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361S – Arabic Curriculum – Lecture No. </a:t>
            </a:r>
            <a:r>
              <a:rPr lang="ar-EG" sz="1800" b="1" dirty="0"/>
              <a:t>2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CC5YD60vOY?feature=oembed" TargetMode="External"/><Relationship Id="rId4" Type="http://schemas.openxmlformats.org/officeDocument/2006/relationships/hyperlink" Target="https://forms.gle/ajHXBUkf5mRbxGh8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عَادَ بِخُفَّيْ حُنَيْن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785C8-540E-49A5-9A87-A95FF611B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935" y="2317693"/>
            <a:ext cx="7398130" cy="2222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E73C1B-A349-45C3-9175-5EAB9EF3D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935" y="2314517"/>
            <a:ext cx="7398130" cy="222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01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7E869E-5386-4294-B868-22F7828A7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324043"/>
            <a:ext cx="7410831" cy="220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76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عاد بخفي حنين">
            <a:hlinkClick r:id="" action="ppaction://media"/>
            <a:extLst>
              <a:ext uri="{FF2B5EF4-FFF2-40B4-BE49-F238E27FC236}">
                <a16:creationId xmlns:a16="http://schemas.microsoft.com/office/drawing/2014/main" id="{8923A4DC-42BB-4D79-8C56-52D253489AA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20887" y="1296061"/>
            <a:ext cx="7550226" cy="42658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2074BF-D5A3-4D21-BDC9-A9896AEA9879}"/>
              </a:ext>
            </a:extLst>
          </p:cNvPr>
          <p:cNvSpPr txBox="1"/>
          <p:nvPr/>
        </p:nvSpPr>
        <p:spPr>
          <a:xfrm>
            <a:off x="3054427" y="5814021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4"/>
              </a:rPr>
              <a:t>https://forms.gle/ajHXBUkf5mRbxGh8A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965C21-9721-475A-8F6D-28B4202BC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183" y="2524078"/>
            <a:ext cx="7461633" cy="180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57E376-4508-4A77-809E-740698F34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59" y="2524078"/>
            <a:ext cx="7404481" cy="180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C7DA3C-53ED-4437-AC73-AE398C73E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511" y="2530429"/>
            <a:ext cx="7340977" cy="17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04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3AC05B-1879-4FD3-9F77-80A4435F4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549480"/>
            <a:ext cx="7410831" cy="175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EED3C3-A538-4E59-A96A-82C247C9F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584" y="2546304"/>
            <a:ext cx="7410831" cy="176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85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19DF8C-9E74-46D7-931D-F8C92962E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7409" y="2371670"/>
            <a:ext cx="7417181" cy="211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4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6451F8-BC20-47A6-83F7-F00B7EEF1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533" y="2320868"/>
            <a:ext cx="7448933" cy="221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91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27</Words>
  <Application>Microsoft Office PowerPoint</Application>
  <PresentationFormat>Widescreen</PresentationFormat>
  <Paragraphs>15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عَادَ بِخُفَّيْ حُنَيْن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2023-03-04T15:37:28Z</dcterms:modified>
</cp:coreProperties>
</file>