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7" r:id="rId3"/>
    <p:sldId id="258" r:id="rId4"/>
    <p:sldId id="260"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072"/>
    <p:restoredTop sz="92683"/>
  </p:normalViewPr>
  <p:slideViewPr>
    <p:cSldViewPr snapToGrid="0" snapToObjects="1">
      <p:cViewPr varScale="1">
        <p:scale>
          <a:sx n="68" d="100"/>
          <a:sy n="68" d="100"/>
        </p:scale>
        <p:origin x="96"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C97DA2-CF9B-0548-89BC-41DD59467B85}" type="datetimeFigureOut">
              <a:rPr lang="en-US" smtClean="0"/>
              <a:t>9/22/2020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BDEBF2-CC02-1548-9470-B528E3625D40}" type="slidenum">
              <a:rPr lang="en-US" smtClean="0"/>
              <a:t>‹#›</a:t>
            </a:fld>
            <a:endParaRPr lang="en-US"/>
          </a:p>
        </p:txBody>
      </p:sp>
    </p:spTree>
    <p:extLst>
      <p:ext uri="{BB962C8B-B14F-4D97-AF65-F5344CB8AC3E}">
        <p14:creationId xmlns:p14="http://schemas.microsoft.com/office/powerpoint/2010/main" val="1787498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9530D08-FCBC-2442-8AF0-6F57396B269F}"/>
              </a:ext>
            </a:extLst>
          </p:cNvPr>
          <p:cNvSpPr>
            <a:spLocks noGrp="1"/>
          </p:cNvSpPr>
          <p:nvPr>
            <p:ph type="subTitle" idx="1"/>
          </p:nvPr>
        </p:nvSpPr>
        <p:spPr>
          <a:xfrm>
            <a:off x="1524000" y="470219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9FB2A54-FC40-FE44-B3CA-E2D3E1BD244C}"/>
              </a:ext>
            </a:extLst>
          </p:cNvPr>
          <p:cNvSpPr>
            <a:spLocks noGrp="1"/>
          </p:cNvSpPr>
          <p:nvPr>
            <p:ph type="dt" sz="half" idx="10"/>
          </p:nvPr>
        </p:nvSpPr>
        <p:spPr/>
        <p:txBody>
          <a:bodyPr/>
          <a:lstStyle/>
          <a:p>
            <a:fld id="{82E09D70-B50F-0348-91D4-A5D1DE691CCB}" type="datetime1">
              <a:rPr lang="en-CA" smtClean="0"/>
              <a:t>2020-09-22</a:t>
            </a:fld>
            <a:endParaRPr lang="en-US"/>
          </a:p>
        </p:txBody>
      </p:sp>
      <p:sp>
        <p:nvSpPr>
          <p:cNvPr id="6" name="Slide Number Placeholder 5">
            <a:extLst>
              <a:ext uri="{FF2B5EF4-FFF2-40B4-BE49-F238E27FC236}">
                <a16:creationId xmlns:a16="http://schemas.microsoft.com/office/drawing/2014/main" id="{6CF84A88-7E80-B240-B1D0-E6162EFB86F5}"/>
              </a:ext>
            </a:extLst>
          </p:cNvPr>
          <p:cNvSpPr>
            <a:spLocks noGrp="1"/>
          </p:cNvSpPr>
          <p:nvPr>
            <p:ph type="sldNum" sz="quarter" idx="12"/>
          </p:nvPr>
        </p:nvSpPr>
        <p:spPr/>
        <p:txBody>
          <a:bodyPr/>
          <a:lstStyle/>
          <a:p>
            <a:fld id="{C8784B88-F3D9-6A4F-9660-1A0A1E561ED7}" type="slidenum">
              <a:rPr lang="en-US" smtClean="0"/>
              <a:t>‹#›</a:t>
            </a:fld>
            <a:endParaRPr lang="en-US"/>
          </a:p>
        </p:txBody>
      </p:sp>
      <p:sp>
        <p:nvSpPr>
          <p:cNvPr id="16" name="Rectangle 15">
            <a:extLst>
              <a:ext uri="{FF2B5EF4-FFF2-40B4-BE49-F238E27FC236}">
                <a16:creationId xmlns:a16="http://schemas.microsoft.com/office/drawing/2014/main" id="{2DBDC0EF-082B-474B-8CA4-98454AF4AEBA}"/>
              </a:ext>
            </a:extLst>
          </p:cNvPr>
          <p:cNvSpPr/>
          <p:nvPr userDrawn="1"/>
        </p:nvSpPr>
        <p:spPr>
          <a:xfrm>
            <a:off x="9982200" y="242888"/>
            <a:ext cx="2062163" cy="1714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75D6A4-DD0F-A54E-8615-5D0133DAE6EA}"/>
              </a:ext>
            </a:extLst>
          </p:cNvPr>
          <p:cNvSpPr>
            <a:spLocks noGrp="1"/>
          </p:cNvSpPr>
          <p:nvPr>
            <p:ph type="ctrTitle"/>
          </p:nvPr>
        </p:nvSpPr>
        <p:spPr>
          <a:xfrm>
            <a:off x="1524000" y="2222523"/>
            <a:ext cx="9144000" cy="2387600"/>
          </a:xfrm>
        </p:spPr>
        <p:txBody>
          <a:bodyPr anchor="b"/>
          <a:lstStyle>
            <a:lvl1pPr algn="ctr">
              <a:defRPr sz="6000"/>
            </a:lvl1pPr>
          </a:lstStyle>
          <a:p>
            <a:r>
              <a:rPr lang="en-US" dirty="0"/>
              <a:t>Click to edit Master title style</a:t>
            </a:r>
          </a:p>
        </p:txBody>
      </p:sp>
      <p:pic>
        <p:nvPicPr>
          <p:cNvPr id="17" name="Picture 16">
            <a:extLst>
              <a:ext uri="{FF2B5EF4-FFF2-40B4-BE49-F238E27FC236}">
                <a16:creationId xmlns:a16="http://schemas.microsoft.com/office/drawing/2014/main" id="{03BDEBF7-FA97-0741-A594-97BCE55D7662}"/>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18" name="Rectangle 17">
            <a:extLst>
              <a:ext uri="{FF2B5EF4-FFF2-40B4-BE49-F238E27FC236}">
                <a16:creationId xmlns:a16="http://schemas.microsoft.com/office/drawing/2014/main" id="{FC41CAC8-26EE-AD4F-92B7-481D2D348569}"/>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9" name="TextBox 18">
            <a:extLst>
              <a:ext uri="{FF2B5EF4-FFF2-40B4-BE49-F238E27FC236}">
                <a16:creationId xmlns:a16="http://schemas.microsoft.com/office/drawing/2014/main" id="{B1122BF2-C2B8-FA49-843E-12C8E5D64BD1}"/>
              </a:ext>
            </a:extLst>
          </p:cNvPr>
          <p:cNvSpPr txBox="1"/>
          <p:nvPr userDrawn="1"/>
        </p:nvSpPr>
        <p:spPr>
          <a:xfrm>
            <a:off x="0" y="1791401"/>
            <a:ext cx="12192000" cy="33855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0"/>
            <a:endParaRPr lang="en-US" sz="1600" dirty="0"/>
          </a:p>
        </p:txBody>
      </p:sp>
    </p:spTree>
    <p:extLst>
      <p:ext uri="{BB962C8B-B14F-4D97-AF65-F5344CB8AC3E}">
        <p14:creationId xmlns:p14="http://schemas.microsoft.com/office/powerpoint/2010/main" val="3426675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DF3F3-9817-DF45-9720-EC62753AD3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39DE9E-49B4-5245-8859-91B7E5EA2D0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2670A9-CBAB-2C49-950E-5B31284F2D97}"/>
              </a:ext>
            </a:extLst>
          </p:cNvPr>
          <p:cNvSpPr>
            <a:spLocks noGrp="1"/>
          </p:cNvSpPr>
          <p:nvPr>
            <p:ph type="dt" sz="half" idx="10"/>
          </p:nvPr>
        </p:nvSpPr>
        <p:spPr/>
        <p:txBody>
          <a:bodyPr/>
          <a:lstStyle/>
          <a:p>
            <a:fld id="{31257080-5C0E-9945-9DFE-64B3BB9DCD9F}" type="datetime1">
              <a:rPr lang="en-CA" smtClean="0"/>
              <a:t>2020-09-22</a:t>
            </a:fld>
            <a:endParaRPr lang="en-US"/>
          </a:p>
        </p:txBody>
      </p:sp>
      <p:sp>
        <p:nvSpPr>
          <p:cNvPr id="6" name="Slide Number Placeholder 5">
            <a:extLst>
              <a:ext uri="{FF2B5EF4-FFF2-40B4-BE49-F238E27FC236}">
                <a16:creationId xmlns:a16="http://schemas.microsoft.com/office/drawing/2014/main" id="{ACE9C57E-F3D0-124E-BE46-E8D0BC6F51B4}"/>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982900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7EF1F6-BFC8-E54B-BD75-AD0467B4D7A9}"/>
              </a:ext>
            </a:extLst>
          </p:cNvPr>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9CEC5120-FFD1-DF48-80C8-000736276E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E515DF-717B-B242-AE59-FBFEC115EAFF}"/>
              </a:ext>
            </a:extLst>
          </p:cNvPr>
          <p:cNvSpPr>
            <a:spLocks noGrp="1"/>
          </p:cNvSpPr>
          <p:nvPr>
            <p:ph type="dt" sz="half" idx="10"/>
          </p:nvPr>
        </p:nvSpPr>
        <p:spPr/>
        <p:txBody>
          <a:bodyPr/>
          <a:lstStyle/>
          <a:p>
            <a:fld id="{B5E93FEC-E01D-6145-B83C-1F1DBBA82E62}" type="datetime1">
              <a:rPr lang="en-CA" smtClean="0"/>
              <a:t>2020-09-22</a:t>
            </a:fld>
            <a:endParaRPr lang="en-US"/>
          </a:p>
        </p:txBody>
      </p:sp>
      <p:sp>
        <p:nvSpPr>
          <p:cNvPr id="6" name="Slide Number Placeholder 5">
            <a:extLst>
              <a:ext uri="{FF2B5EF4-FFF2-40B4-BE49-F238E27FC236}">
                <a16:creationId xmlns:a16="http://schemas.microsoft.com/office/drawing/2014/main" id="{6BACAEFF-B8AB-074B-AAD7-B40D9E5BE13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57187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432FA-8667-4446-A71D-C97A83700C4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E4910346-13AE-AC46-BB14-BD42A0147E5F}"/>
              </a:ext>
            </a:extLst>
          </p:cNvPr>
          <p:cNvSpPr>
            <a:spLocks noGrp="1"/>
          </p:cNvSpPr>
          <p:nvPr>
            <p:ph idx="1"/>
          </p:nvPr>
        </p:nvSpPr>
        <p:spPr/>
        <p:txBody>
          <a:bodyPr/>
          <a:lstStyle>
            <a:lvl1pPr>
              <a:defRPr sz="26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9F3B3C2-584D-B04F-9C08-AEBABB5984D6}"/>
              </a:ext>
            </a:extLst>
          </p:cNvPr>
          <p:cNvSpPr>
            <a:spLocks noGrp="1"/>
          </p:cNvSpPr>
          <p:nvPr>
            <p:ph type="dt" sz="half" idx="10"/>
          </p:nvPr>
        </p:nvSpPr>
        <p:spPr/>
        <p:txBody>
          <a:bodyPr/>
          <a:lstStyle/>
          <a:p>
            <a:fld id="{2D9057BC-CE48-CD4C-AF3D-B9C2E384CD7B}" type="datetime1">
              <a:rPr lang="en-CA" smtClean="0"/>
              <a:t>2020-09-22</a:t>
            </a:fld>
            <a:endParaRPr lang="en-US"/>
          </a:p>
        </p:txBody>
      </p:sp>
      <p:sp>
        <p:nvSpPr>
          <p:cNvPr id="6" name="Slide Number Placeholder 5">
            <a:extLst>
              <a:ext uri="{FF2B5EF4-FFF2-40B4-BE49-F238E27FC236}">
                <a16:creationId xmlns:a16="http://schemas.microsoft.com/office/drawing/2014/main" id="{8048785F-521D-0C44-8EE3-2CFF92EC9775}"/>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18694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92CDF-C717-7044-AA4A-5150F849899D}"/>
              </a:ext>
            </a:extLst>
          </p:cNvPr>
          <p:cNvSpPr>
            <a:spLocks noGrp="1"/>
          </p:cNvSpPr>
          <p:nvPr>
            <p:ph type="title"/>
          </p:nvPr>
        </p:nvSpPr>
        <p:spPr>
          <a:xfrm>
            <a:off x="831850" y="1709738"/>
            <a:ext cx="10515600"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4610F1A3-EE6B-B643-8A96-7EB5355F43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912EA2A2-1905-F64F-A921-98677409C732}"/>
              </a:ext>
            </a:extLst>
          </p:cNvPr>
          <p:cNvSpPr>
            <a:spLocks noGrp="1"/>
          </p:cNvSpPr>
          <p:nvPr>
            <p:ph type="dt" sz="half" idx="10"/>
          </p:nvPr>
        </p:nvSpPr>
        <p:spPr/>
        <p:txBody>
          <a:bodyPr/>
          <a:lstStyle/>
          <a:p>
            <a:fld id="{5EE30B33-5645-6243-A1BF-764EAD99171C}" type="datetime1">
              <a:rPr lang="en-CA" smtClean="0"/>
              <a:t>2020-09-22</a:t>
            </a:fld>
            <a:endParaRPr lang="en-US"/>
          </a:p>
        </p:txBody>
      </p:sp>
      <p:sp>
        <p:nvSpPr>
          <p:cNvPr id="6" name="Slide Number Placeholder 5">
            <a:extLst>
              <a:ext uri="{FF2B5EF4-FFF2-40B4-BE49-F238E27FC236}">
                <a16:creationId xmlns:a16="http://schemas.microsoft.com/office/drawing/2014/main" id="{1AB12FB8-D1DA-5C42-865C-4E2AF1F5487D}"/>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071187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3EAE3-61A7-F749-875E-C4F204A1FF52}"/>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2690A70-3233-6345-B755-997D04AE3888}"/>
              </a:ext>
            </a:extLst>
          </p:cNvPr>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5EF07842-B9FF-AE49-814C-4AD1A5B0F32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6BCD8A8-3C59-E545-B02E-2C1655DF8219}"/>
              </a:ext>
            </a:extLst>
          </p:cNvPr>
          <p:cNvSpPr>
            <a:spLocks noGrp="1"/>
          </p:cNvSpPr>
          <p:nvPr>
            <p:ph type="dt" sz="half" idx="10"/>
          </p:nvPr>
        </p:nvSpPr>
        <p:spPr/>
        <p:txBody>
          <a:bodyPr/>
          <a:lstStyle/>
          <a:p>
            <a:fld id="{571FF58C-3BFE-5844-BE6A-B3C235B0E679}" type="datetime1">
              <a:rPr lang="en-CA" smtClean="0"/>
              <a:t>2020-09-22</a:t>
            </a:fld>
            <a:endParaRPr lang="en-US"/>
          </a:p>
        </p:txBody>
      </p:sp>
      <p:sp>
        <p:nvSpPr>
          <p:cNvPr id="7" name="Slide Number Placeholder 6">
            <a:extLst>
              <a:ext uri="{FF2B5EF4-FFF2-40B4-BE49-F238E27FC236}">
                <a16:creationId xmlns:a16="http://schemas.microsoft.com/office/drawing/2014/main" id="{EA882D9E-F43F-D44C-82D8-8DC2B412D099}"/>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620031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C3363-FA41-1940-8E68-047776A851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131B48-0769-F746-A5E4-D04C2A776A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873771C5-36C7-4348-94E9-B488F912ED33}"/>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D54492BF-37AF-F14B-92DB-45CF3B7B0B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C2C5698-46FB-3D46-A19E-E67525E4FEA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17F8ED-C600-CB41-A494-4CC0D8ACAEF7}"/>
              </a:ext>
            </a:extLst>
          </p:cNvPr>
          <p:cNvSpPr>
            <a:spLocks noGrp="1"/>
          </p:cNvSpPr>
          <p:nvPr>
            <p:ph type="dt" sz="half" idx="10"/>
          </p:nvPr>
        </p:nvSpPr>
        <p:spPr/>
        <p:txBody>
          <a:bodyPr/>
          <a:lstStyle/>
          <a:p>
            <a:fld id="{75746508-7F59-134E-AAE3-D16872DD9145}" type="datetime1">
              <a:rPr lang="en-CA" smtClean="0"/>
              <a:t>2020-09-22</a:t>
            </a:fld>
            <a:endParaRPr lang="en-US"/>
          </a:p>
        </p:txBody>
      </p:sp>
      <p:sp>
        <p:nvSpPr>
          <p:cNvPr id="9" name="Slide Number Placeholder 8">
            <a:extLst>
              <a:ext uri="{FF2B5EF4-FFF2-40B4-BE49-F238E27FC236}">
                <a16:creationId xmlns:a16="http://schemas.microsoft.com/office/drawing/2014/main" id="{C5487123-0779-FB4A-827B-51AC31926FE8}"/>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303484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DA3E6-AEA3-B54D-9374-6AE6FBDBA2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4D16E0-8AC1-FB48-892C-65E7457A1629}"/>
              </a:ext>
            </a:extLst>
          </p:cNvPr>
          <p:cNvSpPr>
            <a:spLocks noGrp="1"/>
          </p:cNvSpPr>
          <p:nvPr>
            <p:ph type="dt" sz="half" idx="10"/>
          </p:nvPr>
        </p:nvSpPr>
        <p:spPr/>
        <p:txBody>
          <a:bodyPr/>
          <a:lstStyle/>
          <a:p>
            <a:fld id="{85AD8C52-795A-AC45-9E13-A1AF72C1B6E8}" type="datetime1">
              <a:rPr lang="en-CA" smtClean="0"/>
              <a:t>2020-09-22</a:t>
            </a:fld>
            <a:endParaRPr lang="en-US"/>
          </a:p>
        </p:txBody>
      </p:sp>
      <p:sp>
        <p:nvSpPr>
          <p:cNvPr id="5" name="Slide Number Placeholder 4">
            <a:extLst>
              <a:ext uri="{FF2B5EF4-FFF2-40B4-BE49-F238E27FC236}">
                <a16:creationId xmlns:a16="http://schemas.microsoft.com/office/drawing/2014/main" id="{E936B769-975D-F442-93E9-0CEA334537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07887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A3B0DD-3463-5344-B094-815387B42932}"/>
              </a:ext>
            </a:extLst>
          </p:cNvPr>
          <p:cNvSpPr>
            <a:spLocks noGrp="1"/>
          </p:cNvSpPr>
          <p:nvPr>
            <p:ph type="dt" sz="half" idx="10"/>
          </p:nvPr>
        </p:nvSpPr>
        <p:spPr/>
        <p:txBody>
          <a:bodyPr/>
          <a:lstStyle/>
          <a:p>
            <a:fld id="{75446120-296C-384C-AC58-EC87636FD61B}" type="datetime1">
              <a:rPr lang="en-CA" smtClean="0"/>
              <a:t>2020-09-22</a:t>
            </a:fld>
            <a:endParaRPr lang="en-US"/>
          </a:p>
        </p:txBody>
      </p:sp>
      <p:sp>
        <p:nvSpPr>
          <p:cNvPr id="4" name="Slide Number Placeholder 3">
            <a:extLst>
              <a:ext uri="{FF2B5EF4-FFF2-40B4-BE49-F238E27FC236}">
                <a16:creationId xmlns:a16="http://schemas.microsoft.com/office/drawing/2014/main" id="{94EC7B5A-ACA7-1149-B4B9-6FC902D09F41}"/>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436204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692AF-27A0-C249-800F-C129E9BB1AAE}"/>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58F05945-3F90-1F41-8D50-86FDDCDDFA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5FF419-5B04-CA4D-B134-92D8E45F29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3027EFE-F754-E54E-92CC-853C3A3E3843}"/>
              </a:ext>
            </a:extLst>
          </p:cNvPr>
          <p:cNvSpPr>
            <a:spLocks noGrp="1"/>
          </p:cNvSpPr>
          <p:nvPr>
            <p:ph type="dt" sz="half" idx="10"/>
          </p:nvPr>
        </p:nvSpPr>
        <p:spPr/>
        <p:txBody>
          <a:bodyPr/>
          <a:lstStyle/>
          <a:p>
            <a:fld id="{1EF64C69-3445-F947-B1D3-6831C557BABD}" type="datetime1">
              <a:rPr lang="en-CA" smtClean="0"/>
              <a:t>2020-09-22</a:t>
            </a:fld>
            <a:endParaRPr lang="en-US"/>
          </a:p>
        </p:txBody>
      </p:sp>
      <p:sp>
        <p:nvSpPr>
          <p:cNvPr id="7" name="Slide Number Placeholder 6">
            <a:extLst>
              <a:ext uri="{FF2B5EF4-FFF2-40B4-BE49-F238E27FC236}">
                <a16:creationId xmlns:a16="http://schemas.microsoft.com/office/drawing/2014/main" id="{3FC53744-71D3-DE4B-85B7-2122B010BB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92360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8B656-7A5A-F843-9502-BFA3B1FFB8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D43EA3C-67FA-964E-9DB0-ED8DEA2F97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A2A11A-2029-3640-9DD4-B7D24EDA76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94D85BC-44AD-2443-953B-FAF3B3FEC79F}"/>
              </a:ext>
            </a:extLst>
          </p:cNvPr>
          <p:cNvSpPr>
            <a:spLocks noGrp="1"/>
          </p:cNvSpPr>
          <p:nvPr>
            <p:ph type="dt" sz="half" idx="10"/>
          </p:nvPr>
        </p:nvSpPr>
        <p:spPr/>
        <p:txBody>
          <a:bodyPr/>
          <a:lstStyle/>
          <a:p>
            <a:fld id="{AEE5E639-D598-E143-91BC-79FD22069BA6}" type="datetime1">
              <a:rPr lang="en-CA" smtClean="0"/>
              <a:t>2020-09-22</a:t>
            </a:fld>
            <a:endParaRPr lang="en-US"/>
          </a:p>
        </p:txBody>
      </p:sp>
      <p:sp>
        <p:nvSpPr>
          <p:cNvPr id="7" name="Slide Number Placeholder 6">
            <a:extLst>
              <a:ext uri="{FF2B5EF4-FFF2-40B4-BE49-F238E27FC236}">
                <a16:creationId xmlns:a16="http://schemas.microsoft.com/office/drawing/2014/main" id="{F0BBF23B-F646-BF47-AE26-9F9D9402CD2C}"/>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8814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5AA4472B-77C3-C84F-B148-9A6105B11873}"/>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a16="http://schemas.microsoft.com/office/drawing/2014/main" id="{17DDCA45-CB87-4846-A6A1-55A1929CB6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0F31F4-BF77-CA4D-AD13-C0EF018F7E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0A73850-9D85-2A4A-B6B7-456EA1583E36}"/>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3D6E881E-EDFF-9A48-8643-9E8960853ECB}" type="datetime1">
              <a:rPr lang="en-CA" smtClean="0"/>
              <a:t>2020-09-22</a:t>
            </a:fld>
            <a:endParaRPr lang="en-US" dirty="0"/>
          </a:p>
        </p:txBody>
      </p:sp>
      <p:sp>
        <p:nvSpPr>
          <p:cNvPr id="6" name="Slide Number Placeholder 5">
            <a:extLst>
              <a:ext uri="{FF2B5EF4-FFF2-40B4-BE49-F238E27FC236}">
                <a16:creationId xmlns:a16="http://schemas.microsoft.com/office/drawing/2014/main" id="{19CBF62B-EBD9-1342-8CB5-9BCC68E882CD}"/>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C8784B88-F3D9-6A4F-9660-1A0A1E561ED7}" type="slidenum">
              <a:rPr lang="en-US" smtClean="0"/>
              <a:pPr/>
              <a:t>‹#›</a:t>
            </a:fld>
            <a:endParaRPr lang="en-US" dirty="0"/>
          </a:p>
        </p:txBody>
      </p:sp>
      <p:pic>
        <p:nvPicPr>
          <p:cNvPr id="7" name="Picture 6">
            <a:extLst>
              <a:ext uri="{FF2B5EF4-FFF2-40B4-BE49-F238E27FC236}">
                <a16:creationId xmlns:a16="http://schemas.microsoft.com/office/drawing/2014/main" id="{27A79718-0341-3243-9AE1-3D0C2DA74180}"/>
              </a:ext>
            </a:extLst>
          </p:cNvPr>
          <p:cNvPicPr>
            <a:picLocks noChangeAspect="1"/>
          </p:cNvPicPr>
          <p:nvPr userDrawn="1"/>
        </p:nvPicPr>
        <p:blipFill>
          <a:blip r:embed="rId13"/>
          <a:stretch>
            <a:fillRect/>
          </a:stretch>
        </p:blipFill>
        <p:spPr>
          <a:xfrm>
            <a:off x="10069186" y="230188"/>
            <a:ext cx="1825452" cy="1333141"/>
          </a:xfrm>
          <a:prstGeom prst="rect">
            <a:avLst/>
          </a:prstGeom>
        </p:spPr>
      </p:pic>
      <p:sp>
        <p:nvSpPr>
          <p:cNvPr id="8" name="Rectangle 7">
            <a:extLst>
              <a:ext uri="{FF2B5EF4-FFF2-40B4-BE49-F238E27FC236}">
                <a16:creationId xmlns:a16="http://schemas.microsoft.com/office/drawing/2014/main" id="{3D8A766A-995A-9C41-BF6C-E3EBFD67ED69}"/>
              </a:ext>
            </a:extLst>
          </p:cNvPr>
          <p:cNvSpPr/>
          <p:nvPr userDrawn="1"/>
        </p:nvSpPr>
        <p:spPr>
          <a:xfrm>
            <a:off x="9743662" y="14050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3379582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5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5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2B0BB-85E7-444B-A033-873561327BFC}"/>
              </a:ext>
            </a:extLst>
          </p:cNvPr>
          <p:cNvSpPr>
            <a:spLocks noGrp="1"/>
          </p:cNvSpPr>
          <p:nvPr>
            <p:ph type="ctrTitle"/>
          </p:nvPr>
        </p:nvSpPr>
        <p:spPr/>
        <p:txBody>
          <a:bodyPr>
            <a:normAutofit/>
          </a:bodyPr>
          <a:lstStyle/>
          <a:p>
            <a:r>
              <a:rPr lang="en-US" dirty="0" smtClean="0"/>
              <a:t>Intro to </a:t>
            </a:r>
            <a:r>
              <a:rPr lang="en-US" dirty="0" err="1" smtClean="0"/>
              <a:t>Tazkiyah</a:t>
            </a:r>
            <a:r>
              <a:rPr lang="en-US" dirty="0" smtClean="0"/>
              <a:t> science</a:t>
            </a:r>
            <a:endParaRPr lang="en-US" dirty="0"/>
          </a:p>
        </p:txBody>
      </p:sp>
      <p:sp>
        <p:nvSpPr>
          <p:cNvPr id="3" name="Subtitle 2">
            <a:extLst>
              <a:ext uri="{FF2B5EF4-FFF2-40B4-BE49-F238E27FC236}">
                <a16:creationId xmlns:a16="http://schemas.microsoft.com/office/drawing/2014/main" id="{D2CE41B7-91BB-2643-B51E-9483CCFAA46F}"/>
              </a:ext>
            </a:extLst>
          </p:cNvPr>
          <p:cNvSpPr>
            <a:spLocks noGrp="1"/>
          </p:cNvSpPr>
          <p:nvPr>
            <p:ph type="subTitle" idx="1"/>
          </p:nvPr>
        </p:nvSpPr>
        <p:spPr/>
        <p:txBody>
          <a:bodyPr/>
          <a:lstStyle/>
          <a:p>
            <a:r>
              <a:rPr lang="en-US" dirty="0" smtClean="0"/>
              <a:t>Heba Amr</a:t>
            </a:r>
            <a:endParaRPr lang="en-US" dirty="0"/>
          </a:p>
        </p:txBody>
      </p:sp>
      <p:sp>
        <p:nvSpPr>
          <p:cNvPr id="4" name="Date Placeholder 3">
            <a:extLst>
              <a:ext uri="{FF2B5EF4-FFF2-40B4-BE49-F238E27FC236}">
                <a16:creationId xmlns:a16="http://schemas.microsoft.com/office/drawing/2014/main" id="{B58D3839-5137-2E43-9E9E-2448574C133B}"/>
              </a:ext>
            </a:extLst>
          </p:cNvPr>
          <p:cNvSpPr>
            <a:spLocks noGrp="1"/>
          </p:cNvSpPr>
          <p:nvPr>
            <p:ph type="dt" sz="half" idx="10"/>
          </p:nvPr>
        </p:nvSpPr>
        <p:spPr/>
        <p:txBody>
          <a:bodyPr/>
          <a:lstStyle/>
          <a:p>
            <a:fld id="{A02DA27A-0449-7248-A94F-950571DA4F0A}" type="datetime1">
              <a:rPr lang="en-CA" smtClean="0"/>
              <a:t>2020-09-22</a:t>
            </a:fld>
            <a:endParaRPr lang="en-US"/>
          </a:p>
        </p:txBody>
      </p:sp>
      <p:sp>
        <p:nvSpPr>
          <p:cNvPr id="5" name="Slide Number Placeholder 4">
            <a:extLst>
              <a:ext uri="{FF2B5EF4-FFF2-40B4-BE49-F238E27FC236}">
                <a16:creationId xmlns:a16="http://schemas.microsoft.com/office/drawing/2014/main" id="{5C1C79E2-969B-654E-9C3F-A0C291F5423E}"/>
              </a:ext>
            </a:extLst>
          </p:cNvPr>
          <p:cNvSpPr>
            <a:spLocks noGrp="1"/>
          </p:cNvSpPr>
          <p:nvPr>
            <p:ph type="sldNum" sz="quarter" idx="12"/>
          </p:nvPr>
        </p:nvSpPr>
        <p:spPr/>
        <p:txBody>
          <a:bodyPr/>
          <a:lstStyle/>
          <a:p>
            <a:fld id="{C8784B88-F3D9-6A4F-9660-1A0A1E561ED7}" type="slidenum">
              <a:rPr lang="en-US" smtClean="0"/>
              <a:t>1</a:t>
            </a:fld>
            <a:endParaRPr lang="en-US"/>
          </a:p>
        </p:txBody>
      </p:sp>
      <p:sp>
        <p:nvSpPr>
          <p:cNvPr id="7" name="TextBox 6">
            <a:extLst>
              <a:ext uri="{FF2B5EF4-FFF2-40B4-BE49-F238E27FC236}">
                <a16:creationId xmlns:a16="http://schemas.microsoft.com/office/drawing/2014/main" id="{3F55A7A9-5738-CF48-B5C0-8FEFD5979462}"/>
              </a:ext>
            </a:extLst>
          </p:cNvPr>
          <p:cNvSpPr txBox="1"/>
          <p:nvPr/>
        </p:nvSpPr>
        <p:spPr>
          <a:xfrm>
            <a:off x="3893025" y="1782325"/>
            <a:ext cx="4405950" cy="369332"/>
          </a:xfrm>
          <a:prstGeom prst="rect">
            <a:avLst/>
          </a:prstGeom>
          <a:noFill/>
        </p:spPr>
        <p:txBody>
          <a:bodyPr wrap="none" rtlCol="0">
            <a:spAutoFit/>
          </a:bodyPr>
          <a:lstStyle/>
          <a:p>
            <a:r>
              <a:rPr lang="en-CA" b="1" dirty="0">
                <a:solidFill>
                  <a:schemeClr val="bg1"/>
                </a:solidFill>
              </a:rPr>
              <a:t>QRN 111 – Tafsir Curriculum – Lecture No. 1 </a:t>
            </a:r>
            <a:endParaRPr lang="en-US" dirty="0"/>
          </a:p>
        </p:txBody>
      </p:sp>
    </p:spTree>
    <p:extLst>
      <p:ext uri="{BB962C8B-B14F-4D97-AF65-F5344CB8AC3E}">
        <p14:creationId xmlns:p14="http://schemas.microsoft.com/office/powerpoint/2010/main" val="3934097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3FD4-8E45-2C4E-A2B0-7EE5066E270B}"/>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81542286-A1D8-B645-BE41-A0441A30AB55}"/>
              </a:ext>
            </a:extLst>
          </p:cNvPr>
          <p:cNvSpPr>
            <a:spLocks noGrp="1"/>
          </p:cNvSpPr>
          <p:nvPr>
            <p:ph idx="1"/>
          </p:nvPr>
        </p:nvSpPr>
        <p:spPr/>
        <p:txBody>
          <a:bodyPr/>
          <a:lstStyle/>
          <a:p>
            <a:r>
              <a:rPr lang="en-US" b="1" dirty="0" smtClean="0"/>
              <a:t>Definition of </a:t>
            </a:r>
            <a:r>
              <a:rPr lang="en-US" b="1" dirty="0" err="1" smtClean="0"/>
              <a:t>Tazkiyah</a:t>
            </a:r>
            <a:r>
              <a:rPr lang="en-US" b="1" dirty="0" smtClean="0"/>
              <a:t> </a:t>
            </a:r>
          </a:p>
          <a:p>
            <a:r>
              <a:rPr lang="en-US" b="1" dirty="0" smtClean="0"/>
              <a:t>Importance </a:t>
            </a:r>
            <a:r>
              <a:rPr lang="en-US" b="1" dirty="0"/>
              <a:t>of </a:t>
            </a:r>
            <a:r>
              <a:rPr lang="en-US" b="1" dirty="0" err="1"/>
              <a:t>Tazkiyah</a:t>
            </a:r>
            <a:r>
              <a:rPr lang="en-US" b="1" dirty="0"/>
              <a:t> as a </a:t>
            </a:r>
            <a:r>
              <a:rPr lang="en-US" b="1" dirty="0" smtClean="0"/>
              <a:t>Science</a:t>
            </a:r>
          </a:p>
          <a:p>
            <a:r>
              <a:rPr lang="en-US" b="1" dirty="0"/>
              <a:t>The emergence of the science of </a:t>
            </a:r>
            <a:r>
              <a:rPr lang="en-US" b="1" dirty="0" err="1" smtClean="0"/>
              <a:t>Tazkiyah</a:t>
            </a:r>
            <a:endParaRPr lang="en-US" b="1" dirty="0" smtClean="0"/>
          </a:p>
          <a:p>
            <a:r>
              <a:rPr lang="en-US" b="1" dirty="0"/>
              <a:t>Scope of </a:t>
            </a:r>
            <a:r>
              <a:rPr lang="en-US" b="1" dirty="0" err="1" smtClean="0"/>
              <a:t>Tazkiyah</a:t>
            </a:r>
            <a:endParaRPr lang="en-US" b="1" dirty="0"/>
          </a:p>
          <a:p>
            <a:r>
              <a:rPr lang="en-US" b="1" dirty="0"/>
              <a:t>Tips for </a:t>
            </a:r>
            <a:r>
              <a:rPr lang="en-US" b="1" dirty="0" err="1" smtClean="0"/>
              <a:t>Tazkiyah</a:t>
            </a:r>
            <a:endParaRPr lang="en-US" dirty="0"/>
          </a:p>
          <a:p>
            <a:endParaRPr lang="en-US" dirty="0"/>
          </a:p>
          <a:p>
            <a:endParaRPr lang="en-US" b="1" dirty="0" smtClean="0"/>
          </a:p>
          <a:p>
            <a:endParaRPr lang="en-US" dirty="0"/>
          </a:p>
        </p:txBody>
      </p:sp>
      <p:sp>
        <p:nvSpPr>
          <p:cNvPr id="4" name="Date Placeholder 3">
            <a:extLst>
              <a:ext uri="{FF2B5EF4-FFF2-40B4-BE49-F238E27FC236}">
                <a16:creationId xmlns:a16="http://schemas.microsoft.com/office/drawing/2014/main" id="{7AB13A6E-2CC9-B340-8DDB-115870560707}"/>
              </a:ext>
            </a:extLst>
          </p:cNvPr>
          <p:cNvSpPr>
            <a:spLocks noGrp="1"/>
          </p:cNvSpPr>
          <p:nvPr>
            <p:ph type="dt" sz="half" idx="10"/>
          </p:nvPr>
        </p:nvSpPr>
        <p:spPr/>
        <p:txBody>
          <a:bodyPr/>
          <a:lstStyle/>
          <a:p>
            <a:fld id="{12F4F412-AA90-1043-BCB5-FC8396DF0750}" type="datetime1">
              <a:rPr lang="en-CA" smtClean="0"/>
              <a:t>2020-09-22</a:t>
            </a:fld>
            <a:endParaRPr lang="en-US"/>
          </a:p>
        </p:txBody>
      </p:sp>
      <p:sp>
        <p:nvSpPr>
          <p:cNvPr id="5" name="Slide Number Placeholder 4">
            <a:extLst>
              <a:ext uri="{FF2B5EF4-FFF2-40B4-BE49-F238E27FC236}">
                <a16:creationId xmlns:a16="http://schemas.microsoft.com/office/drawing/2014/main" id="{E22DFAB7-4DF7-F140-9E7E-63058FA08F95}"/>
              </a:ext>
            </a:extLst>
          </p:cNvPr>
          <p:cNvSpPr>
            <a:spLocks noGrp="1"/>
          </p:cNvSpPr>
          <p:nvPr>
            <p:ph type="sldNum" sz="quarter" idx="12"/>
          </p:nvPr>
        </p:nvSpPr>
        <p:spPr/>
        <p:txBody>
          <a:bodyPr/>
          <a:lstStyle/>
          <a:p>
            <a:fld id="{C8784B88-F3D9-6A4F-9660-1A0A1E561ED7}" type="slidenum">
              <a:rPr lang="en-US" smtClean="0"/>
              <a:t>2</a:t>
            </a:fld>
            <a:endParaRPr lang="en-US"/>
          </a:p>
        </p:txBody>
      </p:sp>
    </p:spTree>
    <p:extLst>
      <p:ext uri="{BB962C8B-B14F-4D97-AF65-F5344CB8AC3E}">
        <p14:creationId xmlns:p14="http://schemas.microsoft.com/office/powerpoint/2010/main" val="1083218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 Exercise</a:t>
            </a:r>
            <a:endParaRPr lang="en-US" dirty="0"/>
          </a:p>
        </p:txBody>
      </p:sp>
      <p:sp>
        <p:nvSpPr>
          <p:cNvPr id="3" name="Content Placeholder 2"/>
          <p:cNvSpPr>
            <a:spLocks noGrp="1"/>
          </p:cNvSpPr>
          <p:nvPr>
            <p:ph idx="1"/>
          </p:nvPr>
        </p:nvSpPr>
        <p:spPr/>
        <p:txBody>
          <a:bodyPr/>
          <a:lstStyle/>
          <a:p>
            <a:r>
              <a:rPr lang="en-US" dirty="0" smtClean="0"/>
              <a:t>Everybody is happy but me</a:t>
            </a:r>
            <a:endParaRPr lang="en-US" dirty="0"/>
          </a:p>
        </p:txBody>
      </p:sp>
      <p:sp>
        <p:nvSpPr>
          <p:cNvPr id="4" name="Date Placeholder 3"/>
          <p:cNvSpPr>
            <a:spLocks noGrp="1"/>
          </p:cNvSpPr>
          <p:nvPr>
            <p:ph type="dt" sz="half" idx="10"/>
          </p:nvPr>
        </p:nvSpPr>
        <p:spPr/>
        <p:txBody>
          <a:bodyPr/>
          <a:lstStyle/>
          <a:p>
            <a:fld id="{2D9057BC-CE48-CD4C-AF3D-B9C2E384CD7B}" type="datetime1">
              <a:rPr lang="en-CA" smtClean="0"/>
              <a:t>2020-09-22</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3</a:t>
            </a:fld>
            <a:endParaRPr lang="en-US"/>
          </a:p>
        </p:txBody>
      </p:sp>
    </p:spTree>
    <p:extLst>
      <p:ext uri="{BB962C8B-B14F-4D97-AF65-F5344CB8AC3E}">
        <p14:creationId xmlns:p14="http://schemas.microsoft.com/office/powerpoint/2010/main" val="1875517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a:t>
            </a:r>
            <a:r>
              <a:rPr lang="en-US" dirty="0" err="1" smtClean="0"/>
              <a:t>Tazkiyah</a:t>
            </a:r>
            <a:endParaRPr lang="en-US" dirty="0"/>
          </a:p>
        </p:txBody>
      </p:sp>
      <p:sp>
        <p:nvSpPr>
          <p:cNvPr id="3" name="Content Placeholder 2"/>
          <p:cNvSpPr>
            <a:spLocks noGrp="1"/>
          </p:cNvSpPr>
          <p:nvPr>
            <p:ph idx="1"/>
          </p:nvPr>
        </p:nvSpPr>
        <p:spPr/>
        <p:txBody>
          <a:bodyPr/>
          <a:lstStyle/>
          <a:p>
            <a:r>
              <a:rPr lang="en-US" dirty="0" err="1"/>
              <a:t>Tazkiyah</a:t>
            </a:r>
            <a:r>
              <a:rPr lang="en-US" dirty="0"/>
              <a:t> means purification of the human self of flawed tendencies and ugly qualities, and the endeavor to complement and beautify the righteous one.</a:t>
            </a:r>
          </a:p>
          <a:p>
            <a:endParaRPr lang="en-US" dirty="0"/>
          </a:p>
        </p:txBody>
      </p:sp>
      <p:sp>
        <p:nvSpPr>
          <p:cNvPr id="4" name="Date Placeholder 3"/>
          <p:cNvSpPr>
            <a:spLocks noGrp="1"/>
          </p:cNvSpPr>
          <p:nvPr>
            <p:ph type="dt" sz="half" idx="10"/>
          </p:nvPr>
        </p:nvSpPr>
        <p:spPr/>
        <p:txBody>
          <a:bodyPr/>
          <a:lstStyle/>
          <a:p>
            <a:fld id="{2D9057BC-CE48-CD4C-AF3D-B9C2E384CD7B}" type="datetime1">
              <a:rPr lang="en-CA" smtClean="0"/>
              <a:t>2020-09-25</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4</a:t>
            </a:fld>
            <a:endParaRPr lang="en-US"/>
          </a:p>
        </p:txBody>
      </p:sp>
    </p:spTree>
    <p:extLst>
      <p:ext uri="{BB962C8B-B14F-4D97-AF65-F5344CB8AC3E}">
        <p14:creationId xmlns:p14="http://schemas.microsoft.com/office/powerpoint/2010/main" val="1154148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Importance of </a:t>
            </a:r>
            <a:r>
              <a:rPr lang="en-US" sz="4000" dirty="0" err="1"/>
              <a:t>Tazkiyah</a:t>
            </a:r>
            <a:r>
              <a:rPr lang="en-US" sz="4000" dirty="0"/>
              <a:t> as a </a:t>
            </a:r>
            <a:r>
              <a:rPr lang="en-US" sz="4000" dirty="0" smtClean="0"/>
              <a:t>Science</a:t>
            </a:r>
            <a:endParaRPr lang="en-US" sz="4000" dirty="0"/>
          </a:p>
        </p:txBody>
      </p:sp>
      <p:sp>
        <p:nvSpPr>
          <p:cNvPr id="3" name="Content Placeholder 2"/>
          <p:cNvSpPr>
            <a:spLocks noGrp="1"/>
          </p:cNvSpPr>
          <p:nvPr>
            <p:ph idx="1"/>
          </p:nvPr>
        </p:nvSpPr>
        <p:spPr/>
        <p:txBody>
          <a:bodyPr/>
          <a:lstStyle/>
          <a:p>
            <a:r>
              <a:rPr lang="en-US" dirty="0"/>
              <a:t>“Gardens of perpetual residence beneath which rivers flow, wherein they abide eternally. And that is the reward of one who purifies himself.” (</a:t>
            </a:r>
            <a:r>
              <a:rPr lang="en-US" dirty="0" err="1"/>
              <a:t>Taha</a:t>
            </a:r>
            <a:r>
              <a:rPr lang="en-US" dirty="0"/>
              <a:t> 76)</a:t>
            </a:r>
          </a:p>
          <a:p>
            <a:pPr rtl="1"/>
            <a:r>
              <a:rPr lang="ar-EG" dirty="0"/>
              <a:t>"جَنَّاتُ عَدْنٍ تَجْرِي مِن تَحْتِهَا الْأَنْهَارُ خَالِدِينَ فِيهَا ۚ وَذَٰلِكَ جَزَاءُ مَن تَزَكَّىٰ"  (طه 76)</a:t>
            </a:r>
            <a:endParaRPr lang="en-US" dirty="0"/>
          </a:p>
          <a:p>
            <a:endParaRPr lang="en-US" dirty="0"/>
          </a:p>
        </p:txBody>
      </p:sp>
      <p:sp>
        <p:nvSpPr>
          <p:cNvPr id="4" name="Date Placeholder 3"/>
          <p:cNvSpPr>
            <a:spLocks noGrp="1"/>
          </p:cNvSpPr>
          <p:nvPr>
            <p:ph type="dt" sz="half" idx="10"/>
          </p:nvPr>
        </p:nvSpPr>
        <p:spPr/>
        <p:txBody>
          <a:bodyPr/>
          <a:lstStyle/>
          <a:p>
            <a:fld id="{2D9057BC-CE48-CD4C-AF3D-B9C2E384CD7B}" type="datetime1">
              <a:rPr lang="en-CA" smtClean="0"/>
              <a:t>2020-09-25</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5</a:t>
            </a:fld>
            <a:endParaRPr lang="en-US"/>
          </a:p>
        </p:txBody>
      </p:sp>
    </p:spTree>
    <p:extLst>
      <p:ext uri="{BB962C8B-B14F-4D97-AF65-F5344CB8AC3E}">
        <p14:creationId xmlns:p14="http://schemas.microsoft.com/office/powerpoint/2010/main" val="2234007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The emergence of the science of </a:t>
            </a:r>
            <a:r>
              <a:rPr lang="en-US" sz="3600" dirty="0" err="1" smtClean="0"/>
              <a:t>Tazkiyah</a:t>
            </a:r>
            <a:endParaRPr lang="en-US" sz="3600" dirty="0"/>
          </a:p>
        </p:txBody>
      </p:sp>
      <p:sp>
        <p:nvSpPr>
          <p:cNvPr id="3" name="Content Placeholder 2"/>
          <p:cNvSpPr>
            <a:spLocks noGrp="1"/>
          </p:cNvSpPr>
          <p:nvPr>
            <p:ph idx="1"/>
          </p:nvPr>
        </p:nvSpPr>
        <p:spPr/>
        <p:txBody>
          <a:bodyPr/>
          <a:lstStyle/>
          <a:p>
            <a:r>
              <a:rPr lang="en-US" dirty="0"/>
              <a:t>The science of </a:t>
            </a:r>
            <a:r>
              <a:rPr lang="en-US" b="1" dirty="0" err="1"/>
              <a:t>Tazkiyah</a:t>
            </a:r>
            <a:r>
              <a:rPr lang="en-US" dirty="0"/>
              <a:t> arose with the entry of the era of conquests, the beginning of mixing with the luxurious nations, and the attempt by some of the conquerors to engage in the manifestations of luxury and extravagance that the other nations had, as well as what arose out of jurisprudence that ended with mental abstractions far from addressing the soul. </a:t>
            </a:r>
          </a:p>
        </p:txBody>
      </p:sp>
      <p:sp>
        <p:nvSpPr>
          <p:cNvPr id="4" name="Date Placeholder 3"/>
          <p:cNvSpPr>
            <a:spLocks noGrp="1"/>
          </p:cNvSpPr>
          <p:nvPr>
            <p:ph type="dt" sz="half" idx="10"/>
          </p:nvPr>
        </p:nvSpPr>
        <p:spPr/>
        <p:txBody>
          <a:bodyPr/>
          <a:lstStyle/>
          <a:p>
            <a:fld id="{2D9057BC-CE48-CD4C-AF3D-B9C2E384CD7B}" type="datetime1">
              <a:rPr lang="en-CA" smtClean="0"/>
              <a:t>2020-09-25</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6</a:t>
            </a:fld>
            <a:endParaRPr lang="en-US"/>
          </a:p>
        </p:txBody>
      </p:sp>
    </p:spTree>
    <p:extLst>
      <p:ext uri="{BB962C8B-B14F-4D97-AF65-F5344CB8AC3E}">
        <p14:creationId xmlns:p14="http://schemas.microsoft.com/office/powerpoint/2010/main" val="1583907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of </a:t>
            </a:r>
            <a:r>
              <a:rPr lang="en-US" dirty="0" err="1" smtClean="0"/>
              <a:t>Tazkiyah</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err="1"/>
              <a:t>Tazkiyah</a:t>
            </a:r>
            <a:r>
              <a:rPr lang="en-US" dirty="0"/>
              <a:t> has two main paths:</a:t>
            </a:r>
          </a:p>
          <a:p>
            <a:pPr lvl="0"/>
            <a:r>
              <a:rPr lang="en-US" b="1" dirty="0"/>
              <a:t>The first is</a:t>
            </a:r>
            <a:r>
              <a:rPr lang="en-US" dirty="0"/>
              <a:t>: by purifying it from bad manners, such as lying and gossip, cheating and deceit, harm, estrangement, mockery, obscenity, arrogance, obscenity ... etc.</a:t>
            </a:r>
          </a:p>
          <a:p>
            <a:pPr lvl="0"/>
            <a:r>
              <a:rPr lang="en-US" b="1" dirty="0"/>
              <a:t>The second is</a:t>
            </a:r>
            <a:r>
              <a:rPr lang="en-US" dirty="0"/>
              <a:t>: by adopting virtuous virtues, such as righteousness, sincerity, asceticism, charity, observance, piety, repentance, humility and honesty ... etc.</a:t>
            </a:r>
          </a:p>
          <a:p>
            <a:endParaRPr lang="en-US" dirty="0"/>
          </a:p>
          <a:p>
            <a:pPr marL="0" indent="0">
              <a:buNone/>
            </a:pPr>
            <a:endParaRPr lang="en-US" dirty="0"/>
          </a:p>
        </p:txBody>
      </p:sp>
      <p:sp>
        <p:nvSpPr>
          <p:cNvPr id="4" name="Date Placeholder 3"/>
          <p:cNvSpPr>
            <a:spLocks noGrp="1"/>
          </p:cNvSpPr>
          <p:nvPr>
            <p:ph type="dt" sz="half" idx="10"/>
          </p:nvPr>
        </p:nvSpPr>
        <p:spPr/>
        <p:txBody>
          <a:bodyPr/>
          <a:lstStyle/>
          <a:p>
            <a:fld id="{2D9057BC-CE48-CD4C-AF3D-B9C2E384CD7B}" type="datetime1">
              <a:rPr lang="en-CA" smtClean="0"/>
              <a:t>2020-09-25</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7</a:t>
            </a:fld>
            <a:endParaRPr lang="en-US"/>
          </a:p>
        </p:txBody>
      </p:sp>
    </p:spTree>
    <p:extLst>
      <p:ext uri="{BB962C8B-B14F-4D97-AF65-F5344CB8AC3E}">
        <p14:creationId xmlns:p14="http://schemas.microsoft.com/office/powerpoint/2010/main" val="663461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Tips for </a:t>
            </a:r>
            <a:r>
              <a:rPr lang="en-US" dirty="0" err="1" smtClean="0"/>
              <a:t>Tazkiyah</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 adherence to </a:t>
            </a:r>
            <a:r>
              <a:rPr lang="en-US" dirty="0" smtClean="0"/>
              <a:t>repentance.</a:t>
            </a:r>
          </a:p>
          <a:p>
            <a:r>
              <a:rPr lang="en-US" dirty="0"/>
              <a:t>Contemplation of the </a:t>
            </a:r>
            <a:r>
              <a:rPr lang="en-US" dirty="0" smtClean="0"/>
              <a:t>Qur’an</a:t>
            </a:r>
          </a:p>
          <a:p>
            <a:r>
              <a:rPr lang="en-US" dirty="0"/>
              <a:t>Maintaining the obligatory </a:t>
            </a:r>
            <a:r>
              <a:rPr lang="en-US" dirty="0" smtClean="0"/>
              <a:t>duties</a:t>
            </a:r>
          </a:p>
          <a:p>
            <a:r>
              <a:rPr lang="en-US" dirty="0" smtClean="0"/>
              <a:t>A </a:t>
            </a:r>
            <a:r>
              <a:rPr lang="en-US" dirty="0"/>
              <a:t>lot of </a:t>
            </a:r>
            <a:r>
              <a:rPr lang="en-US" dirty="0" err="1" smtClean="0"/>
              <a:t>Nawafel</a:t>
            </a:r>
            <a:endParaRPr lang="en-US" dirty="0" smtClean="0"/>
          </a:p>
          <a:p>
            <a:r>
              <a:rPr lang="en-US" dirty="0"/>
              <a:t>Reprimanding the soul and compelling it to obey</a:t>
            </a:r>
            <a:r>
              <a:rPr lang="en-US" dirty="0" smtClean="0"/>
              <a:t>.</a:t>
            </a:r>
          </a:p>
          <a:p>
            <a:r>
              <a:rPr lang="en-US" dirty="0"/>
              <a:t>Accompanying the righteous people of </a:t>
            </a:r>
            <a:r>
              <a:rPr lang="en-US" dirty="0" smtClean="0"/>
              <a:t>faith.</a:t>
            </a:r>
          </a:p>
          <a:p>
            <a:r>
              <a:rPr lang="en-US" dirty="0"/>
              <a:t>The permanence of </a:t>
            </a:r>
            <a:r>
              <a:rPr lang="en-US" dirty="0" smtClean="0"/>
              <a:t>dhikr.</a:t>
            </a:r>
          </a:p>
          <a:p>
            <a:r>
              <a:rPr lang="en-US" dirty="0"/>
              <a:t>Avoiding </a:t>
            </a:r>
            <a:r>
              <a:rPr lang="en-US" dirty="0" smtClean="0"/>
              <a:t>hypocrisy.</a:t>
            </a:r>
          </a:p>
        </p:txBody>
      </p:sp>
      <p:sp>
        <p:nvSpPr>
          <p:cNvPr id="4" name="Date Placeholder 3"/>
          <p:cNvSpPr>
            <a:spLocks noGrp="1"/>
          </p:cNvSpPr>
          <p:nvPr>
            <p:ph type="dt" sz="half" idx="10"/>
          </p:nvPr>
        </p:nvSpPr>
        <p:spPr/>
        <p:txBody>
          <a:bodyPr/>
          <a:lstStyle/>
          <a:p>
            <a:fld id="{2D9057BC-CE48-CD4C-AF3D-B9C2E384CD7B}" type="datetime1">
              <a:rPr lang="en-CA" smtClean="0"/>
              <a:t>2020-09-25</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8</a:t>
            </a:fld>
            <a:endParaRPr lang="en-US"/>
          </a:p>
        </p:txBody>
      </p:sp>
    </p:spTree>
    <p:extLst>
      <p:ext uri="{BB962C8B-B14F-4D97-AF65-F5344CB8AC3E}">
        <p14:creationId xmlns:p14="http://schemas.microsoft.com/office/powerpoint/2010/main" val="5064082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3043</TotalTime>
  <Words>336</Words>
  <Application>Microsoft Office PowerPoint</Application>
  <PresentationFormat>Widescreen</PresentationFormat>
  <Paragraphs>48</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Intro to Tazkiyah science</vt:lpstr>
      <vt:lpstr>Agenda</vt:lpstr>
      <vt:lpstr>Welcome Exercise</vt:lpstr>
      <vt:lpstr>Definition of Tazkiyah</vt:lpstr>
      <vt:lpstr>Importance of Tazkiyah as a Science</vt:lpstr>
      <vt:lpstr>The emergence of the science of Tazkiyah</vt:lpstr>
      <vt:lpstr>Scope of Tazkiyah</vt:lpstr>
      <vt:lpstr>Tips for Tazkiyah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Heba Amr</cp:lastModifiedBy>
  <cp:revision>20</cp:revision>
  <dcterms:created xsi:type="dcterms:W3CDTF">2020-09-13T16:40:33Z</dcterms:created>
  <dcterms:modified xsi:type="dcterms:W3CDTF">2020-09-24T22:06:28Z</dcterms:modified>
</cp:coreProperties>
</file>