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6" r:id="rId5"/>
    <p:sldId id="267" r:id="rId6"/>
    <p:sldId id="268" r:id="rId7"/>
    <p:sldId id="269" r:id="rId8"/>
    <p:sldId id="271" r:id="rId9"/>
    <p:sldId id="272" r:id="rId10"/>
    <p:sldId id="273" r:id="rId11"/>
    <p:sldId id="274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90"/>
    <p:restoredTop sz="94778"/>
  </p:normalViewPr>
  <p:slideViewPr>
    <p:cSldViewPr snapToGrid="0" snapToObjects="1">
      <p:cViewPr>
        <p:scale>
          <a:sx n="109" d="100"/>
          <a:sy n="109" d="100"/>
        </p:scale>
        <p:origin x="68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7AF4C8-31E6-C243-AA6F-562253CDB351}" type="doc">
      <dgm:prSet loTypeId="urn:microsoft.com/office/officeart/2005/8/layout/cycle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FDC055-E21E-8C4B-8A78-54DCC6E379CF}">
      <dgm:prSet phldrT="[Text]"/>
      <dgm:spPr/>
      <dgm:t>
        <a:bodyPr/>
        <a:lstStyle/>
        <a:p>
          <a:r>
            <a:rPr lang="ar-SA" b="1" dirty="0"/>
            <a:t>الصيغة</a:t>
          </a:r>
          <a:endParaRPr lang="en-US" dirty="0"/>
        </a:p>
      </dgm:t>
    </dgm:pt>
    <dgm:pt modelId="{2431C9AE-92BF-C44F-B4BF-506004772E85}" type="parTrans" cxnId="{DD1E3897-84E0-4740-824E-2032D99127E8}">
      <dgm:prSet/>
      <dgm:spPr/>
      <dgm:t>
        <a:bodyPr/>
        <a:lstStyle/>
        <a:p>
          <a:endParaRPr lang="en-US"/>
        </a:p>
      </dgm:t>
    </dgm:pt>
    <dgm:pt modelId="{9041BA5A-5765-7D4E-9F32-D935B75CB068}" type="sibTrans" cxnId="{DD1E3897-84E0-4740-824E-2032D99127E8}">
      <dgm:prSet/>
      <dgm:spPr/>
      <dgm:t>
        <a:bodyPr/>
        <a:lstStyle/>
        <a:p>
          <a:endParaRPr lang="en-US"/>
        </a:p>
      </dgm:t>
    </dgm:pt>
    <dgm:pt modelId="{C69338EA-DFDB-ED48-A6BB-CCCC11EAB7E1}">
      <dgm:prSet phldrT="[Text]"/>
      <dgm:spPr/>
      <dgm:t>
        <a:bodyPr/>
        <a:lstStyle/>
        <a:p>
          <a:pPr rtl="1"/>
          <a:r>
            <a:rPr lang="ar-SA" dirty="0"/>
            <a:t>المحل </a:t>
          </a:r>
          <a:endParaRPr lang="en-US" dirty="0"/>
        </a:p>
      </dgm:t>
    </dgm:pt>
    <dgm:pt modelId="{8195CE2A-A042-4B4D-B060-9FD07464B286}" type="parTrans" cxnId="{21449DD0-B2C8-7541-A5FE-6183283EC0DB}">
      <dgm:prSet/>
      <dgm:spPr/>
      <dgm:t>
        <a:bodyPr/>
        <a:lstStyle/>
        <a:p>
          <a:endParaRPr lang="en-US"/>
        </a:p>
      </dgm:t>
    </dgm:pt>
    <dgm:pt modelId="{83534BAF-BFCD-5644-9F6F-FB263B3CE0CB}" type="sibTrans" cxnId="{21449DD0-B2C8-7541-A5FE-6183283EC0DB}">
      <dgm:prSet/>
      <dgm:spPr/>
      <dgm:t>
        <a:bodyPr/>
        <a:lstStyle/>
        <a:p>
          <a:endParaRPr lang="en-US"/>
        </a:p>
      </dgm:t>
    </dgm:pt>
    <dgm:pt modelId="{6E4355D3-507A-CD4C-9CC5-A0099CBDB314}">
      <dgm:prSet phldrT="[Text]"/>
      <dgm:spPr/>
      <dgm:t>
        <a:bodyPr/>
        <a:lstStyle/>
        <a:p>
          <a:pPr rtl="1"/>
          <a:r>
            <a:rPr lang="ar-SA" b="1" dirty="0"/>
            <a:t>الشاهدان</a:t>
          </a:r>
          <a:endParaRPr lang="en-US" dirty="0"/>
        </a:p>
      </dgm:t>
    </dgm:pt>
    <dgm:pt modelId="{49E5519F-FF9A-3143-A776-F53701721676}" type="parTrans" cxnId="{C960038A-184A-FF46-A503-0252D37E9D78}">
      <dgm:prSet/>
      <dgm:spPr/>
      <dgm:t>
        <a:bodyPr/>
        <a:lstStyle/>
        <a:p>
          <a:endParaRPr lang="en-US"/>
        </a:p>
      </dgm:t>
    </dgm:pt>
    <dgm:pt modelId="{E903CBD3-FC7B-1140-BD88-4C40C9AF01D0}" type="sibTrans" cxnId="{C960038A-184A-FF46-A503-0252D37E9D78}">
      <dgm:prSet/>
      <dgm:spPr/>
      <dgm:t>
        <a:bodyPr/>
        <a:lstStyle/>
        <a:p>
          <a:endParaRPr lang="en-US"/>
        </a:p>
      </dgm:t>
    </dgm:pt>
    <dgm:pt modelId="{8D27B38B-2AFD-4546-8D3C-579464C5D3BC}">
      <dgm:prSet phldrT="[Text]"/>
      <dgm:spPr/>
      <dgm:t>
        <a:bodyPr/>
        <a:lstStyle/>
        <a:p>
          <a:pPr rtl="1"/>
          <a:r>
            <a:rPr lang="ar-SA" b="1" dirty="0"/>
            <a:t>الولي</a:t>
          </a:r>
          <a:endParaRPr lang="en-US" dirty="0"/>
        </a:p>
      </dgm:t>
    </dgm:pt>
    <dgm:pt modelId="{682EE67B-3BFD-BE4A-9B2A-51F586599716}" type="parTrans" cxnId="{34130EF9-0C2F-164A-A229-96FE440E9035}">
      <dgm:prSet/>
      <dgm:spPr/>
      <dgm:t>
        <a:bodyPr/>
        <a:lstStyle/>
        <a:p>
          <a:endParaRPr lang="en-US"/>
        </a:p>
      </dgm:t>
    </dgm:pt>
    <dgm:pt modelId="{D3672F44-D34E-D947-9911-CA52FB904F14}" type="sibTrans" cxnId="{34130EF9-0C2F-164A-A229-96FE440E9035}">
      <dgm:prSet/>
      <dgm:spPr/>
      <dgm:t>
        <a:bodyPr/>
        <a:lstStyle/>
        <a:p>
          <a:endParaRPr lang="en-US"/>
        </a:p>
      </dgm:t>
    </dgm:pt>
    <dgm:pt modelId="{144B87B0-B99B-F741-99F6-C03387B1486B}" type="pres">
      <dgm:prSet presAssocID="{8E7AF4C8-31E6-C243-AA6F-562253CDB351}" presName="cycle" presStyleCnt="0">
        <dgm:presLayoutVars>
          <dgm:dir/>
          <dgm:resizeHandles val="exact"/>
        </dgm:presLayoutVars>
      </dgm:prSet>
      <dgm:spPr/>
    </dgm:pt>
    <dgm:pt modelId="{B33DB4C5-BDA7-9646-9029-E3B1212778E8}" type="pres">
      <dgm:prSet presAssocID="{7CFDC055-E21E-8C4B-8A78-54DCC6E379CF}" presName="node" presStyleLbl="node1" presStyleIdx="0" presStyleCnt="4" custScaleY="122246" custRadScaleRad="90943" custRadScaleInc="0">
        <dgm:presLayoutVars>
          <dgm:bulletEnabled val="1"/>
        </dgm:presLayoutVars>
      </dgm:prSet>
      <dgm:spPr/>
    </dgm:pt>
    <dgm:pt modelId="{547710B6-B5A0-1541-8F85-2FF4A0472CA0}" type="pres">
      <dgm:prSet presAssocID="{7CFDC055-E21E-8C4B-8A78-54DCC6E379CF}" presName="spNode" presStyleCnt="0"/>
      <dgm:spPr/>
    </dgm:pt>
    <dgm:pt modelId="{7433778F-0746-3047-8946-38E155BE386B}" type="pres">
      <dgm:prSet presAssocID="{9041BA5A-5765-7D4E-9F32-D935B75CB068}" presName="sibTrans" presStyleLbl="sibTrans1D1" presStyleIdx="0" presStyleCnt="4"/>
      <dgm:spPr/>
    </dgm:pt>
    <dgm:pt modelId="{4185C0D4-732F-A449-8132-3F93E341F8E3}" type="pres">
      <dgm:prSet presAssocID="{C69338EA-DFDB-ED48-A6BB-CCCC11EAB7E1}" presName="node" presStyleLbl="node1" presStyleIdx="1" presStyleCnt="4" custScaleX="160492">
        <dgm:presLayoutVars>
          <dgm:bulletEnabled val="1"/>
        </dgm:presLayoutVars>
      </dgm:prSet>
      <dgm:spPr/>
    </dgm:pt>
    <dgm:pt modelId="{384CA607-5B7C-9949-9AA4-0C3E4D3DB59E}" type="pres">
      <dgm:prSet presAssocID="{C69338EA-DFDB-ED48-A6BB-CCCC11EAB7E1}" presName="spNode" presStyleCnt="0"/>
      <dgm:spPr/>
    </dgm:pt>
    <dgm:pt modelId="{75E9B686-77A3-D94E-8467-8A0EC2C59AA4}" type="pres">
      <dgm:prSet presAssocID="{83534BAF-BFCD-5644-9F6F-FB263B3CE0CB}" presName="sibTrans" presStyleLbl="sibTrans1D1" presStyleIdx="1" presStyleCnt="4"/>
      <dgm:spPr/>
    </dgm:pt>
    <dgm:pt modelId="{34DFF344-2083-324E-B4EC-3DBEF005DA21}" type="pres">
      <dgm:prSet presAssocID="{6E4355D3-507A-CD4C-9CC5-A0099CBDB314}" presName="node" presStyleLbl="node1" presStyleIdx="2" presStyleCnt="4" custScaleX="157128" custRadScaleRad="108739" custRadScaleInc="-22826">
        <dgm:presLayoutVars>
          <dgm:bulletEnabled val="1"/>
        </dgm:presLayoutVars>
      </dgm:prSet>
      <dgm:spPr/>
    </dgm:pt>
    <dgm:pt modelId="{93295D20-E84A-2B46-9864-133848167ADB}" type="pres">
      <dgm:prSet presAssocID="{6E4355D3-507A-CD4C-9CC5-A0099CBDB314}" presName="spNode" presStyleCnt="0"/>
      <dgm:spPr/>
    </dgm:pt>
    <dgm:pt modelId="{03D8E981-3751-9949-A1E4-695430D6F94E}" type="pres">
      <dgm:prSet presAssocID="{E903CBD3-FC7B-1140-BD88-4C40C9AF01D0}" presName="sibTrans" presStyleLbl="sibTrans1D1" presStyleIdx="2" presStyleCnt="4"/>
      <dgm:spPr/>
    </dgm:pt>
    <dgm:pt modelId="{8428BBFC-0BCC-6B41-86AA-48EEE76BA3A4}" type="pres">
      <dgm:prSet presAssocID="{8D27B38B-2AFD-4546-8D3C-579464C5D3BC}" presName="node" presStyleLbl="node1" presStyleIdx="3" presStyleCnt="4" custScaleX="180795">
        <dgm:presLayoutVars>
          <dgm:bulletEnabled val="1"/>
        </dgm:presLayoutVars>
      </dgm:prSet>
      <dgm:spPr/>
    </dgm:pt>
    <dgm:pt modelId="{90BF7A2E-0F5C-7946-B0AB-004C3DDDB8EB}" type="pres">
      <dgm:prSet presAssocID="{8D27B38B-2AFD-4546-8D3C-579464C5D3BC}" presName="spNode" presStyleCnt="0"/>
      <dgm:spPr/>
    </dgm:pt>
    <dgm:pt modelId="{869E1EEB-BEB1-5843-8E0B-CB76C2B06DD0}" type="pres">
      <dgm:prSet presAssocID="{D3672F44-D34E-D947-9911-CA52FB904F14}" presName="sibTrans" presStyleLbl="sibTrans1D1" presStyleIdx="3" presStyleCnt="4"/>
      <dgm:spPr/>
    </dgm:pt>
  </dgm:ptLst>
  <dgm:cxnLst>
    <dgm:cxn modelId="{C6499404-3249-0649-9F42-956C9B540AEE}" type="presOf" srcId="{D3672F44-D34E-D947-9911-CA52FB904F14}" destId="{869E1EEB-BEB1-5843-8E0B-CB76C2B06DD0}" srcOrd="0" destOrd="0" presId="urn:microsoft.com/office/officeart/2005/8/layout/cycle5"/>
    <dgm:cxn modelId="{841A1F0A-EE92-CB45-9121-362D4B3F2596}" type="presOf" srcId="{E903CBD3-FC7B-1140-BD88-4C40C9AF01D0}" destId="{03D8E981-3751-9949-A1E4-695430D6F94E}" srcOrd="0" destOrd="0" presId="urn:microsoft.com/office/officeart/2005/8/layout/cycle5"/>
    <dgm:cxn modelId="{9EFFCF0D-ECFD-F846-93CE-06A5DC92557A}" type="presOf" srcId="{83534BAF-BFCD-5644-9F6F-FB263B3CE0CB}" destId="{75E9B686-77A3-D94E-8467-8A0EC2C59AA4}" srcOrd="0" destOrd="0" presId="urn:microsoft.com/office/officeart/2005/8/layout/cycle5"/>
    <dgm:cxn modelId="{C960038A-184A-FF46-A503-0252D37E9D78}" srcId="{8E7AF4C8-31E6-C243-AA6F-562253CDB351}" destId="{6E4355D3-507A-CD4C-9CC5-A0099CBDB314}" srcOrd="2" destOrd="0" parTransId="{49E5519F-FF9A-3143-A776-F53701721676}" sibTransId="{E903CBD3-FC7B-1140-BD88-4C40C9AF01D0}"/>
    <dgm:cxn modelId="{DD1E3897-84E0-4740-824E-2032D99127E8}" srcId="{8E7AF4C8-31E6-C243-AA6F-562253CDB351}" destId="{7CFDC055-E21E-8C4B-8A78-54DCC6E379CF}" srcOrd="0" destOrd="0" parTransId="{2431C9AE-92BF-C44F-B4BF-506004772E85}" sibTransId="{9041BA5A-5765-7D4E-9F32-D935B75CB068}"/>
    <dgm:cxn modelId="{F28892A0-F44C-E847-B59A-433A700FF9B0}" type="presOf" srcId="{C69338EA-DFDB-ED48-A6BB-CCCC11EAB7E1}" destId="{4185C0D4-732F-A449-8132-3F93E341F8E3}" srcOrd="0" destOrd="0" presId="urn:microsoft.com/office/officeart/2005/8/layout/cycle5"/>
    <dgm:cxn modelId="{33734BB6-7900-6449-94E6-08C5E1ACE3F7}" type="presOf" srcId="{7CFDC055-E21E-8C4B-8A78-54DCC6E379CF}" destId="{B33DB4C5-BDA7-9646-9029-E3B1212778E8}" srcOrd="0" destOrd="0" presId="urn:microsoft.com/office/officeart/2005/8/layout/cycle5"/>
    <dgm:cxn modelId="{A7F721C6-332D-FC42-81E5-5DCDDA8CF853}" type="presOf" srcId="{8E7AF4C8-31E6-C243-AA6F-562253CDB351}" destId="{144B87B0-B99B-F741-99F6-C03387B1486B}" srcOrd="0" destOrd="0" presId="urn:microsoft.com/office/officeart/2005/8/layout/cycle5"/>
    <dgm:cxn modelId="{21449DD0-B2C8-7541-A5FE-6183283EC0DB}" srcId="{8E7AF4C8-31E6-C243-AA6F-562253CDB351}" destId="{C69338EA-DFDB-ED48-A6BB-CCCC11EAB7E1}" srcOrd="1" destOrd="0" parTransId="{8195CE2A-A042-4B4D-B060-9FD07464B286}" sibTransId="{83534BAF-BFCD-5644-9F6F-FB263B3CE0CB}"/>
    <dgm:cxn modelId="{AD597CE4-088C-4E40-93A3-CD2F84CCBBE5}" type="presOf" srcId="{9041BA5A-5765-7D4E-9F32-D935B75CB068}" destId="{7433778F-0746-3047-8946-38E155BE386B}" srcOrd="0" destOrd="0" presId="urn:microsoft.com/office/officeart/2005/8/layout/cycle5"/>
    <dgm:cxn modelId="{71B847EE-29A6-0C40-9680-5A6C252A7D4D}" type="presOf" srcId="{8D27B38B-2AFD-4546-8D3C-579464C5D3BC}" destId="{8428BBFC-0BCC-6B41-86AA-48EEE76BA3A4}" srcOrd="0" destOrd="0" presId="urn:microsoft.com/office/officeart/2005/8/layout/cycle5"/>
    <dgm:cxn modelId="{5CEC6EEF-D80C-FD40-8C41-1C3221EBCECF}" type="presOf" srcId="{6E4355D3-507A-CD4C-9CC5-A0099CBDB314}" destId="{34DFF344-2083-324E-B4EC-3DBEF005DA21}" srcOrd="0" destOrd="0" presId="urn:microsoft.com/office/officeart/2005/8/layout/cycle5"/>
    <dgm:cxn modelId="{34130EF9-0C2F-164A-A229-96FE440E9035}" srcId="{8E7AF4C8-31E6-C243-AA6F-562253CDB351}" destId="{8D27B38B-2AFD-4546-8D3C-579464C5D3BC}" srcOrd="3" destOrd="0" parTransId="{682EE67B-3BFD-BE4A-9B2A-51F586599716}" sibTransId="{D3672F44-D34E-D947-9911-CA52FB904F14}"/>
    <dgm:cxn modelId="{C7E507DE-30D8-6241-ACC1-00D5514E513F}" type="presParOf" srcId="{144B87B0-B99B-F741-99F6-C03387B1486B}" destId="{B33DB4C5-BDA7-9646-9029-E3B1212778E8}" srcOrd="0" destOrd="0" presId="urn:microsoft.com/office/officeart/2005/8/layout/cycle5"/>
    <dgm:cxn modelId="{C2BDDAF9-CCA2-D74E-8321-6398EEA04906}" type="presParOf" srcId="{144B87B0-B99B-F741-99F6-C03387B1486B}" destId="{547710B6-B5A0-1541-8F85-2FF4A0472CA0}" srcOrd="1" destOrd="0" presId="urn:microsoft.com/office/officeart/2005/8/layout/cycle5"/>
    <dgm:cxn modelId="{04004511-97D5-8840-AEE7-706FD264F04C}" type="presParOf" srcId="{144B87B0-B99B-F741-99F6-C03387B1486B}" destId="{7433778F-0746-3047-8946-38E155BE386B}" srcOrd="2" destOrd="0" presId="urn:microsoft.com/office/officeart/2005/8/layout/cycle5"/>
    <dgm:cxn modelId="{E05E7D11-7A7C-AD49-AC39-75F2A9A336E8}" type="presParOf" srcId="{144B87B0-B99B-F741-99F6-C03387B1486B}" destId="{4185C0D4-732F-A449-8132-3F93E341F8E3}" srcOrd="3" destOrd="0" presId="urn:microsoft.com/office/officeart/2005/8/layout/cycle5"/>
    <dgm:cxn modelId="{2D41BCAD-82F0-0049-A54C-BFEB97095AA2}" type="presParOf" srcId="{144B87B0-B99B-F741-99F6-C03387B1486B}" destId="{384CA607-5B7C-9949-9AA4-0C3E4D3DB59E}" srcOrd="4" destOrd="0" presId="urn:microsoft.com/office/officeart/2005/8/layout/cycle5"/>
    <dgm:cxn modelId="{3DAFBB2D-C8CA-BB4B-97FD-9783445B44CA}" type="presParOf" srcId="{144B87B0-B99B-F741-99F6-C03387B1486B}" destId="{75E9B686-77A3-D94E-8467-8A0EC2C59AA4}" srcOrd="5" destOrd="0" presId="urn:microsoft.com/office/officeart/2005/8/layout/cycle5"/>
    <dgm:cxn modelId="{316BA90C-9770-7F4C-BEDA-1DDA8C032EFC}" type="presParOf" srcId="{144B87B0-B99B-F741-99F6-C03387B1486B}" destId="{34DFF344-2083-324E-B4EC-3DBEF005DA21}" srcOrd="6" destOrd="0" presId="urn:microsoft.com/office/officeart/2005/8/layout/cycle5"/>
    <dgm:cxn modelId="{F7DE7C56-B98D-DC4E-828B-FEAD523CFDCD}" type="presParOf" srcId="{144B87B0-B99B-F741-99F6-C03387B1486B}" destId="{93295D20-E84A-2B46-9864-133848167ADB}" srcOrd="7" destOrd="0" presId="urn:microsoft.com/office/officeart/2005/8/layout/cycle5"/>
    <dgm:cxn modelId="{182A251C-E3D3-C349-ADCA-6BBC1160C094}" type="presParOf" srcId="{144B87B0-B99B-F741-99F6-C03387B1486B}" destId="{03D8E981-3751-9949-A1E4-695430D6F94E}" srcOrd="8" destOrd="0" presId="urn:microsoft.com/office/officeart/2005/8/layout/cycle5"/>
    <dgm:cxn modelId="{42DBA2D2-9E7E-C84F-99EE-60E1DEE83A11}" type="presParOf" srcId="{144B87B0-B99B-F741-99F6-C03387B1486B}" destId="{8428BBFC-0BCC-6B41-86AA-48EEE76BA3A4}" srcOrd="9" destOrd="0" presId="urn:microsoft.com/office/officeart/2005/8/layout/cycle5"/>
    <dgm:cxn modelId="{428B119C-C5A2-E047-B8ED-9394BDBD854B}" type="presParOf" srcId="{144B87B0-B99B-F741-99F6-C03387B1486B}" destId="{90BF7A2E-0F5C-7946-B0AB-004C3DDDB8EB}" srcOrd="10" destOrd="0" presId="urn:microsoft.com/office/officeart/2005/8/layout/cycle5"/>
    <dgm:cxn modelId="{247C6BA1-87BC-894C-9BA7-716FD1761F20}" type="presParOf" srcId="{144B87B0-B99B-F741-99F6-C03387B1486B}" destId="{869E1EEB-BEB1-5843-8E0B-CB76C2B06DD0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5F321FC-7489-014D-BDFC-2E5BE94F4521}" type="doc">
      <dgm:prSet loTypeId="urn:microsoft.com/office/officeart/2009/layout/CircleArrowProces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05DEF8-49FD-F343-AE33-F16605CD29FE}">
      <dgm:prSet phldrT="[Text]"/>
      <dgm:spPr/>
      <dgm:t>
        <a:bodyPr/>
        <a:lstStyle/>
        <a:p>
          <a:r>
            <a:rPr lang="ar-SA" dirty="0"/>
            <a:t>منع المرأة من الزواج </a:t>
          </a:r>
          <a:endParaRPr lang="en-US" dirty="0"/>
        </a:p>
      </dgm:t>
    </dgm:pt>
    <dgm:pt modelId="{80C2D5E0-ADA1-D344-9AC6-863DA012EC8F}" type="parTrans" cxnId="{3B998593-2DB1-C34D-89CA-B71CC74D9026}">
      <dgm:prSet/>
      <dgm:spPr/>
      <dgm:t>
        <a:bodyPr/>
        <a:lstStyle/>
        <a:p>
          <a:endParaRPr lang="en-US"/>
        </a:p>
      </dgm:t>
    </dgm:pt>
    <dgm:pt modelId="{21F00513-CF52-CF45-8DAF-783B1BAC29EE}" type="sibTrans" cxnId="{3B998593-2DB1-C34D-89CA-B71CC74D9026}">
      <dgm:prSet/>
      <dgm:spPr/>
      <dgm:t>
        <a:bodyPr/>
        <a:lstStyle/>
        <a:p>
          <a:endParaRPr lang="en-US"/>
        </a:p>
      </dgm:t>
    </dgm:pt>
    <dgm:pt modelId="{E6407A97-F84F-C64A-9BBE-5771EA5E07FC}">
      <dgm:prSet phldrT="[Text]"/>
      <dgm:spPr/>
      <dgm:t>
        <a:bodyPr/>
        <a:lstStyle/>
        <a:p>
          <a:pPr rtl="0"/>
          <a:r>
            <a:rPr lang="ar-SA" dirty="0"/>
            <a:t>والخاطب كفؤ</a:t>
          </a:r>
          <a:r>
            <a:rPr lang="en-US" dirty="0"/>
            <a:t> </a:t>
          </a:r>
        </a:p>
      </dgm:t>
    </dgm:pt>
    <dgm:pt modelId="{525D0456-2A70-E44E-A4F6-09342E63DEC7}" type="parTrans" cxnId="{C7DA9B0D-B81C-6545-92F6-D35A67B21BC6}">
      <dgm:prSet/>
      <dgm:spPr/>
      <dgm:t>
        <a:bodyPr/>
        <a:lstStyle/>
        <a:p>
          <a:endParaRPr lang="en-US"/>
        </a:p>
      </dgm:t>
    </dgm:pt>
    <dgm:pt modelId="{2C906652-0D55-8F48-83F7-36C9461EA64D}" type="sibTrans" cxnId="{C7DA9B0D-B81C-6545-92F6-D35A67B21BC6}">
      <dgm:prSet/>
      <dgm:spPr/>
      <dgm:t>
        <a:bodyPr/>
        <a:lstStyle/>
        <a:p>
          <a:endParaRPr lang="en-US"/>
        </a:p>
      </dgm:t>
    </dgm:pt>
    <dgm:pt modelId="{24EF5578-9BC3-FF44-9C16-B255081EDC2A}">
      <dgm:prSet phldrT="[Text]"/>
      <dgm:spPr/>
      <dgm:t>
        <a:bodyPr/>
        <a:lstStyle/>
        <a:p>
          <a:pPr rtl="1"/>
          <a:r>
            <a:rPr lang="ar-SA" dirty="0"/>
            <a:t>يزوجها الحاكم </a:t>
          </a:r>
          <a:endParaRPr lang="en-US" dirty="0"/>
        </a:p>
      </dgm:t>
    </dgm:pt>
    <dgm:pt modelId="{C18CC041-5F0F-5946-8A26-079086F7BB44}" type="parTrans" cxnId="{E81C9872-EAC5-0641-A617-1C790CE44660}">
      <dgm:prSet/>
      <dgm:spPr/>
      <dgm:t>
        <a:bodyPr/>
        <a:lstStyle/>
        <a:p>
          <a:endParaRPr lang="en-US"/>
        </a:p>
      </dgm:t>
    </dgm:pt>
    <dgm:pt modelId="{40D774F9-87C1-2948-B4A5-EE87639029C5}" type="sibTrans" cxnId="{E81C9872-EAC5-0641-A617-1C790CE44660}">
      <dgm:prSet/>
      <dgm:spPr/>
      <dgm:t>
        <a:bodyPr/>
        <a:lstStyle/>
        <a:p>
          <a:endParaRPr lang="en-US"/>
        </a:p>
      </dgm:t>
    </dgm:pt>
    <dgm:pt modelId="{1110FBD9-AC2C-D647-BCA9-DECC5AF2AC37}" type="pres">
      <dgm:prSet presAssocID="{F5F321FC-7489-014D-BDFC-2E5BE94F4521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401E2FA8-EB8A-3540-8DEC-7D3B4724C561}" type="pres">
      <dgm:prSet presAssocID="{1205DEF8-49FD-F343-AE33-F16605CD29FE}" presName="Accent1" presStyleCnt="0"/>
      <dgm:spPr/>
    </dgm:pt>
    <dgm:pt modelId="{3AB2B398-23A5-C34E-87C1-9A0AE1DB88C7}" type="pres">
      <dgm:prSet presAssocID="{1205DEF8-49FD-F343-AE33-F16605CD29FE}" presName="Accent" presStyleLbl="node1" presStyleIdx="0" presStyleCnt="3"/>
      <dgm:spPr/>
    </dgm:pt>
    <dgm:pt modelId="{9910E5B8-6F5E-F64F-BD8E-D40C105034AE}" type="pres">
      <dgm:prSet presAssocID="{1205DEF8-49FD-F343-AE33-F16605CD29FE}" presName="Parent1" presStyleLbl="revTx" presStyleIdx="0" presStyleCnt="3" custScaleX="347294">
        <dgm:presLayoutVars>
          <dgm:chMax val="1"/>
          <dgm:chPref val="1"/>
          <dgm:bulletEnabled val="1"/>
        </dgm:presLayoutVars>
      </dgm:prSet>
      <dgm:spPr/>
    </dgm:pt>
    <dgm:pt modelId="{8CEB82D1-95B2-1C48-B4F4-31F385D0B115}" type="pres">
      <dgm:prSet presAssocID="{E6407A97-F84F-C64A-9BBE-5771EA5E07FC}" presName="Accent2" presStyleCnt="0"/>
      <dgm:spPr/>
    </dgm:pt>
    <dgm:pt modelId="{EA2FBD82-DBB7-674F-B9B6-D6CAD4A24DE5}" type="pres">
      <dgm:prSet presAssocID="{E6407A97-F84F-C64A-9BBE-5771EA5E07FC}" presName="Accent" presStyleLbl="node1" presStyleIdx="1" presStyleCnt="3"/>
      <dgm:spPr/>
    </dgm:pt>
    <dgm:pt modelId="{9A27DE5F-17EF-4244-9DB1-1DC794BDDC94}" type="pres">
      <dgm:prSet presAssocID="{E6407A97-F84F-C64A-9BBE-5771EA5E07FC}" presName="Parent2" presStyleLbl="revTx" presStyleIdx="1" presStyleCnt="3" custScaleX="285224" custLinFactNeighborX="27197" custLinFactNeighborY="4457">
        <dgm:presLayoutVars>
          <dgm:chMax val="1"/>
          <dgm:chPref val="1"/>
          <dgm:bulletEnabled val="1"/>
        </dgm:presLayoutVars>
      </dgm:prSet>
      <dgm:spPr/>
    </dgm:pt>
    <dgm:pt modelId="{E17B9DE2-B57A-D349-A835-F849DA7E1238}" type="pres">
      <dgm:prSet presAssocID="{24EF5578-9BC3-FF44-9C16-B255081EDC2A}" presName="Accent3" presStyleCnt="0"/>
      <dgm:spPr/>
    </dgm:pt>
    <dgm:pt modelId="{6958F5E5-DE1D-8F43-BB4B-1B964686CF74}" type="pres">
      <dgm:prSet presAssocID="{24EF5578-9BC3-FF44-9C16-B255081EDC2A}" presName="Accent" presStyleLbl="node1" presStyleIdx="2" presStyleCnt="3"/>
      <dgm:spPr/>
    </dgm:pt>
    <dgm:pt modelId="{60F50B54-7433-2E41-80EB-298198BAAE1E}" type="pres">
      <dgm:prSet presAssocID="{24EF5578-9BC3-FF44-9C16-B255081EDC2A}" presName="Parent3" presStyleLbl="revTx" presStyleIdx="2" presStyleCnt="3" custScaleX="297070">
        <dgm:presLayoutVars>
          <dgm:chMax val="1"/>
          <dgm:chPref val="1"/>
          <dgm:bulletEnabled val="1"/>
        </dgm:presLayoutVars>
      </dgm:prSet>
      <dgm:spPr/>
    </dgm:pt>
  </dgm:ptLst>
  <dgm:cxnLst>
    <dgm:cxn modelId="{C7DA9B0D-B81C-6545-92F6-D35A67B21BC6}" srcId="{F5F321FC-7489-014D-BDFC-2E5BE94F4521}" destId="{E6407A97-F84F-C64A-9BBE-5771EA5E07FC}" srcOrd="1" destOrd="0" parTransId="{525D0456-2A70-E44E-A4F6-09342E63DEC7}" sibTransId="{2C906652-0D55-8F48-83F7-36C9461EA64D}"/>
    <dgm:cxn modelId="{1C64CB31-8C97-0044-80F6-A758511377E2}" type="presOf" srcId="{24EF5578-9BC3-FF44-9C16-B255081EDC2A}" destId="{60F50B54-7433-2E41-80EB-298198BAAE1E}" srcOrd="0" destOrd="0" presId="urn:microsoft.com/office/officeart/2009/layout/CircleArrowProcess"/>
    <dgm:cxn modelId="{E81C9872-EAC5-0641-A617-1C790CE44660}" srcId="{F5F321FC-7489-014D-BDFC-2E5BE94F4521}" destId="{24EF5578-9BC3-FF44-9C16-B255081EDC2A}" srcOrd="2" destOrd="0" parTransId="{C18CC041-5F0F-5946-8A26-079086F7BB44}" sibTransId="{40D774F9-87C1-2948-B4A5-EE87639029C5}"/>
    <dgm:cxn modelId="{5F8C4191-C603-E24B-9FE2-417536AECB37}" type="presOf" srcId="{F5F321FC-7489-014D-BDFC-2E5BE94F4521}" destId="{1110FBD9-AC2C-D647-BCA9-DECC5AF2AC37}" srcOrd="0" destOrd="0" presId="urn:microsoft.com/office/officeart/2009/layout/CircleArrowProcess"/>
    <dgm:cxn modelId="{3B998593-2DB1-C34D-89CA-B71CC74D9026}" srcId="{F5F321FC-7489-014D-BDFC-2E5BE94F4521}" destId="{1205DEF8-49FD-F343-AE33-F16605CD29FE}" srcOrd="0" destOrd="0" parTransId="{80C2D5E0-ADA1-D344-9AC6-863DA012EC8F}" sibTransId="{21F00513-CF52-CF45-8DAF-783B1BAC29EE}"/>
    <dgm:cxn modelId="{4A6C81C9-F5AE-C347-9FBF-DDEDD676D22C}" type="presOf" srcId="{1205DEF8-49FD-F343-AE33-F16605CD29FE}" destId="{9910E5B8-6F5E-F64F-BD8E-D40C105034AE}" srcOrd="0" destOrd="0" presId="urn:microsoft.com/office/officeart/2009/layout/CircleArrowProcess"/>
    <dgm:cxn modelId="{5F0403E8-A995-654F-93BB-116AF91ED5B6}" type="presOf" srcId="{E6407A97-F84F-C64A-9BBE-5771EA5E07FC}" destId="{9A27DE5F-17EF-4244-9DB1-1DC794BDDC94}" srcOrd="0" destOrd="0" presId="urn:microsoft.com/office/officeart/2009/layout/CircleArrowProcess"/>
    <dgm:cxn modelId="{3E269E28-700A-8745-B8D1-4A3F2DEE08EC}" type="presParOf" srcId="{1110FBD9-AC2C-D647-BCA9-DECC5AF2AC37}" destId="{401E2FA8-EB8A-3540-8DEC-7D3B4724C561}" srcOrd="0" destOrd="0" presId="urn:microsoft.com/office/officeart/2009/layout/CircleArrowProcess"/>
    <dgm:cxn modelId="{3633E938-64EC-D04C-9829-4A5678829B47}" type="presParOf" srcId="{401E2FA8-EB8A-3540-8DEC-7D3B4724C561}" destId="{3AB2B398-23A5-C34E-87C1-9A0AE1DB88C7}" srcOrd="0" destOrd="0" presId="urn:microsoft.com/office/officeart/2009/layout/CircleArrowProcess"/>
    <dgm:cxn modelId="{1F9114BE-CED9-1C43-AABF-6CB2C20EA02E}" type="presParOf" srcId="{1110FBD9-AC2C-D647-BCA9-DECC5AF2AC37}" destId="{9910E5B8-6F5E-F64F-BD8E-D40C105034AE}" srcOrd="1" destOrd="0" presId="urn:microsoft.com/office/officeart/2009/layout/CircleArrowProcess"/>
    <dgm:cxn modelId="{BA9F4695-C84D-B04D-939B-6F2E1899A61B}" type="presParOf" srcId="{1110FBD9-AC2C-D647-BCA9-DECC5AF2AC37}" destId="{8CEB82D1-95B2-1C48-B4F4-31F385D0B115}" srcOrd="2" destOrd="0" presId="urn:microsoft.com/office/officeart/2009/layout/CircleArrowProcess"/>
    <dgm:cxn modelId="{DA583030-55C0-B340-86D1-3116BC32AE0B}" type="presParOf" srcId="{8CEB82D1-95B2-1C48-B4F4-31F385D0B115}" destId="{EA2FBD82-DBB7-674F-B9B6-D6CAD4A24DE5}" srcOrd="0" destOrd="0" presId="urn:microsoft.com/office/officeart/2009/layout/CircleArrowProcess"/>
    <dgm:cxn modelId="{23EC37C5-1AF3-CA46-971F-5BBC6DDC3D57}" type="presParOf" srcId="{1110FBD9-AC2C-D647-BCA9-DECC5AF2AC37}" destId="{9A27DE5F-17EF-4244-9DB1-1DC794BDDC94}" srcOrd="3" destOrd="0" presId="urn:microsoft.com/office/officeart/2009/layout/CircleArrowProcess"/>
    <dgm:cxn modelId="{01FAE3FD-67B9-D24A-8FCE-806A9016AC50}" type="presParOf" srcId="{1110FBD9-AC2C-D647-BCA9-DECC5AF2AC37}" destId="{E17B9DE2-B57A-D349-A835-F849DA7E1238}" srcOrd="4" destOrd="0" presId="urn:microsoft.com/office/officeart/2009/layout/CircleArrowProcess"/>
    <dgm:cxn modelId="{EF453D3B-F32B-6E42-B2FF-33B95D642134}" type="presParOf" srcId="{E17B9DE2-B57A-D349-A835-F849DA7E1238}" destId="{6958F5E5-DE1D-8F43-BB4B-1B964686CF74}" srcOrd="0" destOrd="0" presId="urn:microsoft.com/office/officeart/2009/layout/CircleArrowProcess"/>
    <dgm:cxn modelId="{ED311E0D-25D8-A54B-90A1-B5CD9FF1464E}" type="presParOf" srcId="{1110FBD9-AC2C-D647-BCA9-DECC5AF2AC37}" destId="{60F50B54-7433-2E41-80EB-298198BAAE1E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F47027B-02C3-2848-BC3A-A2CD08B287C8}" type="doc">
      <dgm:prSet loTypeId="urn:microsoft.com/office/officeart/2005/8/layout/bProcess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35AF71-B032-BE40-BC3E-E58FD3A0F5C2}">
      <dgm:prSet phldrT="[Text]"/>
      <dgm:spPr/>
      <dgm:t>
        <a:bodyPr/>
        <a:lstStyle/>
        <a:p>
          <a:pPr rtl="1"/>
          <a:r>
            <a:rPr lang="ar-SA" dirty="0"/>
            <a:t>ليسا أبناء العاقدين</a:t>
          </a:r>
          <a:endParaRPr lang="en-US" dirty="0"/>
        </a:p>
      </dgm:t>
    </dgm:pt>
    <dgm:pt modelId="{4CC7DD52-9718-A643-8A53-AA35C4B9A3D2}" type="parTrans" cxnId="{B824C8A0-88F4-CD45-B091-3E99C7D77003}">
      <dgm:prSet/>
      <dgm:spPr/>
      <dgm:t>
        <a:bodyPr/>
        <a:lstStyle/>
        <a:p>
          <a:endParaRPr lang="en-US"/>
        </a:p>
      </dgm:t>
    </dgm:pt>
    <dgm:pt modelId="{F4A79D5E-6A1A-BD45-AC27-593DF931C605}" type="sibTrans" cxnId="{B824C8A0-88F4-CD45-B091-3E99C7D77003}">
      <dgm:prSet/>
      <dgm:spPr/>
      <dgm:t>
        <a:bodyPr/>
        <a:lstStyle/>
        <a:p>
          <a:endParaRPr lang="en-US"/>
        </a:p>
      </dgm:t>
    </dgm:pt>
    <dgm:pt modelId="{C083F467-2C60-7347-9125-ED411C52782E}">
      <dgm:prSet phldrT="[Text]"/>
      <dgm:spPr/>
      <dgm:t>
        <a:bodyPr/>
        <a:lstStyle/>
        <a:p>
          <a:r>
            <a:rPr lang="ar-SA" dirty="0"/>
            <a:t>الذكورة</a:t>
          </a:r>
          <a:endParaRPr lang="en-US" dirty="0"/>
        </a:p>
      </dgm:t>
    </dgm:pt>
    <dgm:pt modelId="{ADCF1E72-502A-664C-A0C7-7E6DB5448B0B}" type="parTrans" cxnId="{36AF4339-C649-F44B-8266-E6B8E02CBAFF}">
      <dgm:prSet/>
      <dgm:spPr/>
      <dgm:t>
        <a:bodyPr/>
        <a:lstStyle/>
        <a:p>
          <a:endParaRPr lang="en-US"/>
        </a:p>
      </dgm:t>
    </dgm:pt>
    <dgm:pt modelId="{69CE20D9-6AF1-7341-9106-599CA995F37C}" type="sibTrans" cxnId="{36AF4339-C649-F44B-8266-E6B8E02CBAFF}">
      <dgm:prSet/>
      <dgm:spPr/>
      <dgm:t>
        <a:bodyPr/>
        <a:lstStyle/>
        <a:p>
          <a:endParaRPr lang="en-US"/>
        </a:p>
      </dgm:t>
    </dgm:pt>
    <dgm:pt modelId="{B2B38B47-18AD-F242-AA64-98D5783ABCD1}">
      <dgm:prSet phldrT="[Text]"/>
      <dgm:spPr/>
      <dgm:t>
        <a:bodyPr/>
        <a:lstStyle/>
        <a:p>
          <a:r>
            <a:rPr lang="ar-SA" dirty="0"/>
            <a:t>السمع</a:t>
          </a:r>
          <a:endParaRPr lang="en-US" dirty="0"/>
        </a:p>
      </dgm:t>
    </dgm:pt>
    <dgm:pt modelId="{2394D721-4DC0-4D4A-84C5-381BD0C46404}" type="parTrans" cxnId="{B34A373F-30B6-A741-93FD-31C8F690FCF8}">
      <dgm:prSet/>
      <dgm:spPr/>
      <dgm:t>
        <a:bodyPr/>
        <a:lstStyle/>
        <a:p>
          <a:endParaRPr lang="en-US"/>
        </a:p>
      </dgm:t>
    </dgm:pt>
    <dgm:pt modelId="{88A7DE05-251E-F743-9B9F-0FF9CD3D2E4A}" type="sibTrans" cxnId="{B34A373F-30B6-A741-93FD-31C8F690FCF8}">
      <dgm:prSet/>
      <dgm:spPr/>
      <dgm:t>
        <a:bodyPr/>
        <a:lstStyle/>
        <a:p>
          <a:endParaRPr lang="en-US"/>
        </a:p>
      </dgm:t>
    </dgm:pt>
    <dgm:pt modelId="{E885359E-43D3-D640-9A4F-3C081507154C}">
      <dgm:prSet phldrT="[Text]"/>
      <dgm:spPr/>
      <dgm:t>
        <a:bodyPr/>
        <a:lstStyle/>
        <a:p>
          <a:r>
            <a:rPr lang="ar-SA" dirty="0"/>
            <a:t>البلوغ والتكليف</a:t>
          </a:r>
          <a:endParaRPr lang="en-US" dirty="0"/>
        </a:p>
      </dgm:t>
    </dgm:pt>
    <dgm:pt modelId="{5A9F3293-8858-1B46-ABF4-78EB00D95E55}" type="parTrans" cxnId="{3F48E656-60E1-7846-969E-D93A732C4D15}">
      <dgm:prSet/>
      <dgm:spPr/>
      <dgm:t>
        <a:bodyPr/>
        <a:lstStyle/>
        <a:p>
          <a:endParaRPr lang="en-US"/>
        </a:p>
      </dgm:t>
    </dgm:pt>
    <dgm:pt modelId="{DF2CF68A-10F2-9344-ABE6-85115AB564C8}" type="sibTrans" cxnId="{3F48E656-60E1-7846-969E-D93A732C4D15}">
      <dgm:prSet/>
      <dgm:spPr/>
      <dgm:t>
        <a:bodyPr/>
        <a:lstStyle/>
        <a:p>
          <a:endParaRPr lang="en-US"/>
        </a:p>
      </dgm:t>
    </dgm:pt>
    <dgm:pt modelId="{525387B6-B697-134A-B077-BF36B2D89681}">
      <dgm:prSet phldrT="[Text]"/>
      <dgm:spPr/>
      <dgm:t>
        <a:bodyPr/>
        <a:lstStyle/>
        <a:p>
          <a:r>
            <a:rPr lang="ar-SA" dirty="0"/>
            <a:t>النطق</a:t>
          </a:r>
          <a:endParaRPr lang="en-US" dirty="0"/>
        </a:p>
      </dgm:t>
    </dgm:pt>
    <dgm:pt modelId="{1C28E412-52D9-A749-9B95-4AB6E13F571B}" type="parTrans" cxnId="{DFDF984E-E89E-EF47-9C31-D48CB88FEABC}">
      <dgm:prSet/>
      <dgm:spPr/>
      <dgm:t>
        <a:bodyPr/>
        <a:lstStyle/>
        <a:p>
          <a:endParaRPr lang="en-US"/>
        </a:p>
      </dgm:t>
    </dgm:pt>
    <dgm:pt modelId="{9E7A7A67-F9FA-4F4B-943F-5113FDFE8D19}" type="sibTrans" cxnId="{DFDF984E-E89E-EF47-9C31-D48CB88FEABC}">
      <dgm:prSet/>
      <dgm:spPr/>
      <dgm:t>
        <a:bodyPr/>
        <a:lstStyle/>
        <a:p>
          <a:endParaRPr lang="en-US"/>
        </a:p>
      </dgm:t>
    </dgm:pt>
    <dgm:pt modelId="{6DEB8EE6-2AFB-FC44-9ACD-485BA2E02934}">
      <dgm:prSet phldrT="[Text]"/>
      <dgm:spPr/>
      <dgm:t>
        <a:bodyPr/>
        <a:lstStyle/>
        <a:p>
          <a:pPr rtl="1"/>
          <a:r>
            <a:rPr lang="ar-SA" dirty="0"/>
            <a:t>اللغة</a:t>
          </a:r>
          <a:endParaRPr lang="en-US" dirty="0"/>
        </a:p>
      </dgm:t>
    </dgm:pt>
    <dgm:pt modelId="{E9F890B3-8701-F548-B4C3-5CA6E31214B1}" type="parTrans" cxnId="{9BCF4549-0B99-C643-8311-B822418AD161}">
      <dgm:prSet/>
      <dgm:spPr/>
      <dgm:t>
        <a:bodyPr/>
        <a:lstStyle/>
        <a:p>
          <a:endParaRPr lang="en-US"/>
        </a:p>
      </dgm:t>
    </dgm:pt>
    <dgm:pt modelId="{E042CC10-3F68-0746-88AD-F9230CBBD60B}" type="sibTrans" cxnId="{9BCF4549-0B99-C643-8311-B822418AD161}">
      <dgm:prSet/>
      <dgm:spPr/>
      <dgm:t>
        <a:bodyPr/>
        <a:lstStyle/>
        <a:p>
          <a:endParaRPr lang="en-US"/>
        </a:p>
      </dgm:t>
    </dgm:pt>
    <dgm:pt modelId="{4CF98B9C-9C31-BE40-B96A-A660A7FCB01A}">
      <dgm:prSet phldrT="[Text]"/>
      <dgm:spPr/>
      <dgm:t>
        <a:bodyPr/>
        <a:lstStyle/>
        <a:p>
          <a:r>
            <a:rPr lang="ar-SA" dirty="0"/>
            <a:t>العدالة</a:t>
          </a:r>
          <a:endParaRPr lang="en-US" dirty="0"/>
        </a:p>
      </dgm:t>
    </dgm:pt>
    <dgm:pt modelId="{1CDC3A4B-E618-7943-BA21-7C8DB75765D8}" type="parTrans" cxnId="{1ABCCDE4-47AE-2142-864B-778FFFB91C07}">
      <dgm:prSet/>
      <dgm:spPr/>
      <dgm:t>
        <a:bodyPr/>
        <a:lstStyle/>
        <a:p>
          <a:endParaRPr lang="en-US"/>
        </a:p>
      </dgm:t>
    </dgm:pt>
    <dgm:pt modelId="{46E22BB0-8BF8-B442-86AA-BDBCFC103038}" type="sibTrans" cxnId="{1ABCCDE4-47AE-2142-864B-778FFFB91C07}">
      <dgm:prSet/>
      <dgm:spPr/>
      <dgm:t>
        <a:bodyPr/>
        <a:lstStyle/>
        <a:p>
          <a:endParaRPr lang="en-US"/>
        </a:p>
      </dgm:t>
    </dgm:pt>
    <dgm:pt modelId="{99279E68-0616-FB4A-98CE-37CE494D9AE1}">
      <dgm:prSet phldrT="[Text]"/>
      <dgm:spPr/>
      <dgm:t>
        <a:bodyPr/>
        <a:lstStyle/>
        <a:p>
          <a:r>
            <a:rPr lang="ar-SA" dirty="0"/>
            <a:t>الحرية</a:t>
          </a:r>
          <a:endParaRPr lang="en-US" dirty="0"/>
        </a:p>
      </dgm:t>
    </dgm:pt>
    <dgm:pt modelId="{BBF62823-F24B-2F4E-93B8-EA9D57153670}" type="parTrans" cxnId="{5721276C-EA2A-6C47-A9C2-3D09BBBAE522}">
      <dgm:prSet/>
      <dgm:spPr/>
      <dgm:t>
        <a:bodyPr/>
        <a:lstStyle/>
        <a:p>
          <a:endParaRPr lang="en-US"/>
        </a:p>
      </dgm:t>
    </dgm:pt>
    <dgm:pt modelId="{40B422EA-03FC-5C46-9543-11DE4D92184A}" type="sibTrans" cxnId="{5721276C-EA2A-6C47-A9C2-3D09BBBAE522}">
      <dgm:prSet/>
      <dgm:spPr/>
      <dgm:t>
        <a:bodyPr/>
        <a:lstStyle/>
        <a:p>
          <a:endParaRPr lang="en-US"/>
        </a:p>
      </dgm:t>
    </dgm:pt>
    <dgm:pt modelId="{8C917F72-C183-C84B-BEA7-721023D30982}">
      <dgm:prSet phldrT="[Text]"/>
      <dgm:spPr/>
      <dgm:t>
        <a:bodyPr/>
        <a:lstStyle/>
        <a:p>
          <a:r>
            <a:rPr lang="ar-SA" dirty="0"/>
            <a:t>القدرة على الضبط</a:t>
          </a:r>
          <a:endParaRPr lang="en-US" dirty="0"/>
        </a:p>
      </dgm:t>
    </dgm:pt>
    <dgm:pt modelId="{F265B2D8-4F17-D54C-B928-801B11F130E2}" type="parTrans" cxnId="{DD996D27-ABA3-CA42-8280-6B13B7AAD7A2}">
      <dgm:prSet/>
      <dgm:spPr/>
      <dgm:t>
        <a:bodyPr/>
        <a:lstStyle/>
        <a:p>
          <a:endParaRPr lang="en-US"/>
        </a:p>
      </dgm:t>
    </dgm:pt>
    <dgm:pt modelId="{91BEC365-B6AD-AF4D-862A-E2119D21DA56}" type="sibTrans" cxnId="{DD996D27-ABA3-CA42-8280-6B13B7AAD7A2}">
      <dgm:prSet/>
      <dgm:spPr/>
      <dgm:t>
        <a:bodyPr/>
        <a:lstStyle/>
        <a:p>
          <a:endParaRPr lang="en-US"/>
        </a:p>
      </dgm:t>
    </dgm:pt>
    <dgm:pt modelId="{06AABA86-8506-F746-B754-B5B38B8642E9}">
      <dgm:prSet/>
      <dgm:spPr/>
      <dgm:t>
        <a:bodyPr/>
        <a:lstStyle/>
        <a:p>
          <a:r>
            <a:rPr lang="ar-SA" dirty="0"/>
            <a:t>الإسلام</a:t>
          </a:r>
          <a:endParaRPr lang="de-DE" dirty="0"/>
        </a:p>
      </dgm:t>
    </dgm:pt>
    <dgm:pt modelId="{D37B0175-0304-534F-A2C7-8B5AC814B987}" type="parTrans" cxnId="{F365D56C-3738-4244-A8FD-EBDC1CB992AB}">
      <dgm:prSet/>
      <dgm:spPr/>
      <dgm:t>
        <a:bodyPr/>
        <a:lstStyle/>
        <a:p>
          <a:endParaRPr lang="en-US"/>
        </a:p>
      </dgm:t>
    </dgm:pt>
    <dgm:pt modelId="{2723F782-7B95-FE4A-8AAC-6EA72E27D315}" type="sibTrans" cxnId="{F365D56C-3738-4244-A8FD-EBDC1CB992AB}">
      <dgm:prSet/>
      <dgm:spPr/>
      <dgm:t>
        <a:bodyPr/>
        <a:lstStyle/>
        <a:p>
          <a:endParaRPr lang="en-US"/>
        </a:p>
      </dgm:t>
    </dgm:pt>
    <dgm:pt modelId="{A543BC83-C326-BE43-927D-7B7103BD7198}" type="pres">
      <dgm:prSet presAssocID="{8F47027B-02C3-2848-BC3A-A2CD08B287C8}" presName="diagram" presStyleCnt="0">
        <dgm:presLayoutVars>
          <dgm:dir/>
          <dgm:resizeHandles/>
        </dgm:presLayoutVars>
      </dgm:prSet>
      <dgm:spPr/>
    </dgm:pt>
    <dgm:pt modelId="{5124FDCB-3B0F-0147-AFF9-43EE76EA4B53}" type="pres">
      <dgm:prSet presAssocID="{E035AF71-B032-BE40-BC3E-E58FD3A0F5C2}" presName="firstNode" presStyleLbl="node1" presStyleIdx="0" presStyleCnt="10">
        <dgm:presLayoutVars>
          <dgm:bulletEnabled val="1"/>
        </dgm:presLayoutVars>
      </dgm:prSet>
      <dgm:spPr/>
    </dgm:pt>
    <dgm:pt modelId="{1552FE2A-16EA-2847-BA3D-69AF532109A1}" type="pres">
      <dgm:prSet presAssocID="{F4A79D5E-6A1A-BD45-AC27-593DF931C605}" presName="sibTrans" presStyleLbl="sibTrans2D1" presStyleIdx="0" presStyleCnt="9"/>
      <dgm:spPr/>
    </dgm:pt>
    <dgm:pt modelId="{9BF63694-E53C-E440-BDBF-8B0EB8A58754}" type="pres">
      <dgm:prSet presAssocID="{C083F467-2C60-7347-9125-ED411C52782E}" presName="middleNode" presStyleCnt="0"/>
      <dgm:spPr/>
    </dgm:pt>
    <dgm:pt modelId="{234267DA-6145-9B41-9BEF-12DCF842A0B5}" type="pres">
      <dgm:prSet presAssocID="{C083F467-2C60-7347-9125-ED411C52782E}" presName="padding" presStyleLbl="node1" presStyleIdx="0" presStyleCnt="10"/>
      <dgm:spPr/>
    </dgm:pt>
    <dgm:pt modelId="{5F3165AC-91BA-5A4C-8094-251A99C9C5F6}" type="pres">
      <dgm:prSet presAssocID="{C083F467-2C60-7347-9125-ED411C52782E}" presName="shape" presStyleLbl="node1" presStyleIdx="1" presStyleCnt="10">
        <dgm:presLayoutVars>
          <dgm:bulletEnabled val="1"/>
        </dgm:presLayoutVars>
      </dgm:prSet>
      <dgm:spPr/>
    </dgm:pt>
    <dgm:pt modelId="{2D503479-9A26-394B-9838-AE7CCA4251C1}" type="pres">
      <dgm:prSet presAssocID="{69CE20D9-6AF1-7341-9106-599CA995F37C}" presName="sibTrans" presStyleLbl="sibTrans2D1" presStyleIdx="1" presStyleCnt="9"/>
      <dgm:spPr/>
    </dgm:pt>
    <dgm:pt modelId="{34AA11FA-84E3-264D-B32E-6A1CD2632628}" type="pres">
      <dgm:prSet presAssocID="{B2B38B47-18AD-F242-AA64-98D5783ABCD1}" presName="middleNode" presStyleCnt="0"/>
      <dgm:spPr/>
    </dgm:pt>
    <dgm:pt modelId="{DDA4792B-80A7-E449-8290-C10929BE4029}" type="pres">
      <dgm:prSet presAssocID="{B2B38B47-18AD-F242-AA64-98D5783ABCD1}" presName="padding" presStyleLbl="node1" presStyleIdx="1" presStyleCnt="10"/>
      <dgm:spPr/>
    </dgm:pt>
    <dgm:pt modelId="{A2B19E25-E2F4-9945-9867-35F14A88BD01}" type="pres">
      <dgm:prSet presAssocID="{B2B38B47-18AD-F242-AA64-98D5783ABCD1}" presName="shape" presStyleLbl="node1" presStyleIdx="2" presStyleCnt="10">
        <dgm:presLayoutVars>
          <dgm:bulletEnabled val="1"/>
        </dgm:presLayoutVars>
      </dgm:prSet>
      <dgm:spPr/>
    </dgm:pt>
    <dgm:pt modelId="{692A3401-086E-7A48-A9B5-833341F43892}" type="pres">
      <dgm:prSet presAssocID="{88A7DE05-251E-F743-9B9F-0FF9CD3D2E4A}" presName="sibTrans" presStyleLbl="sibTrans2D1" presStyleIdx="2" presStyleCnt="9"/>
      <dgm:spPr/>
    </dgm:pt>
    <dgm:pt modelId="{5607C7DA-F0ED-194F-A599-D568E8125E00}" type="pres">
      <dgm:prSet presAssocID="{E885359E-43D3-D640-9A4F-3C081507154C}" presName="middleNode" presStyleCnt="0"/>
      <dgm:spPr/>
    </dgm:pt>
    <dgm:pt modelId="{8A68A453-47D3-F347-A0BC-15A941A16826}" type="pres">
      <dgm:prSet presAssocID="{E885359E-43D3-D640-9A4F-3C081507154C}" presName="padding" presStyleLbl="node1" presStyleIdx="2" presStyleCnt="10"/>
      <dgm:spPr/>
    </dgm:pt>
    <dgm:pt modelId="{CCC1BEA2-6BDC-8048-84B8-B90157B93971}" type="pres">
      <dgm:prSet presAssocID="{E885359E-43D3-D640-9A4F-3C081507154C}" presName="shape" presStyleLbl="node1" presStyleIdx="3" presStyleCnt="10">
        <dgm:presLayoutVars>
          <dgm:bulletEnabled val="1"/>
        </dgm:presLayoutVars>
      </dgm:prSet>
      <dgm:spPr/>
    </dgm:pt>
    <dgm:pt modelId="{FD28B286-9FFE-264F-AD92-B2DFC5AB9C91}" type="pres">
      <dgm:prSet presAssocID="{DF2CF68A-10F2-9344-ABE6-85115AB564C8}" presName="sibTrans" presStyleLbl="sibTrans2D1" presStyleIdx="3" presStyleCnt="9"/>
      <dgm:spPr/>
    </dgm:pt>
    <dgm:pt modelId="{BA498308-DEA6-B044-9846-D73308C77045}" type="pres">
      <dgm:prSet presAssocID="{06AABA86-8506-F746-B754-B5B38B8642E9}" presName="middleNode" presStyleCnt="0"/>
      <dgm:spPr/>
    </dgm:pt>
    <dgm:pt modelId="{C87FC60D-1400-7046-8BF3-BD506780F0D2}" type="pres">
      <dgm:prSet presAssocID="{06AABA86-8506-F746-B754-B5B38B8642E9}" presName="padding" presStyleLbl="node1" presStyleIdx="3" presStyleCnt="10"/>
      <dgm:spPr/>
    </dgm:pt>
    <dgm:pt modelId="{F1A5620F-009F-9044-91E0-A5F9A9BF0685}" type="pres">
      <dgm:prSet presAssocID="{06AABA86-8506-F746-B754-B5B38B8642E9}" presName="shape" presStyleLbl="node1" presStyleIdx="4" presStyleCnt="10">
        <dgm:presLayoutVars>
          <dgm:bulletEnabled val="1"/>
        </dgm:presLayoutVars>
      </dgm:prSet>
      <dgm:spPr/>
    </dgm:pt>
    <dgm:pt modelId="{EB8AD21A-43C3-7D41-806B-F2B703B730B6}" type="pres">
      <dgm:prSet presAssocID="{2723F782-7B95-FE4A-8AAC-6EA72E27D315}" presName="sibTrans" presStyleLbl="sibTrans2D1" presStyleIdx="4" presStyleCnt="9"/>
      <dgm:spPr/>
    </dgm:pt>
    <dgm:pt modelId="{A2F6A324-286C-3643-80FC-AC66F4C09A58}" type="pres">
      <dgm:prSet presAssocID="{525387B6-B697-134A-B077-BF36B2D89681}" presName="middleNode" presStyleCnt="0"/>
      <dgm:spPr/>
    </dgm:pt>
    <dgm:pt modelId="{209186C5-A62E-064E-8769-44C1A3EF73E5}" type="pres">
      <dgm:prSet presAssocID="{525387B6-B697-134A-B077-BF36B2D89681}" presName="padding" presStyleLbl="node1" presStyleIdx="4" presStyleCnt="10"/>
      <dgm:spPr/>
    </dgm:pt>
    <dgm:pt modelId="{77DBD329-543A-FB42-A8F7-D806E5EC372E}" type="pres">
      <dgm:prSet presAssocID="{525387B6-B697-134A-B077-BF36B2D89681}" presName="shape" presStyleLbl="node1" presStyleIdx="5" presStyleCnt="10">
        <dgm:presLayoutVars>
          <dgm:bulletEnabled val="1"/>
        </dgm:presLayoutVars>
      </dgm:prSet>
      <dgm:spPr/>
    </dgm:pt>
    <dgm:pt modelId="{94A64A9F-7C4D-0643-A985-C0AF94905C07}" type="pres">
      <dgm:prSet presAssocID="{9E7A7A67-F9FA-4F4B-943F-5113FDFE8D19}" presName="sibTrans" presStyleLbl="sibTrans2D1" presStyleIdx="5" presStyleCnt="9"/>
      <dgm:spPr/>
    </dgm:pt>
    <dgm:pt modelId="{D498909C-4CB9-1A4F-B096-C3BF761B0FE8}" type="pres">
      <dgm:prSet presAssocID="{6DEB8EE6-2AFB-FC44-9ACD-485BA2E02934}" presName="middleNode" presStyleCnt="0"/>
      <dgm:spPr/>
    </dgm:pt>
    <dgm:pt modelId="{C0609032-9418-3A4B-A67C-F07B70BB00DB}" type="pres">
      <dgm:prSet presAssocID="{6DEB8EE6-2AFB-FC44-9ACD-485BA2E02934}" presName="padding" presStyleLbl="node1" presStyleIdx="5" presStyleCnt="10"/>
      <dgm:spPr/>
    </dgm:pt>
    <dgm:pt modelId="{ED2A8274-BA36-5A48-8468-D41CE606DE0B}" type="pres">
      <dgm:prSet presAssocID="{6DEB8EE6-2AFB-FC44-9ACD-485BA2E02934}" presName="shape" presStyleLbl="node1" presStyleIdx="6" presStyleCnt="10">
        <dgm:presLayoutVars>
          <dgm:bulletEnabled val="1"/>
        </dgm:presLayoutVars>
      </dgm:prSet>
      <dgm:spPr/>
    </dgm:pt>
    <dgm:pt modelId="{DB89D453-00E7-8B41-8221-C59C7FAC8D22}" type="pres">
      <dgm:prSet presAssocID="{E042CC10-3F68-0746-88AD-F9230CBBD60B}" presName="sibTrans" presStyleLbl="sibTrans2D1" presStyleIdx="6" presStyleCnt="9"/>
      <dgm:spPr/>
    </dgm:pt>
    <dgm:pt modelId="{5B13C2AF-7054-8247-A73D-4A6ADED394D5}" type="pres">
      <dgm:prSet presAssocID="{4CF98B9C-9C31-BE40-B96A-A660A7FCB01A}" presName="middleNode" presStyleCnt="0"/>
      <dgm:spPr/>
    </dgm:pt>
    <dgm:pt modelId="{E2446C16-D43A-0A4E-B2D7-C1B0DE384BD3}" type="pres">
      <dgm:prSet presAssocID="{4CF98B9C-9C31-BE40-B96A-A660A7FCB01A}" presName="padding" presStyleLbl="node1" presStyleIdx="6" presStyleCnt="10"/>
      <dgm:spPr/>
    </dgm:pt>
    <dgm:pt modelId="{6EF47906-F2AE-D44F-8B72-FB1232A8D55A}" type="pres">
      <dgm:prSet presAssocID="{4CF98B9C-9C31-BE40-B96A-A660A7FCB01A}" presName="shape" presStyleLbl="node1" presStyleIdx="7" presStyleCnt="10">
        <dgm:presLayoutVars>
          <dgm:bulletEnabled val="1"/>
        </dgm:presLayoutVars>
      </dgm:prSet>
      <dgm:spPr/>
    </dgm:pt>
    <dgm:pt modelId="{A31A76C1-BA41-6747-B33B-BC8C5FD9DDD7}" type="pres">
      <dgm:prSet presAssocID="{46E22BB0-8BF8-B442-86AA-BDBCFC103038}" presName="sibTrans" presStyleLbl="sibTrans2D1" presStyleIdx="7" presStyleCnt="9"/>
      <dgm:spPr/>
    </dgm:pt>
    <dgm:pt modelId="{D95CE697-4C34-0C49-A6A9-D9D10F8B11F4}" type="pres">
      <dgm:prSet presAssocID="{99279E68-0616-FB4A-98CE-37CE494D9AE1}" presName="middleNode" presStyleCnt="0"/>
      <dgm:spPr/>
    </dgm:pt>
    <dgm:pt modelId="{58F089E1-2C50-1344-9977-8065450B40B4}" type="pres">
      <dgm:prSet presAssocID="{99279E68-0616-FB4A-98CE-37CE494D9AE1}" presName="padding" presStyleLbl="node1" presStyleIdx="7" presStyleCnt="10"/>
      <dgm:spPr/>
    </dgm:pt>
    <dgm:pt modelId="{2D788C71-19F4-084F-9327-CBB373C8D1EE}" type="pres">
      <dgm:prSet presAssocID="{99279E68-0616-FB4A-98CE-37CE494D9AE1}" presName="shape" presStyleLbl="node1" presStyleIdx="8" presStyleCnt="10">
        <dgm:presLayoutVars>
          <dgm:bulletEnabled val="1"/>
        </dgm:presLayoutVars>
      </dgm:prSet>
      <dgm:spPr/>
    </dgm:pt>
    <dgm:pt modelId="{29236A20-893E-D644-9B07-65B62E552368}" type="pres">
      <dgm:prSet presAssocID="{40B422EA-03FC-5C46-9543-11DE4D92184A}" presName="sibTrans" presStyleLbl="sibTrans2D1" presStyleIdx="8" presStyleCnt="9"/>
      <dgm:spPr/>
    </dgm:pt>
    <dgm:pt modelId="{5946E2F9-A773-A841-BA97-75ED847EDE6A}" type="pres">
      <dgm:prSet presAssocID="{8C917F72-C183-C84B-BEA7-721023D30982}" presName="lastNode" presStyleLbl="node1" presStyleIdx="9" presStyleCnt="10">
        <dgm:presLayoutVars>
          <dgm:bulletEnabled val="1"/>
        </dgm:presLayoutVars>
      </dgm:prSet>
      <dgm:spPr/>
    </dgm:pt>
  </dgm:ptLst>
  <dgm:cxnLst>
    <dgm:cxn modelId="{9F884100-2B35-884F-AF71-21CF88E4C60D}" type="presOf" srcId="{2723F782-7B95-FE4A-8AAC-6EA72E27D315}" destId="{EB8AD21A-43C3-7D41-806B-F2B703B730B6}" srcOrd="0" destOrd="0" presId="urn:microsoft.com/office/officeart/2005/8/layout/bProcess2"/>
    <dgm:cxn modelId="{DD996D27-ABA3-CA42-8280-6B13B7AAD7A2}" srcId="{8F47027B-02C3-2848-BC3A-A2CD08B287C8}" destId="{8C917F72-C183-C84B-BEA7-721023D30982}" srcOrd="9" destOrd="0" parTransId="{F265B2D8-4F17-D54C-B928-801B11F130E2}" sibTransId="{91BEC365-B6AD-AF4D-862A-E2119D21DA56}"/>
    <dgm:cxn modelId="{E8D82A36-0009-7247-8314-497A93567492}" type="presOf" srcId="{69CE20D9-6AF1-7341-9106-599CA995F37C}" destId="{2D503479-9A26-394B-9838-AE7CCA4251C1}" srcOrd="0" destOrd="0" presId="urn:microsoft.com/office/officeart/2005/8/layout/bProcess2"/>
    <dgm:cxn modelId="{36AF4339-C649-F44B-8266-E6B8E02CBAFF}" srcId="{8F47027B-02C3-2848-BC3A-A2CD08B287C8}" destId="{C083F467-2C60-7347-9125-ED411C52782E}" srcOrd="1" destOrd="0" parTransId="{ADCF1E72-502A-664C-A0C7-7E6DB5448B0B}" sibTransId="{69CE20D9-6AF1-7341-9106-599CA995F37C}"/>
    <dgm:cxn modelId="{B34A373F-30B6-A741-93FD-31C8F690FCF8}" srcId="{8F47027B-02C3-2848-BC3A-A2CD08B287C8}" destId="{B2B38B47-18AD-F242-AA64-98D5783ABCD1}" srcOrd="2" destOrd="0" parTransId="{2394D721-4DC0-4D4A-84C5-381BD0C46404}" sibTransId="{88A7DE05-251E-F743-9B9F-0FF9CD3D2E4A}"/>
    <dgm:cxn modelId="{B2BD3842-ED86-5748-9FB6-2502AAB32990}" type="presOf" srcId="{DF2CF68A-10F2-9344-ABE6-85115AB564C8}" destId="{FD28B286-9FFE-264F-AD92-B2DFC5AB9C91}" srcOrd="0" destOrd="0" presId="urn:microsoft.com/office/officeart/2005/8/layout/bProcess2"/>
    <dgm:cxn modelId="{9BCF4549-0B99-C643-8311-B822418AD161}" srcId="{8F47027B-02C3-2848-BC3A-A2CD08B287C8}" destId="{6DEB8EE6-2AFB-FC44-9ACD-485BA2E02934}" srcOrd="6" destOrd="0" parTransId="{E9F890B3-8701-F548-B4C3-5CA6E31214B1}" sibTransId="{E042CC10-3F68-0746-88AD-F9230CBBD60B}"/>
    <dgm:cxn modelId="{DFDF984E-E89E-EF47-9C31-D48CB88FEABC}" srcId="{8F47027B-02C3-2848-BC3A-A2CD08B287C8}" destId="{525387B6-B697-134A-B077-BF36B2D89681}" srcOrd="5" destOrd="0" parTransId="{1C28E412-52D9-A749-9B95-4AB6E13F571B}" sibTransId="{9E7A7A67-F9FA-4F4B-943F-5113FDFE8D19}"/>
    <dgm:cxn modelId="{23EF6A52-32FA-7D49-858B-AA5DD26B6233}" type="presOf" srcId="{B2B38B47-18AD-F242-AA64-98D5783ABCD1}" destId="{A2B19E25-E2F4-9945-9867-35F14A88BD01}" srcOrd="0" destOrd="0" presId="urn:microsoft.com/office/officeart/2005/8/layout/bProcess2"/>
    <dgm:cxn modelId="{E4942153-CA16-0544-AE52-C93E72EA5729}" type="presOf" srcId="{8F47027B-02C3-2848-BC3A-A2CD08B287C8}" destId="{A543BC83-C326-BE43-927D-7B7103BD7198}" srcOrd="0" destOrd="0" presId="urn:microsoft.com/office/officeart/2005/8/layout/bProcess2"/>
    <dgm:cxn modelId="{3F48E656-60E1-7846-969E-D93A732C4D15}" srcId="{8F47027B-02C3-2848-BC3A-A2CD08B287C8}" destId="{E885359E-43D3-D640-9A4F-3C081507154C}" srcOrd="3" destOrd="0" parTransId="{5A9F3293-8858-1B46-ABF4-78EB00D95E55}" sibTransId="{DF2CF68A-10F2-9344-ABE6-85115AB564C8}"/>
    <dgm:cxn modelId="{50FA1C58-E6F7-A14A-B2EA-66C75B3D4665}" type="presOf" srcId="{E042CC10-3F68-0746-88AD-F9230CBBD60B}" destId="{DB89D453-00E7-8B41-8221-C59C7FAC8D22}" srcOrd="0" destOrd="0" presId="urn:microsoft.com/office/officeart/2005/8/layout/bProcess2"/>
    <dgm:cxn modelId="{8DA37B60-AA15-4745-85BE-12BAEE2C680D}" type="presOf" srcId="{46E22BB0-8BF8-B442-86AA-BDBCFC103038}" destId="{A31A76C1-BA41-6747-B33B-BC8C5FD9DDD7}" srcOrd="0" destOrd="0" presId="urn:microsoft.com/office/officeart/2005/8/layout/bProcess2"/>
    <dgm:cxn modelId="{AF9D3761-C755-5144-B9B8-1C39C3707E25}" type="presOf" srcId="{88A7DE05-251E-F743-9B9F-0FF9CD3D2E4A}" destId="{692A3401-086E-7A48-A9B5-833341F43892}" srcOrd="0" destOrd="0" presId="urn:microsoft.com/office/officeart/2005/8/layout/bProcess2"/>
    <dgm:cxn modelId="{5721276C-EA2A-6C47-A9C2-3D09BBBAE522}" srcId="{8F47027B-02C3-2848-BC3A-A2CD08B287C8}" destId="{99279E68-0616-FB4A-98CE-37CE494D9AE1}" srcOrd="8" destOrd="0" parTransId="{BBF62823-F24B-2F4E-93B8-EA9D57153670}" sibTransId="{40B422EA-03FC-5C46-9543-11DE4D92184A}"/>
    <dgm:cxn modelId="{F365D56C-3738-4244-A8FD-EBDC1CB992AB}" srcId="{8F47027B-02C3-2848-BC3A-A2CD08B287C8}" destId="{06AABA86-8506-F746-B754-B5B38B8642E9}" srcOrd="4" destOrd="0" parTransId="{D37B0175-0304-534F-A2C7-8B5AC814B987}" sibTransId="{2723F782-7B95-FE4A-8AAC-6EA72E27D315}"/>
    <dgm:cxn modelId="{4156DA74-EA7D-5849-9CED-2659A64A254F}" type="presOf" srcId="{6DEB8EE6-2AFB-FC44-9ACD-485BA2E02934}" destId="{ED2A8274-BA36-5A48-8468-D41CE606DE0B}" srcOrd="0" destOrd="0" presId="urn:microsoft.com/office/officeart/2005/8/layout/bProcess2"/>
    <dgm:cxn modelId="{AD6D898A-1936-5C47-9B84-2748D8B3A942}" type="presOf" srcId="{9E7A7A67-F9FA-4F4B-943F-5113FDFE8D19}" destId="{94A64A9F-7C4D-0643-A985-C0AF94905C07}" srcOrd="0" destOrd="0" presId="urn:microsoft.com/office/officeart/2005/8/layout/bProcess2"/>
    <dgm:cxn modelId="{AC75048F-3469-2346-872B-6A43A49175E6}" type="presOf" srcId="{C083F467-2C60-7347-9125-ED411C52782E}" destId="{5F3165AC-91BA-5A4C-8094-251A99C9C5F6}" srcOrd="0" destOrd="0" presId="urn:microsoft.com/office/officeart/2005/8/layout/bProcess2"/>
    <dgm:cxn modelId="{AE100393-8ED2-F941-B7CA-A965FABE55B8}" type="presOf" srcId="{40B422EA-03FC-5C46-9543-11DE4D92184A}" destId="{29236A20-893E-D644-9B07-65B62E552368}" srcOrd="0" destOrd="0" presId="urn:microsoft.com/office/officeart/2005/8/layout/bProcess2"/>
    <dgm:cxn modelId="{F1F4A597-915C-D74E-A763-8F435B601366}" type="presOf" srcId="{E885359E-43D3-D640-9A4F-3C081507154C}" destId="{CCC1BEA2-6BDC-8048-84B8-B90157B93971}" srcOrd="0" destOrd="0" presId="urn:microsoft.com/office/officeart/2005/8/layout/bProcess2"/>
    <dgm:cxn modelId="{68D9DA9F-5E95-AC44-81EE-0F4475EBDA70}" type="presOf" srcId="{8C917F72-C183-C84B-BEA7-721023D30982}" destId="{5946E2F9-A773-A841-BA97-75ED847EDE6A}" srcOrd="0" destOrd="0" presId="urn:microsoft.com/office/officeart/2005/8/layout/bProcess2"/>
    <dgm:cxn modelId="{465B0DA0-9516-F64F-A034-AAC730A5ADB4}" type="presOf" srcId="{E035AF71-B032-BE40-BC3E-E58FD3A0F5C2}" destId="{5124FDCB-3B0F-0147-AFF9-43EE76EA4B53}" srcOrd="0" destOrd="0" presId="urn:microsoft.com/office/officeart/2005/8/layout/bProcess2"/>
    <dgm:cxn modelId="{B824C8A0-88F4-CD45-B091-3E99C7D77003}" srcId="{8F47027B-02C3-2848-BC3A-A2CD08B287C8}" destId="{E035AF71-B032-BE40-BC3E-E58FD3A0F5C2}" srcOrd="0" destOrd="0" parTransId="{4CC7DD52-9718-A643-8A53-AA35C4B9A3D2}" sibTransId="{F4A79D5E-6A1A-BD45-AC27-593DF931C605}"/>
    <dgm:cxn modelId="{78F501AB-4B12-A940-A49F-8D6780686C18}" type="presOf" srcId="{525387B6-B697-134A-B077-BF36B2D89681}" destId="{77DBD329-543A-FB42-A8F7-D806E5EC372E}" srcOrd="0" destOrd="0" presId="urn:microsoft.com/office/officeart/2005/8/layout/bProcess2"/>
    <dgm:cxn modelId="{55CF4AC8-F1B6-E347-A589-17ADBCA6E045}" type="presOf" srcId="{F4A79D5E-6A1A-BD45-AC27-593DF931C605}" destId="{1552FE2A-16EA-2847-BA3D-69AF532109A1}" srcOrd="0" destOrd="0" presId="urn:microsoft.com/office/officeart/2005/8/layout/bProcess2"/>
    <dgm:cxn modelId="{1ABCCDE4-47AE-2142-864B-778FFFB91C07}" srcId="{8F47027B-02C3-2848-BC3A-A2CD08B287C8}" destId="{4CF98B9C-9C31-BE40-B96A-A660A7FCB01A}" srcOrd="7" destOrd="0" parTransId="{1CDC3A4B-E618-7943-BA21-7C8DB75765D8}" sibTransId="{46E22BB0-8BF8-B442-86AA-BDBCFC103038}"/>
    <dgm:cxn modelId="{B1B4D5EC-6C89-0345-8B3E-B7BF93FAC3A2}" type="presOf" srcId="{06AABA86-8506-F746-B754-B5B38B8642E9}" destId="{F1A5620F-009F-9044-91E0-A5F9A9BF0685}" srcOrd="0" destOrd="0" presId="urn:microsoft.com/office/officeart/2005/8/layout/bProcess2"/>
    <dgm:cxn modelId="{80E2CDF1-96F3-0D40-A9F4-B6FB40AA6B8D}" type="presOf" srcId="{99279E68-0616-FB4A-98CE-37CE494D9AE1}" destId="{2D788C71-19F4-084F-9327-CBB373C8D1EE}" srcOrd="0" destOrd="0" presId="urn:microsoft.com/office/officeart/2005/8/layout/bProcess2"/>
    <dgm:cxn modelId="{C18AAFF9-1892-A148-9E15-2C03B956A69B}" type="presOf" srcId="{4CF98B9C-9C31-BE40-B96A-A660A7FCB01A}" destId="{6EF47906-F2AE-D44F-8B72-FB1232A8D55A}" srcOrd="0" destOrd="0" presId="urn:microsoft.com/office/officeart/2005/8/layout/bProcess2"/>
    <dgm:cxn modelId="{6935901F-7997-4742-899E-279960E7D980}" type="presParOf" srcId="{A543BC83-C326-BE43-927D-7B7103BD7198}" destId="{5124FDCB-3B0F-0147-AFF9-43EE76EA4B53}" srcOrd="0" destOrd="0" presId="urn:microsoft.com/office/officeart/2005/8/layout/bProcess2"/>
    <dgm:cxn modelId="{FF8AF96C-F8A7-8241-BA45-6FDD9D16F48D}" type="presParOf" srcId="{A543BC83-C326-BE43-927D-7B7103BD7198}" destId="{1552FE2A-16EA-2847-BA3D-69AF532109A1}" srcOrd="1" destOrd="0" presId="urn:microsoft.com/office/officeart/2005/8/layout/bProcess2"/>
    <dgm:cxn modelId="{9E08717B-1658-B640-B368-4F784C680B23}" type="presParOf" srcId="{A543BC83-C326-BE43-927D-7B7103BD7198}" destId="{9BF63694-E53C-E440-BDBF-8B0EB8A58754}" srcOrd="2" destOrd="0" presId="urn:microsoft.com/office/officeart/2005/8/layout/bProcess2"/>
    <dgm:cxn modelId="{42A324CD-2185-3A47-86D0-5038386F71EB}" type="presParOf" srcId="{9BF63694-E53C-E440-BDBF-8B0EB8A58754}" destId="{234267DA-6145-9B41-9BEF-12DCF842A0B5}" srcOrd="0" destOrd="0" presId="urn:microsoft.com/office/officeart/2005/8/layout/bProcess2"/>
    <dgm:cxn modelId="{5D0C35F7-BF47-B84D-8641-2BB291115810}" type="presParOf" srcId="{9BF63694-E53C-E440-BDBF-8B0EB8A58754}" destId="{5F3165AC-91BA-5A4C-8094-251A99C9C5F6}" srcOrd="1" destOrd="0" presId="urn:microsoft.com/office/officeart/2005/8/layout/bProcess2"/>
    <dgm:cxn modelId="{4A72A804-2C09-1E47-BB85-3B9E34E52D14}" type="presParOf" srcId="{A543BC83-C326-BE43-927D-7B7103BD7198}" destId="{2D503479-9A26-394B-9838-AE7CCA4251C1}" srcOrd="3" destOrd="0" presId="urn:microsoft.com/office/officeart/2005/8/layout/bProcess2"/>
    <dgm:cxn modelId="{93A93E0A-B3F7-DF4F-BAB6-23B58F0F1C48}" type="presParOf" srcId="{A543BC83-C326-BE43-927D-7B7103BD7198}" destId="{34AA11FA-84E3-264D-B32E-6A1CD2632628}" srcOrd="4" destOrd="0" presId="urn:microsoft.com/office/officeart/2005/8/layout/bProcess2"/>
    <dgm:cxn modelId="{D482F8D7-31FF-A44F-A277-17A916EE50FC}" type="presParOf" srcId="{34AA11FA-84E3-264D-B32E-6A1CD2632628}" destId="{DDA4792B-80A7-E449-8290-C10929BE4029}" srcOrd="0" destOrd="0" presId="urn:microsoft.com/office/officeart/2005/8/layout/bProcess2"/>
    <dgm:cxn modelId="{7B438FCF-A02E-D740-ABA7-EBCB6F6895BB}" type="presParOf" srcId="{34AA11FA-84E3-264D-B32E-6A1CD2632628}" destId="{A2B19E25-E2F4-9945-9867-35F14A88BD01}" srcOrd="1" destOrd="0" presId="urn:microsoft.com/office/officeart/2005/8/layout/bProcess2"/>
    <dgm:cxn modelId="{2E29A309-3D1A-1B4C-B2D9-DD3D4901116B}" type="presParOf" srcId="{A543BC83-C326-BE43-927D-7B7103BD7198}" destId="{692A3401-086E-7A48-A9B5-833341F43892}" srcOrd="5" destOrd="0" presId="urn:microsoft.com/office/officeart/2005/8/layout/bProcess2"/>
    <dgm:cxn modelId="{53D41F31-5F1E-E14B-A6B8-4EC2306F6E23}" type="presParOf" srcId="{A543BC83-C326-BE43-927D-7B7103BD7198}" destId="{5607C7DA-F0ED-194F-A599-D568E8125E00}" srcOrd="6" destOrd="0" presId="urn:microsoft.com/office/officeart/2005/8/layout/bProcess2"/>
    <dgm:cxn modelId="{460FF2AE-C531-D849-9968-0968EB2FFEAC}" type="presParOf" srcId="{5607C7DA-F0ED-194F-A599-D568E8125E00}" destId="{8A68A453-47D3-F347-A0BC-15A941A16826}" srcOrd="0" destOrd="0" presId="urn:microsoft.com/office/officeart/2005/8/layout/bProcess2"/>
    <dgm:cxn modelId="{2E9D2DDE-E311-9442-83B2-E1BE2152657F}" type="presParOf" srcId="{5607C7DA-F0ED-194F-A599-D568E8125E00}" destId="{CCC1BEA2-6BDC-8048-84B8-B90157B93971}" srcOrd="1" destOrd="0" presId="urn:microsoft.com/office/officeart/2005/8/layout/bProcess2"/>
    <dgm:cxn modelId="{CEDA6712-87FC-2C46-855B-B1285C44F33B}" type="presParOf" srcId="{A543BC83-C326-BE43-927D-7B7103BD7198}" destId="{FD28B286-9FFE-264F-AD92-B2DFC5AB9C91}" srcOrd="7" destOrd="0" presId="urn:microsoft.com/office/officeart/2005/8/layout/bProcess2"/>
    <dgm:cxn modelId="{2AA57FDF-1A27-CE4F-A503-A6E9B07F36D8}" type="presParOf" srcId="{A543BC83-C326-BE43-927D-7B7103BD7198}" destId="{BA498308-DEA6-B044-9846-D73308C77045}" srcOrd="8" destOrd="0" presId="urn:microsoft.com/office/officeart/2005/8/layout/bProcess2"/>
    <dgm:cxn modelId="{69764186-436D-4445-98C5-558753AFF132}" type="presParOf" srcId="{BA498308-DEA6-B044-9846-D73308C77045}" destId="{C87FC60D-1400-7046-8BF3-BD506780F0D2}" srcOrd="0" destOrd="0" presId="urn:microsoft.com/office/officeart/2005/8/layout/bProcess2"/>
    <dgm:cxn modelId="{977056C3-5576-074A-BE22-7DB0F1DE81AC}" type="presParOf" srcId="{BA498308-DEA6-B044-9846-D73308C77045}" destId="{F1A5620F-009F-9044-91E0-A5F9A9BF0685}" srcOrd="1" destOrd="0" presId="urn:microsoft.com/office/officeart/2005/8/layout/bProcess2"/>
    <dgm:cxn modelId="{C18BDBBD-820C-7443-A719-C6FF9681337C}" type="presParOf" srcId="{A543BC83-C326-BE43-927D-7B7103BD7198}" destId="{EB8AD21A-43C3-7D41-806B-F2B703B730B6}" srcOrd="9" destOrd="0" presId="urn:microsoft.com/office/officeart/2005/8/layout/bProcess2"/>
    <dgm:cxn modelId="{A21F24DF-A80B-A540-BDBF-49B6C9AF81F4}" type="presParOf" srcId="{A543BC83-C326-BE43-927D-7B7103BD7198}" destId="{A2F6A324-286C-3643-80FC-AC66F4C09A58}" srcOrd="10" destOrd="0" presId="urn:microsoft.com/office/officeart/2005/8/layout/bProcess2"/>
    <dgm:cxn modelId="{454EAE82-3FA7-944B-85D1-425404E86A7A}" type="presParOf" srcId="{A2F6A324-286C-3643-80FC-AC66F4C09A58}" destId="{209186C5-A62E-064E-8769-44C1A3EF73E5}" srcOrd="0" destOrd="0" presId="urn:microsoft.com/office/officeart/2005/8/layout/bProcess2"/>
    <dgm:cxn modelId="{447955E0-57A0-F744-AF1A-4D9DDB16B760}" type="presParOf" srcId="{A2F6A324-286C-3643-80FC-AC66F4C09A58}" destId="{77DBD329-543A-FB42-A8F7-D806E5EC372E}" srcOrd="1" destOrd="0" presId="urn:microsoft.com/office/officeart/2005/8/layout/bProcess2"/>
    <dgm:cxn modelId="{28CB37F6-C95A-4447-AC12-7D415CEC52E8}" type="presParOf" srcId="{A543BC83-C326-BE43-927D-7B7103BD7198}" destId="{94A64A9F-7C4D-0643-A985-C0AF94905C07}" srcOrd="11" destOrd="0" presId="urn:microsoft.com/office/officeart/2005/8/layout/bProcess2"/>
    <dgm:cxn modelId="{06D2E9DB-0996-484E-9875-6EB867100654}" type="presParOf" srcId="{A543BC83-C326-BE43-927D-7B7103BD7198}" destId="{D498909C-4CB9-1A4F-B096-C3BF761B0FE8}" srcOrd="12" destOrd="0" presId="urn:microsoft.com/office/officeart/2005/8/layout/bProcess2"/>
    <dgm:cxn modelId="{76D9A982-02E3-D749-9C51-50CC69ACB483}" type="presParOf" srcId="{D498909C-4CB9-1A4F-B096-C3BF761B0FE8}" destId="{C0609032-9418-3A4B-A67C-F07B70BB00DB}" srcOrd="0" destOrd="0" presId="urn:microsoft.com/office/officeart/2005/8/layout/bProcess2"/>
    <dgm:cxn modelId="{A40376DC-4435-5548-ABB7-4D0E29695DD0}" type="presParOf" srcId="{D498909C-4CB9-1A4F-B096-C3BF761B0FE8}" destId="{ED2A8274-BA36-5A48-8468-D41CE606DE0B}" srcOrd="1" destOrd="0" presId="urn:microsoft.com/office/officeart/2005/8/layout/bProcess2"/>
    <dgm:cxn modelId="{444E8FD3-FFF4-5444-BD3E-DC42127A6BA9}" type="presParOf" srcId="{A543BC83-C326-BE43-927D-7B7103BD7198}" destId="{DB89D453-00E7-8B41-8221-C59C7FAC8D22}" srcOrd="13" destOrd="0" presId="urn:microsoft.com/office/officeart/2005/8/layout/bProcess2"/>
    <dgm:cxn modelId="{76A1064D-E4C2-9C44-BD15-673108A6430D}" type="presParOf" srcId="{A543BC83-C326-BE43-927D-7B7103BD7198}" destId="{5B13C2AF-7054-8247-A73D-4A6ADED394D5}" srcOrd="14" destOrd="0" presId="urn:microsoft.com/office/officeart/2005/8/layout/bProcess2"/>
    <dgm:cxn modelId="{E045817C-5CB1-6C48-9E77-596E27D7397A}" type="presParOf" srcId="{5B13C2AF-7054-8247-A73D-4A6ADED394D5}" destId="{E2446C16-D43A-0A4E-B2D7-C1B0DE384BD3}" srcOrd="0" destOrd="0" presId="urn:microsoft.com/office/officeart/2005/8/layout/bProcess2"/>
    <dgm:cxn modelId="{5563F727-378D-8148-B191-4841098708A1}" type="presParOf" srcId="{5B13C2AF-7054-8247-A73D-4A6ADED394D5}" destId="{6EF47906-F2AE-D44F-8B72-FB1232A8D55A}" srcOrd="1" destOrd="0" presId="urn:microsoft.com/office/officeart/2005/8/layout/bProcess2"/>
    <dgm:cxn modelId="{486F23CF-4BC6-AD4C-8817-C63F3777609D}" type="presParOf" srcId="{A543BC83-C326-BE43-927D-7B7103BD7198}" destId="{A31A76C1-BA41-6747-B33B-BC8C5FD9DDD7}" srcOrd="15" destOrd="0" presId="urn:microsoft.com/office/officeart/2005/8/layout/bProcess2"/>
    <dgm:cxn modelId="{9FF6761D-D02F-BC4A-8C55-1350B5D89F78}" type="presParOf" srcId="{A543BC83-C326-BE43-927D-7B7103BD7198}" destId="{D95CE697-4C34-0C49-A6A9-D9D10F8B11F4}" srcOrd="16" destOrd="0" presId="urn:microsoft.com/office/officeart/2005/8/layout/bProcess2"/>
    <dgm:cxn modelId="{0E758758-CCB3-AD45-A8D6-526C2A80C307}" type="presParOf" srcId="{D95CE697-4C34-0C49-A6A9-D9D10F8B11F4}" destId="{58F089E1-2C50-1344-9977-8065450B40B4}" srcOrd="0" destOrd="0" presId="urn:microsoft.com/office/officeart/2005/8/layout/bProcess2"/>
    <dgm:cxn modelId="{52CE8470-689E-754A-A90D-B9F24797E6FA}" type="presParOf" srcId="{D95CE697-4C34-0C49-A6A9-D9D10F8B11F4}" destId="{2D788C71-19F4-084F-9327-CBB373C8D1EE}" srcOrd="1" destOrd="0" presId="urn:microsoft.com/office/officeart/2005/8/layout/bProcess2"/>
    <dgm:cxn modelId="{07030C2E-C705-8C4E-8375-6DD99A641305}" type="presParOf" srcId="{A543BC83-C326-BE43-927D-7B7103BD7198}" destId="{29236A20-893E-D644-9B07-65B62E552368}" srcOrd="17" destOrd="0" presId="urn:microsoft.com/office/officeart/2005/8/layout/bProcess2"/>
    <dgm:cxn modelId="{BF064FC8-FB2E-7C4D-9B46-2E2519E4DCAE}" type="presParOf" srcId="{A543BC83-C326-BE43-927D-7B7103BD7198}" destId="{5946E2F9-A773-A841-BA97-75ED847EDE6A}" srcOrd="18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AEF5F2-32BE-4B4A-883C-27DD4F3FD680}" type="doc">
      <dgm:prSet loTypeId="urn:microsoft.com/office/officeart/2005/8/layout/gear1" loCatId="" qsTypeId="urn:microsoft.com/office/officeart/2005/8/quickstyle/simple1" qsCatId="simple" csTypeId="urn:microsoft.com/office/officeart/2005/8/colors/accent1_2" csCatId="accent1" phldr="1"/>
      <dgm:spPr/>
    </dgm:pt>
    <dgm:pt modelId="{1D608040-3721-ED49-91DD-FD091C1E3358}">
      <dgm:prSet phldrT="[Text]"/>
      <dgm:spPr/>
      <dgm:t>
        <a:bodyPr/>
        <a:lstStyle/>
        <a:p>
          <a:pPr rtl="1"/>
          <a:r>
            <a:rPr lang="ar-SA" dirty="0"/>
            <a:t>اللفظ الدال على حصول النكاح وتحققه إيجاباً وقبولاً</a:t>
          </a:r>
          <a:endParaRPr lang="en-US" dirty="0"/>
        </a:p>
      </dgm:t>
    </dgm:pt>
    <dgm:pt modelId="{ABDFD110-3F74-F640-A887-7F31EBAA0A10}" type="parTrans" cxnId="{DBBE4AE7-AF93-1C41-B5FF-5CBF91B648A0}">
      <dgm:prSet/>
      <dgm:spPr/>
      <dgm:t>
        <a:bodyPr/>
        <a:lstStyle/>
        <a:p>
          <a:endParaRPr lang="en-US"/>
        </a:p>
      </dgm:t>
    </dgm:pt>
    <dgm:pt modelId="{27E072E5-F36C-AB4B-B4FD-203869C636B5}" type="sibTrans" cxnId="{DBBE4AE7-AF93-1C41-B5FF-5CBF91B648A0}">
      <dgm:prSet/>
      <dgm:spPr/>
      <dgm:t>
        <a:bodyPr/>
        <a:lstStyle/>
        <a:p>
          <a:endParaRPr lang="en-US"/>
        </a:p>
      </dgm:t>
    </dgm:pt>
    <dgm:pt modelId="{D0E373DE-57A3-FE4B-BB4A-D5ED06970457}">
      <dgm:prSet phldrT="[Text]"/>
      <dgm:spPr/>
      <dgm:t>
        <a:bodyPr/>
        <a:lstStyle/>
        <a:p>
          <a:pPr rtl="1"/>
          <a:r>
            <a:rPr lang="ar-SA" dirty="0"/>
            <a:t>التزويج</a:t>
          </a:r>
          <a:endParaRPr lang="en-US" dirty="0"/>
        </a:p>
      </dgm:t>
    </dgm:pt>
    <dgm:pt modelId="{7C2E9295-C72F-C444-8087-8956462FA74D}" type="parTrans" cxnId="{3CF3A1CC-D507-3C4E-9A46-FBEED9520BDD}">
      <dgm:prSet/>
      <dgm:spPr/>
      <dgm:t>
        <a:bodyPr/>
        <a:lstStyle/>
        <a:p>
          <a:endParaRPr lang="en-US"/>
        </a:p>
      </dgm:t>
    </dgm:pt>
    <dgm:pt modelId="{68142D48-21C9-9547-9437-12C8C44D4324}" type="sibTrans" cxnId="{3CF3A1CC-D507-3C4E-9A46-FBEED9520BDD}">
      <dgm:prSet/>
      <dgm:spPr/>
      <dgm:t>
        <a:bodyPr/>
        <a:lstStyle/>
        <a:p>
          <a:endParaRPr lang="en-US"/>
        </a:p>
      </dgm:t>
    </dgm:pt>
    <dgm:pt modelId="{84FE7089-C9D7-9245-A07F-6F62738A5D3C}">
      <dgm:prSet phldrT="[Text]"/>
      <dgm:spPr/>
      <dgm:t>
        <a:bodyPr/>
        <a:lstStyle/>
        <a:p>
          <a:pPr rtl="0"/>
          <a:r>
            <a:rPr lang="ar-SA" dirty="0" err="1"/>
            <a:t>الإنكاح</a:t>
          </a:r>
          <a:endParaRPr lang="en-US" dirty="0"/>
        </a:p>
      </dgm:t>
    </dgm:pt>
    <dgm:pt modelId="{171CD534-E9C0-AD4E-9C81-B3FD1B5DE442}" type="parTrans" cxnId="{5117D484-09FB-4744-B27F-0134EAAFC5C1}">
      <dgm:prSet/>
      <dgm:spPr/>
      <dgm:t>
        <a:bodyPr/>
        <a:lstStyle/>
        <a:p>
          <a:endParaRPr lang="en-US"/>
        </a:p>
      </dgm:t>
    </dgm:pt>
    <dgm:pt modelId="{54ABD62D-D44D-9649-AD75-DE1DA0A1EC75}" type="sibTrans" cxnId="{5117D484-09FB-4744-B27F-0134EAAFC5C1}">
      <dgm:prSet/>
      <dgm:spPr/>
      <dgm:t>
        <a:bodyPr/>
        <a:lstStyle/>
        <a:p>
          <a:endParaRPr lang="en-US"/>
        </a:p>
      </dgm:t>
    </dgm:pt>
    <dgm:pt modelId="{DDCFB020-270E-7D43-8F40-3F25717FB690}" type="pres">
      <dgm:prSet presAssocID="{B4AEF5F2-32BE-4B4A-883C-27DD4F3FD68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E809579-BEE4-7748-B2D4-21B9962ADA3A}" type="pres">
      <dgm:prSet presAssocID="{1D608040-3721-ED49-91DD-FD091C1E3358}" presName="gear1" presStyleLbl="node1" presStyleIdx="0" presStyleCnt="3" custLinFactNeighborX="-2196" custLinFactNeighborY="878">
        <dgm:presLayoutVars>
          <dgm:chMax val="1"/>
          <dgm:bulletEnabled val="1"/>
        </dgm:presLayoutVars>
      </dgm:prSet>
      <dgm:spPr/>
    </dgm:pt>
    <dgm:pt modelId="{A70FA120-44CB-D64F-BDD9-0E1141ED5995}" type="pres">
      <dgm:prSet presAssocID="{1D608040-3721-ED49-91DD-FD091C1E3358}" presName="gear1srcNode" presStyleLbl="node1" presStyleIdx="0" presStyleCnt="3"/>
      <dgm:spPr/>
    </dgm:pt>
    <dgm:pt modelId="{D2AB095A-D1A7-294E-A96E-F8CB310FAACE}" type="pres">
      <dgm:prSet presAssocID="{1D608040-3721-ED49-91DD-FD091C1E3358}" presName="gear1dstNode" presStyleLbl="node1" presStyleIdx="0" presStyleCnt="3"/>
      <dgm:spPr/>
    </dgm:pt>
    <dgm:pt modelId="{DD76C447-D588-5A46-9E6D-0A2F8A5FB352}" type="pres">
      <dgm:prSet presAssocID="{D0E373DE-57A3-FE4B-BB4A-D5ED06970457}" presName="gear2" presStyleLbl="node1" presStyleIdx="1" presStyleCnt="3" custScaleX="101908" custScaleY="105048" custLinFactNeighborX="-8454" custLinFactNeighborY="1202">
        <dgm:presLayoutVars>
          <dgm:chMax val="1"/>
          <dgm:bulletEnabled val="1"/>
        </dgm:presLayoutVars>
      </dgm:prSet>
      <dgm:spPr/>
    </dgm:pt>
    <dgm:pt modelId="{EE158347-61B9-FB46-9E67-3865F782878D}" type="pres">
      <dgm:prSet presAssocID="{D0E373DE-57A3-FE4B-BB4A-D5ED06970457}" presName="gear2srcNode" presStyleLbl="node1" presStyleIdx="1" presStyleCnt="3"/>
      <dgm:spPr/>
    </dgm:pt>
    <dgm:pt modelId="{C750BFE4-5581-BB48-8967-D2F597583117}" type="pres">
      <dgm:prSet presAssocID="{D0E373DE-57A3-FE4B-BB4A-D5ED06970457}" presName="gear2dstNode" presStyleLbl="node1" presStyleIdx="1" presStyleCnt="3"/>
      <dgm:spPr/>
    </dgm:pt>
    <dgm:pt modelId="{327CEA07-5AD8-4E43-924B-8C5FE5A2CD58}" type="pres">
      <dgm:prSet presAssocID="{84FE7089-C9D7-9245-A07F-6F62738A5D3C}" presName="gear3" presStyleLbl="node1" presStyleIdx="2" presStyleCnt="3" custLinFactNeighborX="-3283" custLinFactNeighborY="547"/>
      <dgm:spPr/>
    </dgm:pt>
    <dgm:pt modelId="{26D4C24D-D8BD-F849-BE8E-5037E8B7B723}" type="pres">
      <dgm:prSet presAssocID="{84FE7089-C9D7-9245-A07F-6F62738A5D3C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F79F6E82-EABD-F045-A6BC-3E740870BC9F}" type="pres">
      <dgm:prSet presAssocID="{84FE7089-C9D7-9245-A07F-6F62738A5D3C}" presName="gear3srcNode" presStyleLbl="node1" presStyleIdx="2" presStyleCnt="3"/>
      <dgm:spPr/>
    </dgm:pt>
    <dgm:pt modelId="{44818DD7-96A4-8C41-97B5-DEC2F4F2DE0A}" type="pres">
      <dgm:prSet presAssocID="{84FE7089-C9D7-9245-A07F-6F62738A5D3C}" presName="gear3dstNode" presStyleLbl="node1" presStyleIdx="2" presStyleCnt="3"/>
      <dgm:spPr/>
    </dgm:pt>
    <dgm:pt modelId="{534D56F9-3B7E-1E4C-B52A-5253273348CC}" type="pres">
      <dgm:prSet presAssocID="{27E072E5-F36C-AB4B-B4FD-203869C636B5}" presName="connector1" presStyleLbl="sibTrans2D1" presStyleIdx="0" presStyleCnt="3"/>
      <dgm:spPr/>
    </dgm:pt>
    <dgm:pt modelId="{2792A478-3A92-8143-8B98-541085827E59}" type="pres">
      <dgm:prSet presAssocID="{68142D48-21C9-9547-9437-12C8C44D4324}" presName="connector2" presStyleLbl="sibTrans2D1" presStyleIdx="1" presStyleCnt="3"/>
      <dgm:spPr/>
    </dgm:pt>
    <dgm:pt modelId="{1DCAB7EE-7125-CF4D-88FA-B6B9AA086E1E}" type="pres">
      <dgm:prSet presAssocID="{54ABD62D-D44D-9649-AD75-DE1DA0A1EC75}" presName="connector3" presStyleLbl="sibTrans2D1" presStyleIdx="2" presStyleCnt="3"/>
      <dgm:spPr/>
    </dgm:pt>
  </dgm:ptLst>
  <dgm:cxnLst>
    <dgm:cxn modelId="{649DAD01-28C3-164F-A9E3-3CDA4019373D}" type="presOf" srcId="{54ABD62D-D44D-9649-AD75-DE1DA0A1EC75}" destId="{1DCAB7EE-7125-CF4D-88FA-B6B9AA086E1E}" srcOrd="0" destOrd="0" presId="urn:microsoft.com/office/officeart/2005/8/layout/gear1"/>
    <dgm:cxn modelId="{69195F10-590E-064D-9812-C76D0A2ECFAE}" type="presOf" srcId="{1D608040-3721-ED49-91DD-FD091C1E3358}" destId="{A70FA120-44CB-D64F-BDD9-0E1141ED5995}" srcOrd="1" destOrd="0" presId="urn:microsoft.com/office/officeart/2005/8/layout/gear1"/>
    <dgm:cxn modelId="{904B541C-8673-2D48-B637-85236927043B}" type="presOf" srcId="{84FE7089-C9D7-9245-A07F-6F62738A5D3C}" destId="{44818DD7-96A4-8C41-97B5-DEC2F4F2DE0A}" srcOrd="3" destOrd="0" presId="urn:microsoft.com/office/officeart/2005/8/layout/gear1"/>
    <dgm:cxn modelId="{753C911F-70C0-FE4B-A052-DAAFB6F77DF7}" type="presOf" srcId="{1D608040-3721-ED49-91DD-FD091C1E3358}" destId="{D2AB095A-D1A7-294E-A96E-F8CB310FAACE}" srcOrd="2" destOrd="0" presId="urn:microsoft.com/office/officeart/2005/8/layout/gear1"/>
    <dgm:cxn modelId="{11BFD82E-8365-3140-A65E-52ED70A15807}" type="presOf" srcId="{D0E373DE-57A3-FE4B-BB4A-D5ED06970457}" destId="{DD76C447-D588-5A46-9E6D-0A2F8A5FB352}" srcOrd="0" destOrd="0" presId="urn:microsoft.com/office/officeart/2005/8/layout/gear1"/>
    <dgm:cxn modelId="{18812160-4BAC-3648-B7B0-F42D64876375}" type="presOf" srcId="{D0E373DE-57A3-FE4B-BB4A-D5ED06970457}" destId="{EE158347-61B9-FB46-9E67-3865F782878D}" srcOrd="1" destOrd="0" presId="urn:microsoft.com/office/officeart/2005/8/layout/gear1"/>
    <dgm:cxn modelId="{DBDB787A-A513-0C46-AB05-E8B60E4C308F}" type="presOf" srcId="{B4AEF5F2-32BE-4B4A-883C-27DD4F3FD680}" destId="{DDCFB020-270E-7D43-8F40-3F25717FB690}" srcOrd="0" destOrd="0" presId="urn:microsoft.com/office/officeart/2005/8/layout/gear1"/>
    <dgm:cxn modelId="{EE2F157F-9468-9948-97D3-4EAEA77535B8}" type="presOf" srcId="{1D608040-3721-ED49-91DD-FD091C1E3358}" destId="{1E809579-BEE4-7748-B2D4-21B9962ADA3A}" srcOrd="0" destOrd="0" presId="urn:microsoft.com/office/officeart/2005/8/layout/gear1"/>
    <dgm:cxn modelId="{8F50DB82-6257-574C-9FB0-4BB06430C3BB}" type="presOf" srcId="{D0E373DE-57A3-FE4B-BB4A-D5ED06970457}" destId="{C750BFE4-5581-BB48-8967-D2F597583117}" srcOrd="2" destOrd="0" presId="urn:microsoft.com/office/officeart/2005/8/layout/gear1"/>
    <dgm:cxn modelId="{5117D484-09FB-4744-B27F-0134EAAFC5C1}" srcId="{B4AEF5F2-32BE-4B4A-883C-27DD4F3FD680}" destId="{84FE7089-C9D7-9245-A07F-6F62738A5D3C}" srcOrd="2" destOrd="0" parTransId="{171CD534-E9C0-AD4E-9C81-B3FD1B5DE442}" sibTransId="{54ABD62D-D44D-9649-AD75-DE1DA0A1EC75}"/>
    <dgm:cxn modelId="{5B487E8C-7B96-814F-8D82-84C0D3F3C36B}" type="presOf" srcId="{84FE7089-C9D7-9245-A07F-6F62738A5D3C}" destId="{26D4C24D-D8BD-F849-BE8E-5037E8B7B723}" srcOrd="1" destOrd="0" presId="urn:microsoft.com/office/officeart/2005/8/layout/gear1"/>
    <dgm:cxn modelId="{2D5351AB-BA4D-3342-9572-560F47984F63}" type="presOf" srcId="{68142D48-21C9-9547-9437-12C8C44D4324}" destId="{2792A478-3A92-8143-8B98-541085827E59}" srcOrd="0" destOrd="0" presId="urn:microsoft.com/office/officeart/2005/8/layout/gear1"/>
    <dgm:cxn modelId="{340C34B7-B0FF-FE4C-A521-A21EE2DCCEE1}" type="presOf" srcId="{27E072E5-F36C-AB4B-B4FD-203869C636B5}" destId="{534D56F9-3B7E-1E4C-B52A-5253273348CC}" srcOrd="0" destOrd="0" presId="urn:microsoft.com/office/officeart/2005/8/layout/gear1"/>
    <dgm:cxn modelId="{AAE62EBC-7895-6646-B90B-1AA5CEC11CCC}" type="presOf" srcId="{84FE7089-C9D7-9245-A07F-6F62738A5D3C}" destId="{327CEA07-5AD8-4E43-924B-8C5FE5A2CD58}" srcOrd="0" destOrd="0" presId="urn:microsoft.com/office/officeart/2005/8/layout/gear1"/>
    <dgm:cxn modelId="{3CF3A1CC-D507-3C4E-9A46-FBEED9520BDD}" srcId="{B4AEF5F2-32BE-4B4A-883C-27DD4F3FD680}" destId="{D0E373DE-57A3-FE4B-BB4A-D5ED06970457}" srcOrd="1" destOrd="0" parTransId="{7C2E9295-C72F-C444-8087-8956462FA74D}" sibTransId="{68142D48-21C9-9547-9437-12C8C44D4324}"/>
    <dgm:cxn modelId="{DEFB54E0-A6EE-9746-8F08-C78C9599AA46}" type="presOf" srcId="{84FE7089-C9D7-9245-A07F-6F62738A5D3C}" destId="{F79F6E82-EABD-F045-A6BC-3E740870BC9F}" srcOrd="2" destOrd="0" presId="urn:microsoft.com/office/officeart/2005/8/layout/gear1"/>
    <dgm:cxn modelId="{DBBE4AE7-AF93-1C41-B5FF-5CBF91B648A0}" srcId="{B4AEF5F2-32BE-4B4A-883C-27DD4F3FD680}" destId="{1D608040-3721-ED49-91DD-FD091C1E3358}" srcOrd="0" destOrd="0" parTransId="{ABDFD110-3F74-F640-A887-7F31EBAA0A10}" sibTransId="{27E072E5-F36C-AB4B-B4FD-203869C636B5}"/>
    <dgm:cxn modelId="{6846ED8C-A131-6E47-B6EF-64A19DDF64E6}" type="presParOf" srcId="{DDCFB020-270E-7D43-8F40-3F25717FB690}" destId="{1E809579-BEE4-7748-B2D4-21B9962ADA3A}" srcOrd="0" destOrd="0" presId="urn:microsoft.com/office/officeart/2005/8/layout/gear1"/>
    <dgm:cxn modelId="{13019F76-FA80-654E-B37B-9DF8D34FCA1A}" type="presParOf" srcId="{DDCFB020-270E-7D43-8F40-3F25717FB690}" destId="{A70FA120-44CB-D64F-BDD9-0E1141ED5995}" srcOrd="1" destOrd="0" presId="urn:microsoft.com/office/officeart/2005/8/layout/gear1"/>
    <dgm:cxn modelId="{45A2BDE2-3E91-1B46-96AF-7E8FDDD8A393}" type="presParOf" srcId="{DDCFB020-270E-7D43-8F40-3F25717FB690}" destId="{D2AB095A-D1A7-294E-A96E-F8CB310FAACE}" srcOrd="2" destOrd="0" presId="urn:microsoft.com/office/officeart/2005/8/layout/gear1"/>
    <dgm:cxn modelId="{62CE2176-9E7C-EB45-9501-3379C5E2A7D8}" type="presParOf" srcId="{DDCFB020-270E-7D43-8F40-3F25717FB690}" destId="{DD76C447-D588-5A46-9E6D-0A2F8A5FB352}" srcOrd="3" destOrd="0" presId="urn:microsoft.com/office/officeart/2005/8/layout/gear1"/>
    <dgm:cxn modelId="{EE06780C-F3F2-404F-85EA-27C07B6D87AC}" type="presParOf" srcId="{DDCFB020-270E-7D43-8F40-3F25717FB690}" destId="{EE158347-61B9-FB46-9E67-3865F782878D}" srcOrd="4" destOrd="0" presId="urn:microsoft.com/office/officeart/2005/8/layout/gear1"/>
    <dgm:cxn modelId="{90361C31-B362-5D49-9BE7-C7305A2EC903}" type="presParOf" srcId="{DDCFB020-270E-7D43-8F40-3F25717FB690}" destId="{C750BFE4-5581-BB48-8967-D2F597583117}" srcOrd="5" destOrd="0" presId="urn:microsoft.com/office/officeart/2005/8/layout/gear1"/>
    <dgm:cxn modelId="{5F2B169B-0F59-DF49-B258-5CFBBCCD770A}" type="presParOf" srcId="{DDCFB020-270E-7D43-8F40-3F25717FB690}" destId="{327CEA07-5AD8-4E43-924B-8C5FE5A2CD58}" srcOrd="6" destOrd="0" presId="urn:microsoft.com/office/officeart/2005/8/layout/gear1"/>
    <dgm:cxn modelId="{5E89E3BB-19E5-8E42-A495-FE0B82335799}" type="presParOf" srcId="{DDCFB020-270E-7D43-8F40-3F25717FB690}" destId="{26D4C24D-D8BD-F849-BE8E-5037E8B7B723}" srcOrd="7" destOrd="0" presId="urn:microsoft.com/office/officeart/2005/8/layout/gear1"/>
    <dgm:cxn modelId="{1BDC0078-F0DE-2A49-84BF-2EC240CFCA6C}" type="presParOf" srcId="{DDCFB020-270E-7D43-8F40-3F25717FB690}" destId="{F79F6E82-EABD-F045-A6BC-3E740870BC9F}" srcOrd="8" destOrd="0" presId="urn:microsoft.com/office/officeart/2005/8/layout/gear1"/>
    <dgm:cxn modelId="{6F4D50A3-4A95-4E47-BBE5-56FCD6EFE1CF}" type="presParOf" srcId="{DDCFB020-270E-7D43-8F40-3F25717FB690}" destId="{44818DD7-96A4-8C41-97B5-DEC2F4F2DE0A}" srcOrd="9" destOrd="0" presId="urn:microsoft.com/office/officeart/2005/8/layout/gear1"/>
    <dgm:cxn modelId="{16E0999C-555B-0043-B60B-DA55BDCBC303}" type="presParOf" srcId="{DDCFB020-270E-7D43-8F40-3F25717FB690}" destId="{534D56F9-3B7E-1E4C-B52A-5253273348CC}" srcOrd="10" destOrd="0" presId="urn:microsoft.com/office/officeart/2005/8/layout/gear1"/>
    <dgm:cxn modelId="{DF1DEA9D-DF1C-A44D-86F6-AC45B503D883}" type="presParOf" srcId="{DDCFB020-270E-7D43-8F40-3F25717FB690}" destId="{2792A478-3A92-8143-8B98-541085827E59}" srcOrd="11" destOrd="0" presId="urn:microsoft.com/office/officeart/2005/8/layout/gear1"/>
    <dgm:cxn modelId="{5F246464-2999-4948-9473-0CFB6284474E}" type="presParOf" srcId="{DDCFB020-270E-7D43-8F40-3F25717FB690}" destId="{1DCAB7EE-7125-CF4D-88FA-B6B9AA086E1E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6CA26C-A4B9-F043-A515-D8D5A8BF9769}" type="doc">
      <dgm:prSet loTypeId="urn:microsoft.com/office/officeart/2008/layout/VerticalAccent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A4DFE3-BF69-E14F-90FF-19D98CDEEAE4}">
      <dgm:prSet phldrT="[Text]" custT="1"/>
      <dgm:spPr/>
      <dgm:t>
        <a:bodyPr/>
        <a:lstStyle/>
        <a:p>
          <a:pPr algn="r"/>
          <a:r>
            <a:rPr lang="ar-SA" sz="2000" dirty="0"/>
            <a:t>ألا يوجد فاصل طويل بين الإيجاب والقبول، ألا يتداخل معها كلام خارج عن الموضوع</a:t>
          </a:r>
          <a:endParaRPr lang="en-US" sz="2000" dirty="0"/>
        </a:p>
      </dgm:t>
    </dgm:pt>
    <dgm:pt modelId="{F559E121-304E-8E44-A6C9-DF82FE590C38}" type="parTrans" cxnId="{A3DB3183-F6C8-B049-90A7-38B285A72CF5}">
      <dgm:prSet/>
      <dgm:spPr/>
      <dgm:t>
        <a:bodyPr/>
        <a:lstStyle/>
        <a:p>
          <a:endParaRPr lang="en-US"/>
        </a:p>
      </dgm:t>
    </dgm:pt>
    <dgm:pt modelId="{51BF5658-55A6-FB49-95F9-1C22C522B1D3}" type="sibTrans" cxnId="{A3DB3183-F6C8-B049-90A7-38B285A72CF5}">
      <dgm:prSet/>
      <dgm:spPr/>
      <dgm:t>
        <a:bodyPr/>
        <a:lstStyle/>
        <a:p>
          <a:endParaRPr lang="en-US"/>
        </a:p>
      </dgm:t>
    </dgm:pt>
    <dgm:pt modelId="{29DC07C2-7EEC-7741-90D8-CA8D81A1DAD2}">
      <dgm:prSet phldrT="[Text]" custT="1"/>
      <dgm:spPr/>
      <dgm:t>
        <a:bodyPr/>
        <a:lstStyle/>
        <a:p>
          <a:pPr algn="r"/>
          <a:r>
            <a:rPr lang="ar-SA" sz="2000" dirty="0"/>
            <a:t>أن يكون هناك توافق بين الإيجاب والقبول بما يتعلق باسم المخطوبة</a:t>
          </a:r>
        </a:p>
        <a:p>
          <a:pPr algn="r"/>
          <a:r>
            <a:rPr lang="ar-SA" sz="2000" dirty="0"/>
            <a:t>أن تكون أهلية المتعاقدين كاملة حين النطق بالصيغة</a:t>
          </a:r>
          <a:endParaRPr lang="en-US" sz="2000" dirty="0"/>
        </a:p>
      </dgm:t>
    </dgm:pt>
    <dgm:pt modelId="{04250D58-2081-114E-807A-9821EF80A3AD}" type="parTrans" cxnId="{F321DA75-0746-5F48-AFAC-FEAC1B62C16B}">
      <dgm:prSet/>
      <dgm:spPr/>
      <dgm:t>
        <a:bodyPr/>
        <a:lstStyle/>
        <a:p>
          <a:endParaRPr lang="en-US"/>
        </a:p>
      </dgm:t>
    </dgm:pt>
    <dgm:pt modelId="{AEA1FC65-3BC7-B744-B8E1-50021772B6B9}" type="sibTrans" cxnId="{F321DA75-0746-5F48-AFAC-FEAC1B62C16B}">
      <dgm:prSet/>
      <dgm:spPr/>
      <dgm:t>
        <a:bodyPr/>
        <a:lstStyle/>
        <a:p>
          <a:endParaRPr lang="en-US"/>
        </a:p>
      </dgm:t>
    </dgm:pt>
    <dgm:pt modelId="{A49DD454-8CC3-7549-AC84-2DE11943A528}">
      <dgm:prSet phldrT="[Text]" custT="1"/>
      <dgm:spPr/>
      <dgm:t>
        <a:bodyPr/>
        <a:lstStyle/>
        <a:p>
          <a:pPr algn="r"/>
          <a:r>
            <a:rPr lang="ar-SA" sz="2000" dirty="0"/>
            <a:t>ألا يغير الأول إيجابه قبل قبول الطرف الثاني</a:t>
          </a:r>
        </a:p>
        <a:p>
          <a:pPr algn="r"/>
          <a:r>
            <a:rPr lang="ar-SA" sz="2000" dirty="0"/>
            <a:t>أن تحتوي الصيغة على إشارة للمخطوبة سواءً بالاسم أو الضمير</a:t>
          </a:r>
          <a:endParaRPr lang="en-US" sz="2000" dirty="0"/>
        </a:p>
      </dgm:t>
    </dgm:pt>
    <dgm:pt modelId="{AD7B322A-E4D4-774F-9577-B92C8E27A608}" type="parTrans" cxnId="{B023F3CA-863C-144A-A2F0-D6B82FF6226F}">
      <dgm:prSet/>
      <dgm:spPr/>
      <dgm:t>
        <a:bodyPr/>
        <a:lstStyle/>
        <a:p>
          <a:endParaRPr lang="en-US"/>
        </a:p>
      </dgm:t>
    </dgm:pt>
    <dgm:pt modelId="{5A5CD679-03EA-E741-B956-A4FFA8CE58A4}" type="sibTrans" cxnId="{B023F3CA-863C-144A-A2F0-D6B82FF6226F}">
      <dgm:prSet/>
      <dgm:spPr/>
      <dgm:t>
        <a:bodyPr/>
        <a:lstStyle/>
        <a:p>
          <a:endParaRPr lang="en-US"/>
        </a:p>
      </dgm:t>
    </dgm:pt>
    <dgm:pt modelId="{DD1708FF-DF70-494A-9EE3-233E07F01BA2}">
      <dgm:prSet phldrT="[Text]" custT="1"/>
      <dgm:spPr/>
      <dgm:t>
        <a:bodyPr/>
        <a:lstStyle/>
        <a:p>
          <a:pPr algn="r"/>
          <a:r>
            <a:rPr lang="ar-SA" sz="2000" dirty="0"/>
            <a:t>ألا تحتوي الصيغة على تعليق للقبول والزواج بأي أمر </a:t>
          </a:r>
        </a:p>
        <a:p>
          <a:pPr algn="r"/>
          <a:r>
            <a:rPr lang="ar-SA" sz="2000" dirty="0"/>
            <a:t>ألا تحتوي الصيغة على توقيت للزواج ، أن يتوافق القصد والنية مع اللفظ والصيغة.</a:t>
          </a:r>
          <a:endParaRPr lang="en-US" sz="2000" dirty="0"/>
        </a:p>
      </dgm:t>
    </dgm:pt>
    <dgm:pt modelId="{056F60C8-FA59-4E46-A53A-7A7D0E701685}" type="parTrans" cxnId="{0153A608-5440-8945-8C53-0BD8981A592E}">
      <dgm:prSet/>
      <dgm:spPr/>
      <dgm:t>
        <a:bodyPr/>
        <a:lstStyle/>
        <a:p>
          <a:endParaRPr lang="en-US"/>
        </a:p>
      </dgm:t>
    </dgm:pt>
    <dgm:pt modelId="{DC038A6D-711C-8D41-B5CE-99F28A4B3FA5}" type="sibTrans" cxnId="{0153A608-5440-8945-8C53-0BD8981A592E}">
      <dgm:prSet/>
      <dgm:spPr/>
      <dgm:t>
        <a:bodyPr/>
        <a:lstStyle/>
        <a:p>
          <a:endParaRPr lang="en-US"/>
        </a:p>
      </dgm:t>
    </dgm:pt>
    <dgm:pt modelId="{E900E0F5-4D6D-9749-B781-1188D877CD0B}">
      <dgm:prSet phldrT="[Text]" custT="1"/>
      <dgm:spPr/>
      <dgm:t>
        <a:bodyPr/>
        <a:lstStyle/>
        <a:p>
          <a:pPr algn="r" rtl="1"/>
          <a:endParaRPr lang="en-US" sz="1800" dirty="0"/>
        </a:p>
      </dgm:t>
    </dgm:pt>
    <dgm:pt modelId="{C7821AD3-3089-254D-94A0-3B7A574A2B8A}" type="parTrans" cxnId="{DA13A34E-F343-1E4B-BCBB-105F023D858B}">
      <dgm:prSet/>
      <dgm:spPr/>
      <dgm:t>
        <a:bodyPr/>
        <a:lstStyle/>
        <a:p>
          <a:endParaRPr lang="en-US"/>
        </a:p>
      </dgm:t>
    </dgm:pt>
    <dgm:pt modelId="{9032B9C8-42BC-5E4C-93E0-2E31A0DE222D}" type="sibTrans" cxnId="{DA13A34E-F343-1E4B-BCBB-105F023D858B}">
      <dgm:prSet/>
      <dgm:spPr/>
      <dgm:t>
        <a:bodyPr/>
        <a:lstStyle/>
        <a:p>
          <a:endParaRPr lang="en-US"/>
        </a:p>
      </dgm:t>
    </dgm:pt>
    <dgm:pt modelId="{070822BB-E7B7-0241-A3B9-7DBFFEECC8BC}">
      <dgm:prSet phldrT="[Text]"/>
      <dgm:spPr/>
      <dgm:t>
        <a:bodyPr/>
        <a:lstStyle/>
        <a:p>
          <a:pPr algn="r"/>
          <a:r>
            <a:rPr lang="ar-SA" dirty="0"/>
            <a:t>أن يكون الكلام مسموعاً، </a:t>
          </a:r>
          <a:r>
            <a:rPr lang="ar-SA" b="1" dirty="0"/>
            <a:t>أ</a:t>
          </a:r>
          <a:r>
            <a:rPr lang="ar-SA" dirty="0"/>
            <a:t>ن يكون الإيجاب والقبول صراحة لا كناية. </a:t>
          </a:r>
        </a:p>
        <a:p>
          <a:pPr algn="r"/>
          <a:r>
            <a:rPr lang="ar-SA" dirty="0"/>
            <a:t>أن يصدر الإيجاب والقبول من الطرفين المعنيين بدون توكيل</a:t>
          </a:r>
        </a:p>
        <a:p>
          <a:pPr algn="r"/>
          <a:r>
            <a:rPr lang="ar-SA" dirty="0"/>
            <a:t>ألا يغير الأول إيجابه قبل قبول الطرف الثاني.</a:t>
          </a:r>
          <a:endParaRPr lang="en-US" dirty="0"/>
        </a:p>
      </dgm:t>
    </dgm:pt>
    <dgm:pt modelId="{16613BEF-20AA-B845-B130-7A0D5D697EA4}" type="parTrans" cxnId="{F2E997CB-6866-7345-B31A-3F24F755C4CA}">
      <dgm:prSet/>
      <dgm:spPr/>
      <dgm:t>
        <a:bodyPr/>
        <a:lstStyle/>
        <a:p>
          <a:endParaRPr lang="en-US"/>
        </a:p>
      </dgm:t>
    </dgm:pt>
    <dgm:pt modelId="{48F287D5-03EC-FD48-9931-5A00177F0423}" type="sibTrans" cxnId="{F2E997CB-6866-7345-B31A-3F24F755C4CA}">
      <dgm:prSet/>
      <dgm:spPr/>
      <dgm:t>
        <a:bodyPr/>
        <a:lstStyle/>
        <a:p>
          <a:endParaRPr lang="en-US"/>
        </a:p>
      </dgm:t>
    </dgm:pt>
    <dgm:pt modelId="{F50CAE1C-7BD2-8F44-9046-9367A591C8AC}" type="pres">
      <dgm:prSet presAssocID="{256CA26C-A4B9-F043-A515-D8D5A8BF9769}" presName="Name0" presStyleCnt="0">
        <dgm:presLayoutVars>
          <dgm:chMax/>
          <dgm:chPref/>
          <dgm:dir/>
        </dgm:presLayoutVars>
      </dgm:prSet>
      <dgm:spPr/>
    </dgm:pt>
    <dgm:pt modelId="{EC73D0C8-7D99-3842-99D2-40624E246100}" type="pres">
      <dgm:prSet presAssocID="{76A4DFE3-BF69-E14F-90FF-19D98CDEEAE4}" presName="parenttextcomposite" presStyleCnt="0"/>
      <dgm:spPr/>
    </dgm:pt>
    <dgm:pt modelId="{43737241-A32F-D447-8747-103549E5D311}" type="pres">
      <dgm:prSet presAssocID="{76A4DFE3-BF69-E14F-90FF-19D98CDEEAE4}" presName="parenttext" presStyleLbl="revTx" presStyleIdx="0" presStyleCnt="3" custScaleX="197531" custScaleY="79737">
        <dgm:presLayoutVars>
          <dgm:chMax/>
          <dgm:chPref val="2"/>
          <dgm:bulletEnabled val="1"/>
        </dgm:presLayoutVars>
      </dgm:prSet>
      <dgm:spPr/>
    </dgm:pt>
    <dgm:pt modelId="{32B4CCAA-976A-DB48-B9AF-C51EC45C3CFB}" type="pres">
      <dgm:prSet presAssocID="{76A4DFE3-BF69-E14F-90FF-19D98CDEEAE4}" presName="composite" presStyleCnt="0"/>
      <dgm:spPr/>
    </dgm:pt>
    <dgm:pt modelId="{2D38ED53-D525-EF40-875A-E07AC4512BC9}" type="pres">
      <dgm:prSet presAssocID="{76A4DFE3-BF69-E14F-90FF-19D98CDEEAE4}" presName="chevron1" presStyleLbl="alignNode1" presStyleIdx="0" presStyleCnt="21"/>
      <dgm:spPr/>
    </dgm:pt>
    <dgm:pt modelId="{83C59586-D9C4-E347-BEBB-D78082BD714F}" type="pres">
      <dgm:prSet presAssocID="{76A4DFE3-BF69-E14F-90FF-19D98CDEEAE4}" presName="chevron2" presStyleLbl="alignNode1" presStyleIdx="1" presStyleCnt="21"/>
      <dgm:spPr/>
    </dgm:pt>
    <dgm:pt modelId="{7B83A8F0-4337-CC41-B0C3-5DB5F5DC2D17}" type="pres">
      <dgm:prSet presAssocID="{76A4DFE3-BF69-E14F-90FF-19D98CDEEAE4}" presName="chevron3" presStyleLbl="alignNode1" presStyleIdx="2" presStyleCnt="21"/>
      <dgm:spPr/>
    </dgm:pt>
    <dgm:pt modelId="{742F92BC-6408-7D4A-BCE4-0E46D7FE8F49}" type="pres">
      <dgm:prSet presAssocID="{76A4DFE3-BF69-E14F-90FF-19D98CDEEAE4}" presName="chevron4" presStyleLbl="alignNode1" presStyleIdx="3" presStyleCnt="21"/>
      <dgm:spPr/>
    </dgm:pt>
    <dgm:pt modelId="{BFB22F02-FFDD-114B-A06E-AC0ABC417A26}" type="pres">
      <dgm:prSet presAssocID="{76A4DFE3-BF69-E14F-90FF-19D98CDEEAE4}" presName="chevron5" presStyleLbl="alignNode1" presStyleIdx="4" presStyleCnt="21"/>
      <dgm:spPr/>
    </dgm:pt>
    <dgm:pt modelId="{5370A74C-1C12-B741-8898-FB04E34C7592}" type="pres">
      <dgm:prSet presAssocID="{76A4DFE3-BF69-E14F-90FF-19D98CDEEAE4}" presName="chevron6" presStyleLbl="alignNode1" presStyleIdx="5" presStyleCnt="21"/>
      <dgm:spPr/>
    </dgm:pt>
    <dgm:pt modelId="{EB1481DD-F164-5341-BF4C-98521157712C}" type="pres">
      <dgm:prSet presAssocID="{76A4DFE3-BF69-E14F-90FF-19D98CDEEAE4}" presName="chevron7" presStyleLbl="alignNode1" presStyleIdx="6" presStyleCnt="21"/>
      <dgm:spPr/>
    </dgm:pt>
    <dgm:pt modelId="{91F5FDE5-FB7D-8449-A103-EA491E384FE5}" type="pres">
      <dgm:prSet presAssocID="{76A4DFE3-BF69-E14F-90FF-19D98CDEEAE4}" presName="childtext" presStyleLbl="solidFgAcc1" presStyleIdx="0" presStyleCnt="3" custScaleX="199145" custLinFactNeighborX="0" custLinFactNeighborY="10912">
        <dgm:presLayoutVars>
          <dgm:chMax/>
          <dgm:chPref val="0"/>
          <dgm:bulletEnabled val="1"/>
        </dgm:presLayoutVars>
      </dgm:prSet>
      <dgm:spPr/>
    </dgm:pt>
    <dgm:pt modelId="{64F3D119-95A8-0243-835F-4AD2886EA4C7}" type="pres">
      <dgm:prSet presAssocID="{51BF5658-55A6-FB49-95F9-1C22C522B1D3}" presName="sibTrans" presStyleCnt="0"/>
      <dgm:spPr/>
    </dgm:pt>
    <dgm:pt modelId="{20C1F241-E64C-2648-B45D-E0502DFB5722}" type="pres">
      <dgm:prSet presAssocID="{A49DD454-8CC3-7549-AC84-2DE11943A528}" presName="parenttextcomposite" presStyleCnt="0"/>
      <dgm:spPr/>
    </dgm:pt>
    <dgm:pt modelId="{18F4C49F-6CBB-3F48-884E-F32841A45645}" type="pres">
      <dgm:prSet presAssocID="{A49DD454-8CC3-7549-AC84-2DE11943A528}" presName="parenttext" presStyleLbl="revTx" presStyleIdx="1" presStyleCnt="3" custScaleX="201734" custScaleY="171968">
        <dgm:presLayoutVars>
          <dgm:chMax/>
          <dgm:chPref val="2"/>
          <dgm:bulletEnabled val="1"/>
        </dgm:presLayoutVars>
      </dgm:prSet>
      <dgm:spPr/>
    </dgm:pt>
    <dgm:pt modelId="{A2EDB6EB-E766-7A45-ACDA-3F93153740B2}" type="pres">
      <dgm:prSet presAssocID="{A49DD454-8CC3-7549-AC84-2DE11943A528}" presName="composite" presStyleCnt="0"/>
      <dgm:spPr/>
    </dgm:pt>
    <dgm:pt modelId="{866927C2-D46F-2B4F-B430-60368330FA5A}" type="pres">
      <dgm:prSet presAssocID="{A49DD454-8CC3-7549-AC84-2DE11943A528}" presName="chevron1" presStyleLbl="alignNode1" presStyleIdx="7" presStyleCnt="21"/>
      <dgm:spPr/>
    </dgm:pt>
    <dgm:pt modelId="{D49AEA03-A845-0B49-B43E-3C96FD576635}" type="pres">
      <dgm:prSet presAssocID="{A49DD454-8CC3-7549-AC84-2DE11943A528}" presName="chevron2" presStyleLbl="alignNode1" presStyleIdx="8" presStyleCnt="21"/>
      <dgm:spPr/>
    </dgm:pt>
    <dgm:pt modelId="{58C279BE-95F4-9E44-BBF5-EB94386363B3}" type="pres">
      <dgm:prSet presAssocID="{A49DD454-8CC3-7549-AC84-2DE11943A528}" presName="chevron3" presStyleLbl="alignNode1" presStyleIdx="9" presStyleCnt="21"/>
      <dgm:spPr/>
    </dgm:pt>
    <dgm:pt modelId="{D54C5D5F-4618-5343-BAF3-10C5EC4865BD}" type="pres">
      <dgm:prSet presAssocID="{A49DD454-8CC3-7549-AC84-2DE11943A528}" presName="chevron4" presStyleLbl="alignNode1" presStyleIdx="10" presStyleCnt="21"/>
      <dgm:spPr/>
    </dgm:pt>
    <dgm:pt modelId="{E661496A-C69B-DD4F-9330-DF62FE83F246}" type="pres">
      <dgm:prSet presAssocID="{A49DD454-8CC3-7549-AC84-2DE11943A528}" presName="chevron5" presStyleLbl="alignNode1" presStyleIdx="11" presStyleCnt="21"/>
      <dgm:spPr/>
    </dgm:pt>
    <dgm:pt modelId="{80F60809-469F-9F4C-A33B-12F1A5557AAC}" type="pres">
      <dgm:prSet presAssocID="{A49DD454-8CC3-7549-AC84-2DE11943A528}" presName="chevron6" presStyleLbl="alignNode1" presStyleIdx="12" presStyleCnt="21"/>
      <dgm:spPr/>
    </dgm:pt>
    <dgm:pt modelId="{EF8D976B-23C1-D240-A20A-ED61F08A94EB}" type="pres">
      <dgm:prSet presAssocID="{A49DD454-8CC3-7549-AC84-2DE11943A528}" presName="chevron7" presStyleLbl="alignNode1" presStyleIdx="13" presStyleCnt="21"/>
      <dgm:spPr/>
    </dgm:pt>
    <dgm:pt modelId="{6021CDEC-26F1-3B48-B5F2-B2E140259CA8}" type="pres">
      <dgm:prSet presAssocID="{A49DD454-8CC3-7549-AC84-2DE11943A528}" presName="childtext" presStyleLbl="solidFgAcc1" presStyleIdx="1" presStyleCnt="3" custScaleX="189726" custLinFactNeighborX="7584" custLinFactNeighborY="40547">
        <dgm:presLayoutVars>
          <dgm:chMax/>
          <dgm:chPref val="0"/>
          <dgm:bulletEnabled val="1"/>
        </dgm:presLayoutVars>
      </dgm:prSet>
      <dgm:spPr/>
    </dgm:pt>
    <dgm:pt modelId="{3B417FEE-7972-FA4D-B898-CB4C4228D9F5}" type="pres">
      <dgm:prSet presAssocID="{5A5CD679-03EA-E741-B956-A4FFA8CE58A4}" presName="sibTrans" presStyleCnt="0"/>
      <dgm:spPr/>
    </dgm:pt>
    <dgm:pt modelId="{F03A8B12-7304-8C44-A138-4659C4564FB2}" type="pres">
      <dgm:prSet presAssocID="{E900E0F5-4D6D-9749-B781-1188D877CD0B}" presName="parenttextcomposite" presStyleCnt="0"/>
      <dgm:spPr/>
    </dgm:pt>
    <dgm:pt modelId="{47686705-A619-BB4F-B6E7-478203EA9D33}" type="pres">
      <dgm:prSet presAssocID="{E900E0F5-4D6D-9749-B781-1188D877CD0B}" presName="parenttext" presStyleLbl="revTx" presStyleIdx="2" presStyleCnt="3" custScaleX="183809" custScaleY="143626">
        <dgm:presLayoutVars>
          <dgm:chMax/>
          <dgm:chPref val="2"/>
          <dgm:bulletEnabled val="1"/>
        </dgm:presLayoutVars>
      </dgm:prSet>
      <dgm:spPr/>
    </dgm:pt>
    <dgm:pt modelId="{C332250B-E888-D347-952C-4978BD3A8165}" type="pres">
      <dgm:prSet presAssocID="{E900E0F5-4D6D-9749-B781-1188D877CD0B}" presName="composite" presStyleCnt="0"/>
      <dgm:spPr/>
    </dgm:pt>
    <dgm:pt modelId="{D5F4D9C1-C155-964C-AAA9-7E8579BB4A30}" type="pres">
      <dgm:prSet presAssocID="{E900E0F5-4D6D-9749-B781-1188D877CD0B}" presName="chevron1" presStyleLbl="alignNode1" presStyleIdx="14" presStyleCnt="21"/>
      <dgm:spPr/>
    </dgm:pt>
    <dgm:pt modelId="{C8D962EA-313B-3745-9CB0-27BEEC7ABD15}" type="pres">
      <dgm:prSet presAssocID="{E900E0F5-4D6D-9749-B781-1188D877CD0B}" presName="chevron2" presStyleLbl="alignNode1" presStyleIdx="15" presStyleCnt="21"/>
      <dgm:spPr/>
    </dgm:pt>
    <dgm:pt modelId="{4082594E-DA89-8244-8F4F-AF114A18631B}" type="pres">
      <dgm:prSet presAssocID="{E900E0F5-4D6D-9749-B781-1188D877CD0B}" presName="chevron3" presStyleLbl="alignNode1" presStyleIdx="16" presStyleCnt="21"/>
      <dgm:spPr/>
    </dgm:pt>
    <dgm:pt modelId="{9DE175D2-F279-B543-916A-38EBD22CDBFE}" type="pres">
      <dgm:prSet presAssocID="{E900E0F5-4D6D-9749-B781-1188D877CD0B}" presName="chevron4" presStyleLbl="alignNode1" presStyleIdx="17" presStyleCnt="21"/>
      <dgm:spPr/>
    </dgm:pt>
    <dgm:pt modelId="{E56AD056-5254-3943-A7C5-0FB140AE700F}" type="pres">
      <dgm:prSet presAssocID="{E900E0F5-4D6D-9749-B781-1188D877CD0B}" presName="chevron5" presStyleLbl="alignNode1" presStyleIdx="18" presStyleCnt="21"/>
      <dgm:spPr/>
    </dgm:pt>
    <dgm:pt modelId="{18FB25D4-52D7-854B-8D86-B8D3123610CD}" type="pres">
      <dgm:prSet presAssocID="{E900E0F5-4D6D-9749-B781-1188D877CD0B}" presName="chevron6" presStyleLbl="alignNode1" presStyleIdx="19" presStyleCnt="21"/>
      <dgm:spPr/>
    </dgm:pt>
    <dgm:pt modelId="{044261F1-D108-3B4F-A4EB-6C6609444E46}" type="pres">
      <dgm:prSet presAssocID="{E900E0F5-4D6D-9749-B781-1188D877CD0B}" presName="chevron7" presStyleLbl="alignNode1" presStyleIdx="20" presStyleCnt="21"/>
      <dgm:spPr/>
    </dgm:pt>
    <dgm:pt modelId="{624D52BF-550B-344D-A83F-FB931F20002A}" type="pres">
      <dgm:prSet presAssocID="{E900E0F5-4D6D-9749-B781-1188D877CD0B}" presName="childtext" presStyleLbl="solidFgAcc1" presStyleIdx="2" presStyleCnt="3" custScaleX="182638" custScaleY="142777" custLinFactNeighborX="16744" custLinFactNeighborY="-2343">
        <dgm:presLayoutVars>
          <dgm:chMax/>
          <dgm:chPref val="0"/>
          <dgm:bulletEnabled val="1"/>
        </dgm:presLayoutVars>
      </dgm:prSet>
      <dgm:spPr/>
    </dgm:pt>
  </dgm:ptLst>
  <dgm:cxnLst>
    <dgm:cxn modelId="{0153A608-5440-8945-8C53-0BD8981A592E}" srcId="{A49DD454-8CC3-7549-AC84-2DE11943A528}" destId="{DD1708FF-DF70-494A-9EE3-233E07F01BA2}" srcOrd="0" destOrd="0" parTransId="{056F60C8-FA59-4E46-A53A-7A7D0E701685}" sibTransId="{DC038A6D-711C-8D41-B5CE-99F28A4B3FA5}"/>
    <dgm:cxn modelId="{51109638-DA95-DC4A-8968-3202488657BD}" type="presOf" srcId="{76A4DFE3-BF69-E14F-90FF-19D98CDEEAE4}" destId="{43737241-A32F-D447-8747-103549E5D311}" srcOrd="0" destOrd="0" presId="urn:microsoft.com/office/officeart/2008/layout/VerticalAccentList"/>
    <dgm:cxn modelId="{E9A9B048-6C88-2648-A1AE-C67D58061B74}" type="presOf" srcId="{DD1708FF-DF70-494A-9EE3-233E07F01BA2}" destId="{6021CDEC-26F1-3B48-B5F2-B2E140259CA8}" srcOrd="0" destOrd="0" presId="urn:microsoft.com/office/officeart/2008/layout/VerticalAccentList"/>
    <dgm:cxn modelId="{DA13A34E-F343-1E4B-BCBB-105F023D858B}" srcId="{256CA26C-A4B9-F043-A515-D8D5A8BF9769}" destId="{E900E0F5-4D6D-9749-B781-1188D877CD0B}" srcOrd="2" destOrd="0" parTransId="{C7821AD3-3089-254D-94A0-3B7A574A2B8A}" sibTransId="{9032B9C8-42BC-5E4C-93E0-2E31A0DE222D}"/>
    <dgm:cxn modelId="{F321DA75-0746-5F48-AFAC-FEAC1B62C16B}" srcId="{76A4DFE3-BF69-E14F-90FF-19D98CDEEAE4}" destId="{29DC07C2-7EEC-7741-90D8-CA8D81A1DAD2}" srcOrd="0" destOrd="0" parTransId="{04250D58-2081-114E-807A-9821EF80A3AD}" sibTransId="{AEA1FC65-3BC7-B744-B8E1-50021772B6B9}"/>
    <dgm:cxn modelId="{D6AE1278-14D0-C846-B35A-DA00F0E86FDF}" type="presOf" srcId="{A49DD454-8CC3-7549-AC84-2DE11943A528}" destId="{18F4C49F-6CBB-3F48-884E-F32841A45645}" srcOrd="0" destOrd="0" presId="urn:microsoft.com/office/officeart/2008/layout/VerticalAccentList"/>
    <dgm:cxn modelId="{A3DB3183-F6C8-B049-90A7-38B285A72CF5}" srcId="{256CA26C-A4B9-F043-A515-D8D5A8BF9769}" destId="{76A4DFE3-BF69-E14F-90FF-19D98CDEEAE4}" srcOrd="0" destOrd="0" parTransId="{F559E121-304E-8E44-A6C9-DF82FE590C38}" sibTransId="{51BF5658-55A6-FB49-95F9-1C22C522B1D3}"/>
    <dgm:cxn modelId="{EF15ECAC-A601-364C-AFE2-A7E13A2F3EB0}" type="presOf" srcId="{E900E0F5-4D6D-9749-B781-1188D877CD0B}" destId="{47686705-A619-BB4F-B6E7-478203EA9D33}" srcOrd="0" destOrd="0" presId="urn:microsoft.com/office/officeart/2008/layout/VerticalAccentList"/>
    <dgm:cxn modelId="{19D404C7-681C-FD4C-B62E-CDC384F85CBC}" type="presOf" srcId="{29DC07C2-7EEC-7741-90D8-CA8D81A1DAD2}" destId="{91F5FDE5-FB7D-8449-A103-EA491E384FE5}" srcOrd="0" destOrd="0" presId="urn:microsoft.com/office/officeart/2008/layout/VerticalAccentList"/>
    <dgm:cxn modelId="{B023F3CA-863C-144A-A2F0-D6B82FF6226F}" srcId="{256CA26C-A4B9-F043-A515-D8D5A8BF9769}" destId="{A49DD454-8CC3-7549-AC84-2DE11943A528}" srcOrd="1" destOrd="0" parTransId="{AD7B322A-E4D4-774F-9577-B92C8E27A608}" sibTransId="{5A5CD679-03EA-E741-B956-A4FFA8CE58A4}"/>
    <dgm:cxn modelId="{F2E997CB-6866-7345-B31A-3F24F755C4CA}" srcId="{E900E0F5-4D6D-9749-B781-1188D877CD0B}" destId="{070822BB-E7B7-0241-A3B9-7DBFFEECC8BC}" srcOrd="0" destOrd="0" parTransId="{16613BEF-20AA-B845-B130-7A0D5D697EA4}" sibTransId="{48F287D5-03EC-FD48-9931-5A00177F0423}"/>
    <dgm:cxn modelId="{2EB2E6D2-9265-0F44-BEA8-E256BA1CA53F}" type="presOf" srcId="{070822BB-E7B7-0241-A3B9-7DBFFEECC8BC}" destId="{624D52BF-550B-344D-A83F-FB931F20002A}" srcOrd="0" destOrd="0" presId="urn:microsoft.com/office/officeart/2008/layout/VerticalAccentList"/>
    <dgm:cxn modelId="{0A5E83F1-1475-CD4C-A2B2-7A914F586C3E}" type="presOf" srcId="{256CA26C-A4B9-F043-A515-D8D5A8BF9769}" destId="{F50CAE1C-7BD2-8F44-9046-9367A591C8AC}" srcOrd="0" destOrd="0" presId="urn:microsoft.com/office/officeart/2008/layout/VerticalAccentList"/>
    <dgm:cxn modelId="{E5BBA9B0-BAAC-2342-875F-A3701D3861EE}" type="presParOf" srcId="{F50CAE1C-7BD2-8F44-9046-9367A591C8AC}" destId="{EC73D0C8-7D99-3842-99D2-40624E246100}" srcOrd="0" destOrd="0" presId="urn:microsoft.com/office/officeart/2008/layout/VerticalAccentList"/>
    <dgm:cxn modelId="{63554D6D-F463-7E43-8EBA-9018F361DE51}" type="presParOf" srcId="{EC73D0C8-7D99-3842-99D2-40624E246100}" destId="{43737241-A32F-D447-8747-103549E5D311}" srcOrd="0" destOrd="0" presId="urn:microsoft.com/office/officeart/2008/layout/VerticalAccentList"/>
    <dgm:cxn modelId="{087006BA-04A4-1A47-8A3B-1F96A1E48D00}" type="presParOf" srcId="{F50CAE1C-7BD2-8F44-9046-9367A591C8AC}" destId="{32B4CCAA-976A-DB48-B9AF-C51EC45C3CFB}" srcOrd="1" destOrd="0" presId="urn:microsoft.com/office/officeart/2008/layout/VerticalAccentList"/>
    <dgm:cxn modelId="{9DB0D30D-0C35-8047-A95C-92FD28A85C49}" type="presParOf" srcId="{32B4CCAA-976A-DB48-B9AF-C51EC45C3CFB}" destId="{2D38ED53-D525-EF40-875A-E07AC4512BC9}" srcOrd="0" destOrd="0" presId="urn:microsoft.com/office/officeart/2008/layout/VerticalAccentList"/>
    <dgm:cxn modelId="{DC1AA440-683B-8449-9A7B-05B76207C216}" type="presParOf" srcId="{32B4CCAA-976A-DB48-B9AF-C51EC45C3CFB}" destId="{83C59586-D9C4-E347-BEBB-D78082BD714F}" srcOrd="1" destOrd="0" presId="urn:microsoft.com/office/officeart/2008/layout/VerticalAccentList"/>
    <dgm:cxn modelId="{B9B692EE-8450-A84D-948C-6FC4708A2652}" type="presParOf" srcId="{32B4CCAA-976A-DB48-B9AF-C51EC45C3CFB}" destId="{7B83A8F0-4337-CC41-B0C3-5DB5F5DC2D17}" srcOrd="2" destOrd="0" presId="urn:microsoft.com/office/officeart/2008/layout/VerticalAccentList"/>
    <dgm:cxn modelId="{551CAAEC-E598-D24B-9884-BC24D2DE291F}" type="presParOf" srcId="{32B4CCAA-976A-DB48-B9AF-C51EC45C3CFB}" destId="{742F92BC-6408-7D4A-BCE4-0E46D7FE8F49}" srcOrd="3" destOrd="0" presId="urn:microsoft.com/office/officeart/2008/layout/VerticalAccentList"/>
    <dgm:cxn modelId="{DAA09BC4-A733-3047-8EFF-23D5BD79C75C}" type="presParOf" srcId="{32B4CCAA-976A-DB48-B9AF-C51EC45C3CFB}" destId="{BFB22F02-FFDD-114B-A06E-AC0ABC417A26}" srcOrd="4" destOrd="0" presId="urn:microsoft.com/office/officeart/2008/layout/VerticalAccentList"/>
    <dgm:cxn modelId="{DCC0269B-80DD-1742-92B8-A9E75757AE15}" type="presParOf" srcId="{32B4CCAA-976A-DB48-B9AF-C51EC45C3CFB}" destId="{5370A74C-1C12-B741-8898-FB04E34C7592}" srcOrd="5" destOrd="0" presId="urn:microsoft.com/office/officeart/2008/layout/VerticalAccentList"/>
    <dgm:cxn modelId="{7EAD4A9D-CDB9-3F49-B794-9CCC3C3022B5}" type="presParOf" srcId="{32B4CCAA-976A-DB48-B9AF-C51EC45C3CFB}" destId="{EB1481DD-F164-5341-BF4C-98521157712C}" srcOrd="6" destOrd="0" presId="urn:microsoft.com/office/officeart/2008/layout/VerticalAccentList"/>
    <dgm:cxn modelId="{0A5F243D-B3BD-1244-892F-82C004A7F3D5}" type="presParOf" srcId="{32B4CCAA-976A-DB48-B9AF-C51EC45C3CFB}" destId="{91F5FDE5-FB7D-8449-A103-EA491E384FE5}" srcOrd="7" destOrd="0" presId="urn:microsoft.com/office/officeart/2008/layout/VerticalAccentList"/>
    <dgm:cxn modelId="{B7663715-5B8C-E34B-9C7B-B15280144367}" type="presParOf" srcId="{F50CAE1C-7BD2-8F44-9046-9367A591C8AC}" destId="{64F3D119-95A8-0243-835F-4AD2886EA4C7}" srcOrd="2" destOrd="0" presId="urn:microsoft.com/office/officeart/2008/layout/VerticalAccentList"/>
    <dgm:cxn modelId="{6A5A773D-15DA-A243-9E63-28D33D44B0AE}" type="presParOf" srcId="{F50CAE1C-7BD2-8F44-9046-9367A591C8AC}" destId="{20C1F241-E64C-2648-B45D-E0502DFB5722}" srcOrd="3" destOrd="0" presId="urn:microsoft.com/office/officeart/2008/layout/VerticalAccentList"/>
    <dgm:cxn modelId="{2372FAF1-7DE4-B14D-A9D0-B86926E0AA53}" type="presParOf" srcId="{20C1F241-E64C-2648-B45D-E0502DFB5722}" destId="{18F4C49F-6CBB-3F48-884E-F32841A45645}" srcOrd="0" destOrd="0" presId="urn:microsoft.com/office/officeart/2008/layout/VerticalAccentList"/>
    <dgm:cxn modelId="{90EBCDDF-ACDA-EF40-9471-8A1EED323051}" type="presParOf" srcId="{F50CAE1C-7BD2-8F44-9046-9367A591C8AC}" destId="{A2EDB6EB-E766-7A45-ACDA-3F93153740B2}" srcOrd="4" destOrd="0" presId="urn:microsoft.com/office/officeart/2008/layout/VerticalAccentList"/>
    <dgm:cxn modelId="{1E34E550-4E7B-A44E-9B65-7F3C8D177885}" type="presParOf" srcId="{A2EDB6EB-E766-7A45-ACDA-3F93153740B2}" destId="{866927C2-D46F-2B4F-B430-60368330FA5A}" srcOrd="0" destOrd="0" presId="urn:microsoft.com/office/officeart/2008/layout/VerticalAccentList"/>
    <dgm:cxn modelId="{B96C4F82-8E18-B248-9925-D54FAB7B61FA}" type="presParOf" srcId="{A2EDB6EB-E766-7A45-ACDA-3F93153740B2}" destId="{D49AEA03-A845-0B49-B43E-3C96FD576635}" srcOrd="1" destOrd="0" presId="urn:microsoft.com/office/officeart/2008/layout/VerticalAccentList"/>
    <dgm:cxn modelId="{ADB74561-9751-D242-B057-DC2E670B6236}" type="presParOf" srcId="{A2EDB6EB-E766-7A45-ACDA-3F93153740B2}" destId="{58C279BE-95F4-9E44-BBF5-EB94386363B3}" srcOrd="2" destOrd="0" presId="urn:microsoft.com/office/officeart/2008/layout/VerticalAccentList"/>
    <dgm:cxn modelId="{CB969E90-3B44-BA4B-9FAF-7FDCECF19C26}" type="presParOf" srcId="{A2EDB6EB-E766-7A45-ACDA-3F93153740B2}" destId="{D54C5D5F-4618-5343-BAF3-10C5EC4865BD}" srcOrd="3" destOrd="0" presId="urn:microsoft.com/office/officeart/2008/layout/VerticalAccentList"/>
    <dgm:cxn modelId="{0585B765-936D-CD4B-A440-69291F4B491B}" type="presParOf" srcId="{A2EDB6EB-E766-7A45-ACDA-3F93153740B2}" destId="{E661496A-C69B-DD4F-9330-DF62FE83F246}" srcOrd="4" destOrd="0" presId="urn:microsoft.com/office/officeart/2008/layout/VerticalAccentList"/>
    <dgm:cxn modelId="{DB3DC4AD-0D64-7146-B410-03B3FD7AF86F}" type="presParOf" srcId="{A2EDB6EB-E766-7A45-ACDA-3F93153740B2}" destId="{80F60809-469F-9F4C-A33B-12F1A5557AAC}" srcOrd="5" destOrd="0" presId="urn:microsoft.com/office/officeart/2008/layout/VerticalAccentList"/>
    <dgm:cxn modelId="{DBBA0D08-E1E1-C541-A0E9-BAFD40AB4FEE}" type="presParOf" srcId="{A2EDB6EB-E766-7A45-ACDA-3F93153740B2}" destId="{EF8D976B-23C1-D240-A20A-ED61F08A94EB}" srcOrd="6" destOrd="0" presId="urn:microsoft.com/office/officeart/2008/layout/VerticalAccentList"/>
    <dgm:cxn modelId="{59CBCEBE-821D-AF44-8200-3F9B7C6EF574}" type="presParOf" srcId="{A2EDB6EB-E766-7A45-ACDA-3F93153740B2}" destId="{6021CDEC-26F1-3B48-B5F2-B2E140259CA8}" srcOrd="7" destOrd="0" presId="urn:microsoft.com/office/officeart/2008/layout/VerticalAccentList"/>
    <dgm:cxn modelId="{F3FCF408-E88B-5841-AF5A-9EAE50B6DDC7}" type="presParOf" srcId="{F50CAE1C-7BD2-8F44-9046-9367A591C8AC}" destId="{3B417FEE-7972-FA4D-B898-CB4C4228D9F5}" srcOrd="5" destOrd="0" presId="urn:microsoft.com/office/officeart/2008/layout/VerticalAccentList"/>
    <dgm:cxn modelId="{A2FBE8A5-B237-3C44-8F1D-364F214196B7}" type="presParOf" srcId="{F50CAE1C-7BD2-8F44-9046-9367A591C8AC}" destId="{F03A8B12-7304-8C44-A138-4659C4564FB2}" srcOrd="6" destOrd="0" presId="urn:microsoft.com/office/officeart/2008/layout/VerticalAccentList"/>
    <dgm:cxn modelId="{9639BE5C-076F-4947-B387-63D8FC24F784}" type="presParOf" srcId="{F03A8B12-7304-8C44-A138-4659C4564FB2}" destId="{47686705-A619-BB4F-B6E7-478203EA9D33}" srcOrd="0" destOrd="0" presId="urn:microsoft.com/office/officeart/2008/layout/VerticalAccentList"/>
    <dgm:cxn modelId="{648F6311-DD3B-5644-94E2-00E1B174ACA0}" type="presParOf" srcId="{F50CAE1C-7BD2-8F44-9046-9367A591C8AC}" destId="{C332250B-E888-D347-952C-4978BD3A8165}" srcOrd="7" destOrd="0" presId="urn:microsoft.com/office/officeart/2008/layout/VerticalAccentList"/>
    <dgm:cxn modelId="{3084A262-A401-2049-A8E9-F4E947ED40A7}" type="presParOf" srcId="{C332250B-E888-D347-952C-4978BD3A8165}" destId="{D5F4D9C1-C155-964C-AAA9-7E8579BB4A30}" srcOrd="0" destOrd="0" presId="urn:microsoft.com/office/officeart/2008/layout/VerticalAccentList"/>
    <dgm:cxn modelId="{D2237419-DB0B-DF42-B1DA-B958CC3EA26B}" type="presParOf" srcId="{C332250B-E888-D347-952C-4978BD3A8165}" destId="{C8D962EA-313B-3745-9CB0-27BEEC7ABD15}" srcOrd="1" destOrd="0" presId="urn:microsoft.com/office/officeart/2008/layout/VerticalAccentList"/>
    <dgm:cxn modelId="{615D4EE3-6403-9844-8EE2-DF5E1D713D31}" type="presParOf" srcId="{C332250B-E888-D347-952C-4978BD3A8165}" destId="{4082594E-DA89-8244-8F4F-AF114A18631B}" srcOrd="2" destOrd="0" presId="urn:microsoft.com/office/officeart/2008/layout/VerticalAccentList"/>
    <dgm:cxn modelId="{C76C3808-F0EB-A04D-B3CB-4E63CEB28DA3}" type="presParOf" srcId="{C332250B-E888-D347-952C-4978BD3A8165}" destId="{9DE175D2-F279-B543-916A-38EBD22CDBFE}" srcOrd="3" destOrd="0" presId="urn:microsoft.com/office/officeart/2008/layout/VerticalAccentList"/>
    <dgm:cxn modelId="{FE027E9B-A049-9A46-AB02-5277C567AA95}" type="presParOf" srcId="{C332250B-E888-D347-952C-4978BD3A8165}" destId="{E56AD056-5254-3943-A7C5-0FB140AE700F}" srcOrd="4" destOrd="0" presId="urn:microsoft.com/office/officeart/2008/layout/VerticalAccentList"/>
    <dgm:cxn modelId="{0F06AF33-32D0-BA4E-B913-E86EEE39182C}" type="presParOf" srcId="{C332250B-E888-D347-952C-4978BD3A8165}" destId="{18FB25D4-52D7-854B-8D86-B8D3123610CD}" srcOrd="5" destOrd="0" presId="urn:microsoft.com/office/officeart/2008/layout/VerticalAccentList"/>
    <dgm:cxn modelId="{F2258287-B783-B74A-9B28-05ED6B40460D}" type="presParOf" srcId="{C332250B-E888-D347-952C-4978BD3A8165}" destId="{044261F1-D108-3B4F-A4EB-6C6609444E46}" srcOrd="6" destOrd="0" presId="urn:microsoft.com/office/officeart/2008/layout/VerticalAccentList"/>
    <dgm:cxn modelId="{CD3597C5-D9E3-ED4A-A604-A08C93B9F55A}" type="presParOf" srcId="{C332250B-E888-D347-952C-4978BD3A8165}" destId="{624D52BF-550B-344D-A83F-FB931F20002A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8E0E5A8-14CE-7E40-A07C-9CABA67D8945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A0F80-80EB-954A-843A-A8FD2DC0D618}">
      <dgm:prSet phldrT="[Text]"/>
      <dgm:spPr/>
      <dgm:t>
        <a:bodyPr/>
        <a:lstStyle/>
        <a:p>
          <a:pPr rtl="0"/>
          <a:r>
            <a:rPr lang="ar-SA" dirty="0"/>
            <a:t>الركن الثاني المحل </a:t>
          </a:r>
          <a:endParaRPr lang="en-US" dirty="0"/>
        </a:p>
      </dgm:t>
    </dgm:pt>
    <dgm:pt modelId="{8DCA2823-DCFA-A547-9031-65CD0CA71C92}" type="parTrans" cxnId="{73B6EE29-914E-1B47-9368-CE40EE0B9785}">
      <dgm:prSet/>
      <dgm:spPr/>
      <dgm:t>
        <a:bodyPr/>
        <a:lstStyle/>
        <a:p>
          <a:endParaRPr lang="en-US"/>
        </a:p>
      </dgm:t>
    </dgm:pt>
    <dgm:pt modelId="{DB9A0B3B-BEE1-924D-94FC-BE712282B001}" type="sibTrans" cxnId="{73B6EE29-914E-1B47-9368-CE40EE0B9785}">
      <dgm:prSet/>
      <dgm:spPr/>
      <dgm:t>
        <a:bodyPr/>
        <a:lstStyle/>
        <a:p>
          <a:endParaRPr lang="en-US"/>
        </a:p>
      </dgm:t>
    </dgm:pt>
    <dgm:pt modelId="{64AC4A57-D05A-9841-9632-2F4AA50CA332}" type="asst">
      <dgm:prSet phldrT="[Text]"/>
      <dgm:spPr/>
      <dgm:t>
        <a:bodyPr/>
        <a:lstStyle/>
        <a:p>
          <a:pPr rtl="0"/>
          <a:r>
            <a:rPr lang="ar-SA" dirty="0"/>
            <a:t>شروط الزوج</a:t>
          </a:r>
          <a:endParaRPr lang="en-US" dirty="0"/>
        </a:p>
      </dgm:t>
    </dgm:pt>
    <dgm:pt modelId="{79F39062-3701-F94C-B1C3-A243AF265D9B}" type="parTrans" cxnId="{88B6A08F-7175-5542-84A0-E17337AAD3C4}">
      <dgm:prSet/>
      <dgm:spPr/>
      <dgm:t>
        <a:bodyPr/>
        <a:lstStyle/>
        <a:p>
          <a:endParaRPr lang="en-US"/>
        </a:p>
      </dgm:t>
    </dgm:pt>
    <dgm:pt modelId="{68BB2E1A-03DE-9B41-8C1A-610CB2E186C3}" type="sibTrans" cxnId="{88B6A08F-7175-5542-84A0-E17337AAD3C4}">
      <dgm:prSet/>
      <dgm:spPr/>
      <dgm:t>
        <a:bodyPr/>
        <a:lstStyle/>
        <a:p>
          <a:endParaRPr lang="en-US"/>
        </a:p>
      </dgm:t>
    </dgm:pt>
    <dgm:pt modelId="{138A6532-95FC-BA49-9DFE-D9DAB186D2DE}">
      <dgm:prSet phldrT="[Text]"/>
      <dgm:spPr/>
      <dgm:t>
        <a:bodyPr/>
        <a:lstStyle/>
        <a:p>
          <a:r>
            <a:rPr lang="ar-SA" dirty="0"/>
            <a:t>مسلماً، ذكراً، معيناً</a:t>
          </a:r>
          <a:endParaRPr lang="en-US" dirty="0"/>
        </a:p>
      </dgm:t>
    </dgm:pt>
    <dgm:pt modelId="{923736A8-30B9-B74F-9F37-8AD27FAFA23B}" type="parTrans" cxnId="{A7C6617D-A30E-AC44-B06F-60AE3C5EA9D6}">
      <dgm:prSet/>
      <dgm:spPr/>
      <dgm:t>
        <a:bodyPr/>
        <a:lstStyle/>
        <a:p>
          <a:endParaRPr lang="en-US"/>
        </a:p>
      </dgm:t>
    </dgm:pt>
    <dgm:pt modelId="{EDB315E0-E9A4-9049-BCCA-267E54590831}" type="sibTrans" cxnId="{A7C6617D-A30E-AC44-B06F-60AE3C5EA9D6}">
      <dgm:prSet/>
      <dgm:spPr/>
      <dgm:t>
        <a:bodyPr/>
        <a:lstStyle/>
        <a:p>
          <a:endParaRPr lang="en-US"/>
        </a:p>
      </dgm:t>
    </dgm:pt>
    <dgm:pt modelId="{A8FC4D96-9724-AE45-BB27-00CFB2526077}">
      <dgm:prSet phldrT="[Text]"/>
      <dgm:spPr/>
      <dgm:t>
        <a:bodyPr/>
        <a:lstStyle/>
        <a:p>
          <a:r>
            <a:rPr lang="ar-SA" dirty="0"/>
            <a:t>ألا يكون مريضاً مرض الموت</a:t>
          </a:r>
          <a:endParaRPr lang="en-US" dirty="0"/>
        </a:p>
      </dgm:t>
    </dgm:pt>
    <dgm:pt modelId="{DB713025-460D-2E47-9259-86A63CC2D0E3}" type="parTrans" cxnId="{76A0E1AC-C66A-114C-8836-F8F1631800CE}">
      <dgm:prSet/>
      <dgm:spPr/>
      <dgm:t>
        <a:bodyPr/>
        <a:lstStyle/>
        <a:p>
          <a:endParaRPr lang="en-US"/>
        </a:p>
      </dgm:t>
    </dgm:pt>
    <dgm:pt modelId="{8AD501C4-5665-1F40-838F-AA531D3D5E4C}" type="sibTrans" cxnId="{76A0E1AC-C66A-114C-8836-F8F1631800CE}">
      <dgm:prSet/>
      <dgm:spPr/>
      <dgm:t>
        <a:bodyPr/>
        <a:lstStyle/>
        <a:p>
          <a:endParaRPr lang="en-US"/>
        </a:p>
      </dgm:t>
    </dgm:pt>
    <dgm:pt modelId="{DC8EDBD8-772C-2445-9F4C-7362D7F9F8EE}">
      <dgm:prSet phldrT="[Text]"/>
      <dgm:spPr/>
      <dgm:t>
        <a:bodyPr/>
        <a:lstStyle/>
        <a:p>
          <a:r>
            <a:rPr lang="ar-SA" dirty="0"/>
            <a:t>ألا يكون الزوج محرماً للحج أو العمرة</a:t>
          </a:r>
          <a:endParaRPr lang="en-US" dirty="0"/>
        </a:p>
      </dgm:t>
    </dgm:pt>
    <dgm:pt modelId="{FD5A5BBA-E218-8F46-B073-87153B859A64}" type="parTrans" cxnId="{C8CA6158-BD22-A84E-AB76-2567020216DC}">
      <dgm:prSet/>
      <dgm:spPr/>
      <dgm:t>
        <a:bodyPr/>
        <a:lstStyle/>
        <a:p>
          <a:endParaRPr lang="en-US"/>
        </a:p>
      </dgm:t>
    </dgm:pt>
    <dgm:pt modelId="{7193F7E4-6923-1149-8544-B387C9663D4E}" type="sibTrans" cxnId="{C8CA6158-BD22-A84E-AB76-2567020216DC}">
      <dgm:prSet/>
      <dgm:spPr/>
      <dgm:t>
        <a:bodyPr/>
        <a:lstStyle/>
        <a:p>
          <a:endParaRPr lang="en-US"/>
        </a:p>
      </dgm:t>
    </dgm:pt>
    <dgm:pt modelId="{7D800D29-DC8B-454E-BC49-2B021540E991}" type="pres">
      <dgm:prSet presAssocID="{88E0E5A8-14CE-7E40-A07C-9CABA67D894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074534-50E7-3440-A553-6637F28A1283}" type="pres">
      <dgm:prSet presAssocID="{533A0F80-80EB-954A-843A-A8FD2DC0D618}" presName="hierRoot1" presStyleCnt="0">
        <dgm:presLayoutVars>
          <dgm:hierBranch val="init"/>
        </dgm:presLayoutVars>
      </dgm:prSet>
      <dgm:spPr/>
    </dgm:pt>
    <dgm:pt modelId="{37CE19B0-40B9-8449-8A31-A1F947971337}" type="pres">
      <dgm:prSet presAssocID="{533A0F80-80EB-954A-843A-A8FD2DC0D618}" presName="rootComposite1" presStyleCnt="0"/>
      <dgm:spPr/>
    </dgm:pt>
    <dgm:pt modelId="{DE5B130B-A81E-0E47-A776-218A37C71DC1}" type="pres">
      <dgm:prSet presAssocID="{533A0F80-80EB-954A-843A-A8FD2DC0D618}" presName="rootText1" presStyleLbl="node0" presStyleIdx="0" presStyleCnt="1">
        <dgm:presLayoutVars>
          <dgm:chPref val="3"/>
        </dgm:presLayoutVars>
      </dgm:prSet>
      <dgm:spPr/>
    </dgm:pt>
    <dgm:pt modelId="{F1D83113-2CC6-F24E-B7AB-91213B036F63}" type="pres">
      <dgm:prSet presAssocID="{533A0F80-80EB-954A-843A-A8FD2DC0D618}" presName="rootConnector1" presStyleLbl="node1" presStyleIdx="0" presStyleCnt="0"/>
      <dgm:spPr/>
    </dgm:pt>
    <dgm:pt modelId="{900EA09D-CB00-844D-A387-C9C2DD48771C}" type="pres">
      <dgm:prSet presAssocID="{533A0F80-80EB-954A-843A-A8FD2DC0D618}" presName="hierChild2" presStyleCnt="0"/>
      <dgm:spPr/>
    </dgm:pt>
    <dgm:pt modelId="{E3545536-CB0D-AB44-8A0A-B794D3C9A2A8}" type="pres">
      <dgm:prSet presAssocID="{923736A8-30B9-B74F-9F37-8AD27FAFA23B}" presName="Name64" presStyleLbl="parChTrans1D2" presStyleIdx="0" presStyleCnt="4"/>
      <dgm:spPr/>
    </dgm:pt>
    <dgm:pt modelId="{44441625-A8A7-F944-A62B-824ED01A1BE8}" type="pres">
      <dgm:prSet presAssocID="{138A6532-95FC-BA49-9DFE-D9DAB186D2DE}" presName="hierRoot2" presStyleCnt="0">
        <dgm:presLayoutVars>
          <dgm:hierBranch val="init"/>
        </dgm:presLayoutVars>
      </dgm:prSet>
      <dgm:spPr/>
    </dgm:pt>
    <dgm:pt modelId="{E141BCCF-DCDC-1B4C-BDC9-9D4C0BE6BAC6}" type="pres">
      <dgm:prSet presAssocID="{138A6532-95FC-BA49-9DFE-D9DAB186D2DE}" presName="rootComposite" presStyleCnt="0"/>
      <dgm:spPr/>
    </dgm:pt>
    <dgm:pt modelId="{9B6273ED-CF4A-E740-B9F8-89EBF3F5C7A7}" type="pres">
      <dgm:prSet presAssocID="{138A6532-95FC-BA49-9DFE-D9DAB186D2DE}" presName="rootText" presStyleLbl="node2" presStyleIdx="0" presStyleCnt="3">
        <dgm:presLayoutVars>
          <dgm:chPref val="3"/>
        </dgm:presLayoutVars>
      </dgm:prSet>
      <dgm:spPr/>
    </dgm:pt>
    <dgm:pt modelId="{2CED7FBF-92D1-E640-8D77-E95BB6C06C99}" type="pres">
      <dgm:prSet presAssocID="{138A6532-95FC-BA49-9DFE-D9DAB186D2DE}" presName="rootConnector" presStyleLbl="node2" presStyleIdx="0" presStyleCnt="3"/>
      <dgm:spPr/>
    </dgm:pt>
    <dgm:pt modelId="{385748DC-7C9E-AD4E-AC58-62AA880435E4}" type="pres">
      <dgm:prSet presAssocID="{138A6532-95FC-BA49-9DFE-D9DAB186D2DE}" presName="hierChild4" presStyleCnt="0"/>
      <dgm:spPr/>
    </dgm:pt>
    <dgm:pt modelId="{05FD6F1F-F1F8-C04F-BDA7-E27CC725076E}" type="pres">
      <dgm:prSet presAssocID="{138A6532-95FC-BA49-9DFE-D9DAB186D2DE}" presName="hierChild5" presStyleCnt="0"/>
      <dgm:spPr/>
    </dgm:pt>
    <dgm:pt modelId="{85B43A2E-C5B3-1A44-A942-A1BAFD6ABD83}" type="pres">
      <dgm:prSet presAssocID="{DB713025-460D-2E47-9259-86A63CC2D0E3}" presName="Name64" presStyleLbl="parChTrans1D2" presStyleIdx="1" presStyleCnt="4"/>
      <dgm:spPr/>
    </dgm:pt>
    <dgm:pt modelId="{57BC5329-E39E-B94C-A6BA-ADC0630A36EB}" type="pres">
      <dgm:prSet presAssocID="{A8FC4D96-9724-AE45-BB27-00CFB2526077}" presName="hierRoot2" presStyleCnt="0">
        <dgm:presLayoutVars>
          <dgm:hierBranch val="init"/>
        </dgm:presLayoutVars>
      </dgm:prSet>
      <dgm:spPr/>
    </dgm:pt>
    <dgm:pt modelId="{B34CFA37-D8E1-4049-BBDF-1231B279A77F}" type="pres">
      <dgm:prSet presAssocID="{A8FC4D96-9724-AE45-BB27-00CFB2526077}" presName="rootComposite" presStyleCnt="0"/>
      <dgm:spPr/>
    </dgm:pt>
    <dgm:pt modelId="{D501AECA-BE7F-674C-9C9E-CF04A77CC924}" type="pres">
      <dgm:prSet presAssocID="{A8FC4D96-9724-AE45-BB27-00CFB2526077}" presName="rootText" presStyleLbl="node2" presStyleIdx="1" presStyleCnt="3">
        <dgm:presLayoutVars>
          <dgm:chPref val="3"/>
        </dgm:presLayoutVars>
      </dgm:prSet>
      <dgm:spPr/>
    </dgm:pt>
    <dgm:pt modelId="{ECA40484-C54C-4043-921D-7E97017B21A8}" type="pres">
      <dgm:prSet presAssocID="{A8FC4D96-9724-AE45-BB27-00CFB2526077}" presName="rootConnector" presStyleLbl="node2" presStyleIdx="1" presStyleCnt="3"/>
      <dgm:spPr/>
    </dgm:pt>
    <dgm:pt modelId="{8709053B-7801-6E42-BEE6-882817A26B26}" type="pres">
      <dgm:prSet presAssocID="{A8FC4D96-9724-AE45-BB27-00CFB2526077}" presName="hierChild4" presStyleCnt="0"/>
      <dgm:spPr/>
    </dgm:pt>
    <dgm:pt modelId="{5C3E42B0-53DA-4541-89ED-67AB84D7B3F4}" type="pres">
      <dgm:prSet presAssocID="{A8FC4D96-9724-AE45-BB27-00CFB2526077}" presName="hierChild5" presStyleCnt="0"/>
      <dgm:spPr/>
    </dgm:pt>
    <dgm:pt modelId="{3150D1B1-889E-1F4D-A32B-A2994543CC59}" type="pres">
      <dgm:prSet presAssocID="{FD5A5BBA-E218-8F46-B073-87153B859A64}" presName="Name64" presStyleLbl="parChTrans1D2" presStyleIdx="2" presStyleCnt="4"/>
      <dgm:spPr/>
    </dgm:pt>
    <dgm:pt modelId="{9F1A9CFD-64E6-054A-A7AD-B71A7757998F}" type="pres">
      <dgm:prSet presAssocID="{DC8EDBD8-772C-2445-9F4C-7362D7F9F8EE}" presName="hierRoot2" presStyleCnt="0">
        <dgm:presLayoutVars>
          <dgm:hierBranch val="init"/>
        </dgm:presLayoutVars>
      </dgm:prSet>
      <dgm:spPr/>
    </dgm:pt>
    <dgm:pt modelId="{E1483C68-AD9D-8D44-88C7-1287D0EBA391}" type="pres">
      <dgm:prSet presAssocID="{DC8EDBD8-772C-2445-9F4C-7362D7F9F8EE}" presName="rootComposite" presStyleCnt="0"/>
      <dgm:spPr/>
    </dgm:pt>
    <dgm:pt modelId="{DA4FD30D-BBE3-7344-BA1D-A1E5D61AC560}" type="pres">
      <dgm:prSet presAssocID="{DC8EDBD8-772C-2445-9F4C-7362D7F9F8EE}" presName="rootText" presStyleLbl="node2" presStyleIdx="2" presStyleCnt="3">
        <dgm:presLayoutVars>
          <dgm:chPref val="3"/>
        </dgm:presLayoutVars>
      </dgm:prSet>
      <dgm:spPr/>
    </dgm:pt>
    <dgm:pt modelId="{71DF3376-0EE5-E347-8C9B-348201BDB022}" type="pres">
      <dgm:prSet presAssocID="{DC8EDBD8-772C-2445-9F4C-7362D7F9F8EE}" presName="rootConnector" presStyleLbl="node2" presStyleIdx="2" presStyleCnt="3"/>
      <dgm:spPr/>
    </dgm:pt>
    <dgm:pt modelId="{1D0B4958-2DBF-9047-93EB-096E76FADAD5}" type="pres">
      <dgm:prSet presAssocID="{DC8EDBD8-772C-2445-9F4C-7362D7F9F8EE}" presName="hierChild4" presStyleCnt="0"/>
      <dgm:spPr/>
    </dgm:pt>
    <dgm:pt modelId="{F17C3EAA-8381-F449-B6C4-83803FE5DCF3}" type="pres">
      <dgm:prSet presAssocID="{DC8EDBD8-772C-2445-9F4C-7362D7F9F8EE}" presName="hierChild5" presStyleCnt="0"/>
      <dgm:spPr/>
    </dgm:pt>
    <dgm:pt modelId="{955765C8-04F7-4441-8EBF-972168ECF187}" type="pres">
      <dgm:prSet presAssocID="{533A0F80-80EB-954A-843A-A8FD2DC0D618}" presName="hierChild3" presStyleCnt="0"/>
      <dgm:spPr/>
    </dgm:pt>
    <dgm:pt modelId="{38442486-AB7C-7244-ABAF-5BEAA46534CF}" type="pres">
      <dgm:prSet presAssocID="{79F39062-3701-F94C-B1C3-A243AF265D9B}" presName="Name115" presStyleLbl="parChTrans1D2" presStyleIdx="3" presStyleCnt="4"/>
      <dgm:spPr/>
    </dgm:pt>
    <dgm:pt modelId="{8848CA4B-2B3C-6241-9D8C-F48FA9BD9757}" type="pres">
      <dgm:prSet presAssocID="{64AC4A57-D05A-9841-9632-2F4AA50CA332}" presName="hierRoot3" presStyleCnt="0">
        <dgm:presLayoutVars>
          <dgm:hierBranch val="init"/>
        </dgm:presLayoutVars>
      </dgm:prSet>
      <dgm:spPr/>
    </dgm:pt>
    <dgm:pt modelId="{F084E347-9F6F-F94A-99D9-3899C7071289}" type="pres">
      <dgm:prSet presAssocID="{64AC4A57-D05A-9841-9632-2F4AA50CA332}" presName="rootComposite3" presStyleCnt="0"/>
      <dgm:spPr/>
    </dgm:pt>
    <dgm:pt modelId="{52FBB556-87BB-2B4F-9A65-1BADE063AB01}" type="pres">
      <dgm:prSet presAssocID="{64AC4A57-D05A-9841-9632-2F4AA50CA332}" presName="rootText3" presStyleLbl="asst1" presStyleIdx="0" presStyleCnt="1">
        <dgm:presLayoutVars>
          <dgm:chPref val="3"/>
        </dgm:presLayoutVars>
      </dgm:prSet>
      <dgm:spPr/>
    </dgm:pt>
    <dgm:pt modelId="{98CB8058-46CC-F340-9A3C-DFC69F631CC5}" type="pres">
      <dgm:prSet presAssocID="{64AC4A57-D05A-9841-9632-2F4AA50CA332}" presName="rootConnector3" presStyleLbl="asst1" presStyleIdx="0" presStyleCnt="1"/>
      <dgm:spPr/>
    </dgm:pt>
    <dgm:pt modelId="{E9F47C9E-E433-064A-877A-5723FE8E2F2B}" type="pres">
      <dgm:prSet presAssocID="{64AC4A57-D05A-9841-9632-2F4AA50CA332}" presName="hierChild6" presStyleCnt="0"/>
      <dgm:spPr/>
    </dgm:pt>
    <dgm:pt modelId="{CA6FA08B-8A5D-7C46-AFE6-463C54CC6B59}" type="pres">
      <dgm:prSet presAssocID="{64AC4A57-D05A-9841-9632-2F4AA50CA332}" presName="hierChild7" presStyleCnt="0"/>
      <dgm:spPr/>
    </dgm:pt>
  </dgm:ptLst>
  <dgm:cxnLst>
    <dgm:cxn modelId="{21421700-C682-284A-8181-9D80B2D3B5A6}" type="presOf" srcId="{138A6532-95FC-BA49-9DFE-D9DAB186D2DE}" destId="{9B6273ED-CF4A-E740-B9F8-89EBF3F5C7A7}" srcOrd="0" destOrd="0" presId="urn:microsoft.com/office/officeart/2009/3/layout/HorizontalOrganizationChart"/>
    <dgm:cxn modelId="{958B900B-91C2-8942-A5A3-504083605817}" type="presOf" srcId="{64AC4A57-D05A-9841-9632-2F4AA50CA332}" destId="{98CB8058-46CC-F340-9A3C-DFC69F631CC5}" srcOrd="1" destOrd="0" presId="urn:microsoft.com/office/officeart/2009/3/layout/HorizontalOrganizationChart"/>
    <dgm:cxn modelId="{301BC126-E776-B84C-AD8A-BCFCE033D2C0}" type="presOf" srcId="{79F39062-3701-F94C-B1C3-A243AF265D9B}" destId="{38442486-AB7C-7244-ABAF-5BEAA46534CF}" srcOrd="0" destOrd="0" presId="urn:microsoft.com/office/officeart/2009/3/layout/HorizontalOrganizationChart"/>
    <dgm:cxn modelId="{73B6EE29-914E-1B47-9368-CE40EE0B9785}" srcId="{88E0E5A8-14CE-7E40-A07C-9CABA67D8945}" destId="{533A0F80-80EB-954A-843A-A8FD2DC0D618}" srcOrd="0" destOrd="0" parTransId="{8DCA2823-DCFA-A547-9031-65CD0CA71C92}" sibTransId="{DB9A0B3B-BEE1-924D-94FC-BE712282B001}"/>
    <dgm:cxn modelId="{C8CA6158-BD22-A84E-AB76-2567020216DC}" srcId="{533A0F80-80EB-954A-843A-A8FD2DC0D618}" destId="{DC8EDBD8-772C-2445-9F4C-7362D7F9F8EE}" srcOrd="3" destOrd="0" parTransId="{FD5A5BBA-E218-8F46-B073-87153B859A64}" sibTransId="{7193F7E4-6923-1149-8544-B387C9663D4E}"/>
    <dgm:cxn modelId="{C5FD1D59-6D91-9F4F-AD56-460A8E622CB3}" type="presOf" srcId="{533A0F80-80EB-954A-843A-A8FD2DC0D618}" destId="{DE5B130B-A81E-0E47-A776-218A37C71DC1}" srcOrd="0" destOrd="0" presId="urn:microsoft.com/office/officeart/2009/3/layout/HorizontalOrganizationChart"/>
    <dgm:cxn modelId="{8EAC335D-C8C2-B841-8792-CA3FBCA99D88}" type="presOf" srcId="{64AC4A57-D05A-9841-9632-2F4AA50CA332}" destId="{52FBB556-87BB-2B4F-9A65-1BADE063AB01}" srcOrd="0" destOrd="0" presId="urn:microsoft.com/office/officeart/2009/3/layout/HorizontalOrganizationChart"/>
    <dgm:cxn modelId="{23961264-68B4-C842-ABDD-EFFEB837C76D}" type="presOf" srcId="{88E0E5A8-14CE-7E40-A07C-9CABA67D8945}" destId="{7D800D29-DC8B-454E-BC49-2B021540E991}" srcOrd="0" destOrd="0" presId="urn:microsoft.com/office/officeart/2009/3/layout/HorizontalOrganizationChart"/>
    <dgm:cxn modelId="{D865F772-A9B9-6841-A496-6ADB3FCE0EA6}" type="presOf" srcId="{A8FC4D96-9724-AE45-BB27-00CFB2526077}" destId="{D501AECA-BE7F-674C-9C9E-CF04A77CC924}" srcOrd="0" destOrd="0" presId="urn:microsoft.com/office/officeart/2009/3/layout/HorizontalOrganizationChart"/>
    <dgm:cxn modelId="{B9F5447A-27D5-FB42-8637-DCAA1E5D2F24}" type="presOf" srcId="{FD5A5BBA-E218-8F46-B073-87153B859A64}" destId="{3150D1B1-889E-1F4D-A32B-A2994543CC59}" srcOrd="0" destOrd="0" presId="urn:microsoft.com/office/officeart/2009/3/layout/HorizontalOrganizationChart"/>
    <dgm:cxn modelId="{A7C6617D-A30E-AC44-B06F-60AE3C5EA9D6}" srcId="{533A0F80-80EB-954A-843A-A8FD2DC0D618}" destId="{138A6532-95FC-BA49-9DFE-D9DAB186D2DE}" srcOrd="1" destOrd="0" parTransId="{923736A8-30B9-B74F-9F37-8AD27FAFA23B}" sibTransId="{EDB315E0-E9A4-9049-BCCA-267E54590831}"/>
    <dgm:cxn modelId="{88B6A08F-7175-5542-84A0-E17337AAD3C4}" srcId="{533A0F80-80EB-954A-843A-A8FD2DC0D618}" destId="{64AC4A57-D05A-9841-9632-2F4AA50CA332}" srcOrd="0" destOrd="0" parTransId="{79F39062-3701-F94C-B1C3-A243AF265D9B}" sibTransId="{68BB2E1A-03DE-9B41-8C1A-610CB2E186C3}"/>
    <dgm:cxn modelId="{B5910C9E-FDCF-6248-B08E-95BCDB5A2CF1}" type="presOf" srcId="{138A6532-95FC-BA49-9DFE-D9DAB186D2DE}" destId="{2CED7FBF-92D1-E640-8D77-E95BB6C06C99}" srcOrd="1" destOrd="0" presId="urn:microsoft.com/office/officeart/2009/3/layout/HorizontalOrganizationChart"/>
    <dgm:cxn modelId="{D0DF48A0-A403-B64B-88D0-21A5E4F797A1}" type="presOf" srcId="{DC8EDBD8-772C-2445-9F4C-7362D7F9F8EE}" destId="{71DF3376-0EE5-E347-8C9B-348201BDB022}" srcOrd="1" destOrd="0" presId="urn:microsoft.com/office/officeart/2009/3/layout/HorizontalOrganizationChart"/>
    <dgm:cxn modelId="{76A0E1AC-C66A-114C-8836-F8F1631800CE}" srcId="{533A0F80-80EB-954A-843A-A8FD2DC0D618}" destId="{A8FC4D96-9724-AE45-BB27-00CFB2526077}" srcOrd="2" destOrd="0" parTransId="{DB713025-460D-2E47-9259-86A63CC2D0E3}" sibTransId="{8AD501C4-5665-1F40-838F-AA531D3D5E4C}"/>
    <dgm:cxn modelId="{DE5E99AD-20AA-8041-AAFA-411FD8FC31FE}" type="presOf" srcId="{DB713025-460D-2E47-9259-86A63CC2D0E3}" destId="{85B43A2E-C5B3-1A44-A942-A1BAFD6ABD83}" srcOrd="0" destOrd="0" presId="urn:microsoft.com/office/officeart/2009/3/layout/HorizontalOrganizationChart"/>
    <dgm:cxn modelId="{948937BB-CB78-6C41-8D14-6C9EDE25BA7C}" type="presOf" srcId="{533A0F80-80EB-954A-843A-A8FD2DC0D618}" destId="{F1D83113-2CC6-F24E-B7AB-91213B036F63}" srcOrd="1" destOrd="0" presId="urn:microsoft.com/office/officeart/2009/3/layout/HorizontalOrganizationChart"/>
    <dgm:cxn modelId="{B73142BF-495D-814F-81D5-5323FA793669}" type="presOf" srcId="{923736A8-30B9-B74F-9F37-8AD27FAFA23B}" destId="{E3545536-CB0D-AB44-8A0A-B794D3C9A2A8}" srcOrd="0" destOrd="0" presId="urn:microsoft.com/office/officeart/2009/3/layout/HorizontalOrganizationChart"/>
    <dgm:cxn modelId="{FDB94ADF-3425-EE4F-BA98-A8A97802EBD2}" type="presOf" srcId="{DC8EDBD8-772C-2445-9F4C-7362D7F9F8EE}" destId="{DA4FD30D-BBE3-7344-BA1D-A1E5D61AC560}" srcOrd="0" destOrd="0" presId="urn:microsoft.com/office/officeart/2009/3/layout/HorizontalOrganizationChart"/>
    <dgm:cxn modelId="{7491E4F2-0428-F146-A930-6CF0AFE7DF4A}" type="presOf" srcId="{A8FC4D96-9724-AE45-BB27-00CFB2526077}" destId="{ECA40484-C54C-4043-921D-7E97017B21A8}" srcOrd="1" destOrd="0" presId="urn:microsoft.com/office/officeart/2009/3/layout/HorizontalOrganizationChart"/>
    <dgm:cxn modelId="{9E6E0F13-3DAD-F049-A804-8C28CEFC298C}" type="presParOf" srcId="{7D800D29-DC8B-454E-BC49-2B021540E991}" destId="{F4074534-50E7-3440-A553-6637F28A1283}" srcOrd="0" destOrd="0" presId="urn:microsoft.com/office/officeart/2009/3/layout/HorizontalOrganizationChart"/>
    <dgm:cxn modelId="{CCFE08D5-939B-EB4E-A46C-684F41DD7C15}" type="presParOf" srcId="{F4074534-50E7-3440-A553-6637F28A1283}" destId="{37CE19B0-40B9-8449-8A31-A1F947971337}" srcOrd="0" destOrd="0" presId="urn:microsoft.com/office/officeart/2009/3/layout/HorizontalOrganizationChart"/>
    <dgm:cxn modelId="{6BBB61AF-068A-7C48-83AF-329391921585}" type="presParOf" srcId="{37CE19B0-40B9-8449-8A31-A1F947971337}" destId="{DE5B130B-A81E-0E47-A776-218A37C71DC1}" srcOrd="0" destOrd="0" presId="urn:microsoft.com/office/officeart/2009/3/layout/HorizontalOrganizationChart"/>
    <dgm:cxn modelId="{B12DC24B-43DA-7844-9938-E3CE27F97CB5}" type="presParOf" srcId="{37CE19B0-40B9-8449-8A31-A1F947971337}" destId="{F1D83113-2CC6-F24E-B7AB-91213B036F63}" srcOrd="1" destOrd="0" presId="urn:microsoft.com/office/officeart/2009/3/layout/HorizontalOrganizationChart"/>
    <dgm:cxn modelId="{6EED6B23-8447-6F47-A581-9D8930B9EA72}" type="presParOf" srcId="{F4074534-50E7-3440-A553-6637F28A1283}" destId="{900EA09D-CB00-844D-A387-C9C2DD48771C}" srcOrd="1" destOrd="0" presId="urn:microsoft.com/office/officeart/2009/3/layout/HorizontalOrganizationChart"/>
    <dgm:cxn modelId="{4839BE90-E4BF-1F47-8B18-80CB589C36DC}" type="presParOf" srcId="{900EA09D-CB00-844D-A387-C9C2DD48771C}" destId="{E3545536-CB0D-AB44-8A0A-B794D3C9A2A8}" srcOrd="0" destOrd="0" presId="urn:microsoft.com/office/officeart/2009/3/layout/HorizontalOrganizationChart"/>
    <dgm:cxn modelId="{300F3FE7-8D11-A64E-8CE0-922D1FEE134B}" type="presParOf" srcId="{900EA09D-CB00-844D-A387-C9C2DD48771C}" destId="{44441625-A8A7-F944-A62B-824ED01A1BE8}" srcOrd="1" destOrd="0" presId="urn:microsoft.com/office/officeart/2009/3/layout/HorizontalOrganizationChart"/>
    <dgm:cxn modelId="{EC0AA6FF-E998-B348-BCBE-880B2A12FF7D}" type="presParOf" srcId="{44441625-A8A7-F944-A62B-824ED01A1BE8}" destId="{E141BCCF-DCDC-1B4C-BDC9-9D4C0BE6BAC6}" srcOrd="0" destOrd="0" presId="urn:microsoft.com/office/officeart/2009/3/layout/HorizontalOrganizationChart"/>
    <dgm:cxn modelId="{74FCC518-46D4-1341-827C-6E456668A634}" type="presParOf" srcId="{E141BCCF-DCDC-1B4C-BDC9-9D4C0BE6BAC6}" destId="{9B6273ED-CF4A-E740-B9F8-89EBF3F5C7A7}" srcOrd="0" destOrd="0" presId="urn:microsoft.com/office/officeart/2009/3/layout/HorizontalOrganizationChart"/>
    <dgm:cxn modelId="{EF535418-C72B-7943-B4AF-487013AF2CE1}" type="presParOf" srcId="{E141BCCF-DCDC-1B4C-BDC9-9D4C0BE6BAC6}" destId="{2CED7FBF-92D1-E640-8D77-E95BB6C06C99}" srcOrd="1" destOrd="0" presId="urn:microsoft.com/office/officeart/2009/3/layout/HorizontalOrganizationChart"/>
    <dgm:cxn modelId="{5A139BF7-30C1-8440-A18A-1F6F5E54CDEE}" type="presParOf" srcId="{44441625-A8A7-F944-A62B-824ED01A1BE8}" destId="{385748DC-7C9E-AD4E-AC58-62AA880435E4}" srcOrd="1" destOrd="0" presId="urn:microsoft.com/office/officeart/2009/3/layout/HorizontalOrganizationChart"/>
    <dgm:cxn modelId="{434C7AC7-D535-2A40-92FE-B28914014BF7}" type="presParOf" srcId="{44441625-A8A7-F944-A62B-824ED01A1BE8}" destId="{05FD6F1F-F1F8-C04F-BDA7-E27CC725076E}" srcOrd="2" destOrd="0" presId="urn:microsoft.com/office/officeart/2009/3/layout/HorizontalOrganizationChart"/>
    <dgm:cxn modelId="{4975020F-1EB8-4146-AA83-8161B8117C4F}" type="presParOf" srcId="{900EA09D-CB00-844D-A387-C9C2DD48771C}" destId="{85B43A2E-C5B3-1A44-A942-A1BAFD6ABD83}" srcOrd="2" destOrd="0" presId="urn:microsoft.com/office/officeart/2009/3/layout/HorizontalOrganizationChart"/>
    <dgm:cxn modelId="{F0F3B81E-3B14-F74F-B7CF-58180B97C7F5}" type="presParOf" srcId="{900EA09D-CB00-844D-A387-C9C2DD48771C}" destId="{57BC5329-E39E-B94C-A6BA-ADC0630A36EB}" srcOrd="3" destOrd="0" presId="urn:microsoft.com/office/officeart/2009/3/layout/HorizontalOrganizationChart"/>
    <dgm:cxn modelId="{1D3A2D20-A6F8-424F-9194-FDA8242D2EC8}" type="presParOf" srcId="{57BC5329-E39E-B94C-A6BA-ADC0630A36EB}" destId="{B34CFA37-D8E1-4049-BBDF-1231B279A77F}" srcOrd="0" destOrd="0" presId="urn:microsoft.com/office/officeart/2009/3/layout/HorizontalOrganizationChart"/>
    <dgm:cxn modelId="{18FA8379-7F55-F147-8C64-DC69FFEEAFF7}" type="presParOf" srcId="{B34CFA37-D8E1-4049-BBDF-1231B279A77F}" destId="{D501AECA-BE7F-674C-9C9E-CF04A77CC924}" srcOrd="0" destOrd="0" presId="urn:microsoft.com/office/officeart/2009/3/layout/HorizontalOrganizationChart"/>
    <dgm:cxn modelId="{84351FCB-9D44-464A-8937-AD2583126D7E}" type="presParOf" srcId="{B34CFA37-D8E1-4049-BBDF-1231B279A77F}" destId="{ECA40484-C54C-4043-921D-7E97017B21A8}" srcOrd="1" destOrd="0" presId="urn:microsoft.com/office/officeart/2009/3/layout/HorizontalOrganizationChart"/>
    <dgm:cxn modelId="{48E943B6-3684-904A-A281-1212C0A2E884}" type="presParOf" srcId="{57BC5329-E39E-B94C-A6BA-ADC0630A36EB}" destId="{8709053B-7801-6E42-BEE6-882817A26B26}" srcOrd="1" destOrd="0" presId="urn:microsoft.com/office/officeart/2009/3/layout/HorizontalOrganizationChart"/>
    <dgm:cxn modelId="{CAD850F9-9EF4-BC4A-8AD8-716A367B5F92}" type="presParOf" srcId="{57BC5329-E39E-B94C-A6BA-ADC0630A36EB}" destId="{5C3E42B0-53DA-4541-89ED-67AB84D7B3F4}" srcOrd="2" destOrd="0" presId="urn:microsoft.com/office/officeart/2009/3/layout/HorizontalOrganizationChart"/>
    <dgm:cxn modelId="{BA33FF69-240C-AB4E-8C0B-CD606A956469}" type="presParOf" srcId="{900EA09D-CB00-844D-A387-C9C2DD48771C}" destId="{3150D1B1-889E-1F4D-A32B-A2994543CC59}" srcOrd="4" destOrd="0" presId="urn:microsoft.com/office/officeart/2009/3/layout/HorizontalOrganizationChart"/>
    <dgm:cxn modelId="{DF99D0DB-D5CF-DD44-9DA6-A1B8C51B5430}" type="presParOf" srcId="{900EA09D-CB00-844D-A387-C9C2DD48771C}" destId="{9F1A9CFD-64E6-054A-A7AD-B71A7757998F}" srcOrd="5" destOrd="0" presId="urn:microsoft.com/office/officeart/2009/3/layout/HorizontalOrganizationChart"/>
    <dgm:cxn modelId="{DA1D907B-12DC-684C-821C-89593F12308B}" type="presParOf" srcId="{9F1A9CFD-64E6-054A-A7AD-B71A7757998F}" destId="{E1483C68-AD9D-8D44-88C7-1287D0EBA391}" srcOrd="0" destOrd="0" presId="urn:microsoft.com/office/officeart/2009/3/layout/HorizontalOrganizationChart"/>
    <dgm:cxn modelId="{25BF54B1-C215-4348-8CBD-17AA5EF51F5F}" type="presParOf" srcId="{E1483C68-AD9D-8D44-88C7-1287D0EBA391}" destId="{DA4FD30D-BBE3-7344-BA1D-A1E5D61AC560}" srcOrd="0" destOrd="0" presId="urn:microsoft.com/office/officeart/2009/3/layout/HorizontalOrganizationChart"/>
    <dgm:cxn modelId="{79011E05-61DE-7947-B8F9-2D3B480496FE}" type="presParOf" srcId="{E1483C68-AD9D-8D44-88C7-1287D0EBA391}" destId="{71DF3376-0EE5-E347-8C9B-348201BDB022}" srcOrd="1" destOrd="0" presId="urn:microsoft.com/office/officeart/2009/3/layout/HorizontalOrganizationChart"/>
    <dgm:cxn modelId="{64442C97-C526-5B49-8BA1-D9F3654FF22F}" type="presParOf" srcId="{9F1A9CFD-64E6-054A-A7AD-B71A7757998F}" destId="{1D0B4958-2DBF-9047-93EB-096E76FADAD5}" srcOrd="1" destOrd="0" presId="urn:microsoft.com/office/officeart/2009/3/layout/HorizontalOrganizationChart"/>
    <dgm:cxn modelId="{ACE27C62-8705-ED43-A8DB-CD51CB9A0612}" type="presParOf" srcId="{9F1A9CFD-64E6-054A-A7AD-B71A7757998F}" destId="{F17C3EAA-8381-F449-B6C4-83803FE5DCF3}" srcOrd="2" destOrd="0" presId="urn:microsoft.com/office/officeart/2009/3/layout/HorizontalOrganizationChart"/>
    <dgm:cxn modelId="{1CD7A049-C960-B543-BA79-1EA278BADBE1}" type="presParOf" srcId="{F4074534-50E7-3440-A553-6637F28A1283}" destId="{955765C8-04F7-4441-8EBF-972168ECF187}" srcOrd="2" destOrd="0" presId="urn:microsoft.com/office/officeart/2009/3/layout/HorizontalOrganizationChart"/>
    <dgm:cxn modelId="{E4B7F87A-52E2-F944-AA5A-7AACDCC6C7D6}" type="presParOf" srcId="{955765C8-04F7-4441-8EBF-972168ECF187}" destId="{38442486-AB7C-7244-ABAF-5BEAA46534CF}" srcOrd="0" destOrd="0" presId="urn:microsoft.com/office/officeart/2009/3/layout/HorizontalOrganizationChart"/>
    <dgm:cxn modelId="{F6B23432-6B8D-EB40-919A-10FFD23CD578}" type="presParOf" srcId="{955765C8-04F7-4441-8EBF-972168ECF187}" destId="{8848CA4B-2B3C-6241-9D8C-F48FA9BD9757}" srcOrd="1" destOrd="0" presId="urn:microsoft.com/office/officeart/2009/3/layout/HorizontalOrganizationChart"/>
    <dgm:cxn modelId="{BEAFA984-AF77-714E-9EF2-2E307B797127}" type="presParOf" srcId="{8848CA4B-2B3C-6241-9D8C-F48FA9BD9757}" destId="{F084E347-9F6F-F94A-99D9-3899C7071289}" srcOrd="0" destOrd="0" presId="urn:microsoft.com/office/officeart/2009/3/layout/HorizontalOrganizationChart"/>
    <dgm:cxn modelId="{25809C5A-B7C0-2A48-B0BF-B8617F9CA5C4}" type="presParOf" srcId="{F084E347-9F6F-F94A-99D9-3899C7071289}" destId="{52FBB556-87BB-2B4F-9A65-1BADE063AB01}" srcOrd="0" destOrd="0" presId="urn:microsoft.com/office/officeart/2009/3/layout/HorizontalOrganizationChart"/>
    <dgm:cxn modelId="{9559B51A-5F13-524E-92DF-E0B749B71903}" type="presParOf" srcId="{F084E347-9F6F-F94A-99D9-3899C7071289}" destId="{98CB8058-46CC-F340-9A3C-DFC69F631CC5}" srcOrd="1" destOrd="0" presId="urn:microsoft.com/office/officeart/2009/3/layout/HorizontalOrganizationChart"/>
    <dgm:cxn modelId="{C1C7A8B6-509D-2D4B-B6B6-024B54B8266E}" type="presParOf" srcId="{8848CA4B-2B3C-6241-9D8C-F48FA9BD9757}" destId="{E9F47C9E-E433-064A-877A-5723FE8E2F2B}" srcOrd="1" destOrd="0" presId="urn:microsoft.com/office/officeart/2009/3/layout/HorizontalOrganizationChart"/>
    <dgm:cxn modelId="{96EB618F-B242-DF42-BEFB-FA51B0742649}" type="presParOf" srcId="{8848CA4B-2B3C-6241-9D8C-F48FA9BD9757}" destId="{CA6FA08B-8A5D-7C46-AFE6-463C54CC6B59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16E22AE-0CC7-E647-A4EF-020043AD9F3F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5D91E0-C21F-9D4C-BB25-90EC704A1019}">
      <dgm:prSet phldrT="[Text]"/>
      <dgm:spPr/>
      <dgm:t>
        <a:bodyPr/>
        <a:lstStyle/>
        <a:p>
          <a:r>
            <a:rPr lang="ar-SA" b="1" dirty="0"/>
            <a:t> </a:t>
          </a:r>
          <a:r>
            <a:rPr lang="ar-SA" dirty="0"/>
            <a:t>الركن الثاني المحل </a:t>
          </a:r>
          <a:endParaRPr lang="en-US" dirty="0"/>
        </a:p>
      </dgm:t>
    </dgm:pt>
    <dgm:pt modelId="{20A62598-3555-0F4A-B771-BAD2E76E783E}" type="parTrans" cxnId="{E78D01B8-F088-D442-8DC8-12BB39C26A85}">
      <dgm:prSet/>
      <dgm:spPr/>
      <dgm:t>
        <a:bodyPr/>
        <a:lstStyle/>
        <a:p>
          <a:endParaRPr lang="en-US"/>
        </a:p>
      </dgm:t>
    </dgm:pt>
    <dgm:pt modelId="{30F9F19B-A0CB-B849-9035-158CE0060026}" type="sibTrans" cxnId="{E78D01B8-F088-D442-8DC8-12BB39C26A85}">
      <dgm:prSet/>
      <dgm:spPr/>
      <dgm:t>
        <a:bodyPr/>
        <a:lstStyle/>
        <a:p>
          <a:endParaRPr lang="en-US"/>
        </a:p>
      </dgm:t>
    </dgm:pt>
    <dgm:pt modelId="{8D56A57B-835C-FC49-98F0-372168E37603}" type="asst">
      <dgm:prSet phldrT="[Text]"/>
      <dgm:spPr/>
      <dgm:t>
        <a:bodyPr/>
        <a:lstStyle/>
        <a:p>
          <a:r>
            <a:rPr lang="ar-SA" b="1" dirty="0"/>
            <a:t>شروط الزوجة</a:t>
          </a:r>
          <a:endParaRPr lang="en-US" dirty="0"/>
        </a:p>
      </dgm:t>
    </dgm:pt>
    <dgm:pt modelId="{F0E487B9-C19B-D743-9044-10F68F6DF729}" type="parTrans" cxnId="{8E5338EA-EE57-ED48-A995-5FBF3D7D6E32}">
      <dgm:prSet/>
      <dgm:spPr/>
      <dgm:t>
        <a:bodyPr/>
        <a:lstStyle/>
        <a:p>
          <a:endParaRPr lang="en-US"/>
        </a:p>
      </dgm:t>
    </dgm:pt>
    <dgm:pt modelId="{1AAF363B-EC18-D740-9E76-31011BEC70B7}" type="sibTrans" cxnId="{8E5338EA-EE57-ED48-A995-5FBF3D7D6E32}">
      <dgm:prSet/>
      <dgm:spPr/>
      <dgm:t>
        <a:bodyPr/>
        <a:lstStyle/>
        <a:p>
          <a:endParaRPr lang="en-US"/>
        </a:p>
      </dgm:t>
    </dgm:pt>
    <dgm:pt modelId="{B72C6D87-E7A3-2C41-8EF5-5D1F8B9F468C}">
      <dgm:prSet phldrT="[Text]"/>
      <dgm:spPr/>
      <dgm:t>
        <a:bodyPr/>
        <a:lstStyle/>
        <a:p>
          <a:r>
            <a:rPr lang="ar-SA" dirty="0"/>
            <a:t>ألا تكون متزوجة أو معتدة، أو من المحارم </a:t>
          </a:r>
          <a:endParaRPr lang="en-US" dirty="0"/>
        </a:p>
      </dgm:t>
    </dgm:pt>
    <dgm:pt modelId="{1279C755-62A0-5440-9E63-1FA3CFECE5FE}" type="parTrans" cxnId="{B5C1D784-E0F5-0D4E-8732-257A727C400A}">
      <dgm:prSet/>
      <dgm:spPr/>
      <dgm:t>
        <a:bodyPr/>
        <a:lstStyle/>
        <a:p>
          <a:endParaRPr lang="en-US"/>
        </a:p>
      </dgm:t>
    </dgm:pt>
    <dgm:pt modelId="{5E736411-EEF3-E84D-9674-E9700D4431F3}" type="sibTrans" cxnId="{B5C1D784-E0F5-0D4E-8732-257A727C400A}">
      <dgm:prSet/>
      <dgm:spPr/>
      <dgm:t>
        <a:bodyPr/>
        <a:lstStyle/>
        <a:p>
          <a:endParaRPr lang="en-US"/>
        </a:p>
      </dgm:t>
    </dgm:pt>
    <dgm:pt modelId="{19077CC9-473B-0144-815C-C035CF82E24A}">
      <dgm:prSet phldrT="[Text]"/>
      <dgm:spPr/>
      <dgm:t>
        <a:bodyPr/>
        <a:lstStyle/>
        <a:p>
          <a:r>
            <a:rPr lang="ar-SA" dirty="0"/>
            <a:t>ألا تكون خنثى، وأن تكون معينة بالاسم والنسب</a:t>
          </a:r>
          <a:endParaRPr lang="en-US" dirty="0"/>
        </a:p>
      </dgm:t>
    </dgm:pt>
    <dgm:pt modelId="{63DE0E1F-5F7C-C94D-8AA4-D2B99D79321D}" type="parTrans" cxnId="{29A3F042-EE7A-7B42-9921-548E60C83A14}">
      <dgm:prSet/>
      <dgm:spPr/>
      <dgm:t>
        <a:bodyPr/>
        <a:lstStyle/>
        <a:p>
          <a:endParaRPr lang="en-US"/>
        </a:p>
      </dgm:t>
    </dgm:pt>
    <dgm:pt modelId="{FD49535D-E49F-2343-B20A-ABD9EDD04C59}" type="sibTrans" cxnId="{29A3F042-EE7A-7B42-9921-548E60C83A14}">
      <dgm:prSet/>
      <dgm:spPr/>
      <dgm:t>
        <a:bodyPr/>
        <a:lstStyle/>
        <a:p>
          <a:endParaRPr lang="en-US"/>
        </a:p>
      </dgm:t>
    </dgm:pt>
    <dgm:pt modelId="{3C30B10C-9CA2-0C4F-BF9B-C95EB7FA92FB}">
      <dgm:prSet phldrT="[Text]"/>
      <dgm:spPr/>
      <dgm:t>
        <a:bodyPr/>
        <a:lstStyle/>
        <a:p>
          <a:r>
            <a:rPr lang="ar-SA" dirty="0"/>
            <a:t>أن تكون مسلمة، أو كتابية نصرانية، أو يهودية</a:t>
          </a:r>
          <a:endParaRPr lang="en-US" dirty="0"/>
        </a:p>
      </dgm:t>
    </dgm:pt>
    <dgm:pt modelId="{699015A1-0922-1141-AF6A-2542DCF5B859}" type="parTrans" cxnId="{FD84B02F-F4F4-4B46-8E0F-66E2AECC100E}">
      <dgm:prSet/>
      <dgm:spPr/>
      <dgm:t>
        <a:bodyPr/>
        <a:lstStyle/>
        <a:p>
          <a:endParaRPr lang="en-US"/>
        </a:p>
      </dgm:t>
    </dgm:pt>
    <dgm:pt modelId="{70E2A508-2710-8945-BB05-9583EFABE74A}" type="sibTrans" cxnId="{FD84B02F-F4F4-4B46-8E0F-66E2AECC100E}">
      <dgm:prSet/>
      <dgm:spPr/>
      <dgm:t>
        <a:bodyPr/>
        <a:lstStyle/>
        <a:p>
          <a:endParaRPr lang="en-US"/>
        </a:p>
      </dgm:t>
    </dgm:pt>
    <dgm:pt modelId="{446CBA80-0707-8642-9F46-4ADFF27CA5EB}" type="pres">
      <dgm:prSet presAssocID="{B16E22AE-0CC7-E647-A4EF-020043AD9F3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3950ACE-CD54-6048-8BA4-BC40F3C141EE}" type="pres">
      <dgm:prSet presAssocID="{545D91E0-C21F-9D4C-BB25-90EC704A1019}" presName="hierRoot1" presStyleCnt="0">
        <dgm:presLayoutVars>
          <dgm:hierBranch val="init"/>
        </dgm:presLayoutVars>
      </dgm:prSet>
      <dgm:spPr/>
    </dgm:pt>
    <dgm:pt modelId="{5D4C6D25-EE8F-534D-8CDB-E090E1613E85}" type="pres">
      <dgm:prSet presAssocID="{545D91E0-C21F-9D4C-BB25-90EC704A1019}" presName="rootComposite1" presStyleCnt="0"/>
      <dgm:spPr/>
    </dgm:pt>
    <dgm:pt modelId="{902D644F-B7BA-4C4C-B50D-AE849E544BCC}" type="pres">
      <dgm:prSet presAssocID="{545D91E0-C21F-9D4C-BB25-90EC704A1019}" presName="rootText1" presStyleLbl="node0" presStyleIdx="0" presStyleCnt="1">
        <dgm:presLayoutVars>
          <dgm:chPref val="3"/>
        </dgm:presLayoutVars>
      </dgm:prSet>
      <dgm:spPr/>
    </dgm:pt>
    <dgm:pt modelId="{6BD0CA0B-0ECE-5C48-80D7-D755786559CB}" type="pres">
      <dgm:prSet presAssocID="{545D91E0-C21F-9D4C-BB25-90EC704A1019}" presName="rootConnector1" presStyleLbl="node1" presStyleIdx="0" presStyleCnt="0"/>
      <dgm:spPr/>
    </dgm:pt>
    <dgm:pt modelId="{B47FB0E8-DBFF-6245-B4F0-232B50F88A1B}" type="pres">
      <dgm:prSet presAssocID="{545D91E0-C21F-9D4C-BB25-90EC704A1019}" presName="hierChild2" presStyleCnt="0"/>
      <dgm:spPr/>
    </dgm:pt>
    <dgm:pt modelId="{6AE75132-10AE-A245-966F-F8C1E5516193}" type="pres">
      <dgm:prSet presAssocID="{1279C755-62A0-5440-9E63-1FA3CFECE5FE}" presName="Name64" presStyleLbl="parChTrans1D2" presStyleIdx="0" presStyleCnt="4"/>
      <dgm:spPr/>
    </dgm:pt>
    <dgm:pt modelId="{ACA39B27-2EBB-3443-BA83-762801A9A285}" type="pres">
      <dgm:prSet presAssocID="{B72C6D87-E7A3-2C41-8EF5-5D1F8B9F468C}" presName="hierRoot2" presStyleCnt="0">
        <dgm:presLayoutVars>
          <dgm:hierBranch val="init"/>
        </dgm:presLayoutVars>
      </dgm:prSet>
      <dgm:spPr/>
    </dgm:pt>
    <dgm:pt modelId="{05B8C1DA-8554-FE4A-94F2-CDDBD5303179}" type="pres">
      <dgm:prSet presAssocID="{B72C6D87-E7A3-2C41-8EF5-5D1F8B9F468C}" presName="rootComposite" presStyleCnt="0"/>
      <dgm:spPr/>
    </dgm:pt>
    <dgm:pt modelId="{D71E888E-083C-AD48-A82F-2E87FCEE7576}" type="pres">
      <dgm:prSet presAssocID="{B72C6D87-E7A3-2C41-8EF5-5D1F8B9F468C}" presName="rootText" presStyleLbl="node2" presStyleIdx="0" presStyleCnt="3">
        <dgm:presLayoutVars>
          <dgm:chPref val="3"/>
        </dgm:presLayoutVars>
      </dgm:prSet>
      <dgm:spPr/>
    </dgm:pt>
    <dgm:pt modelId="{67E2BA55-43D0-4C42-B184-AE4AA75893C8}" type="pres">
      <dgm:prSet presAssocID="{B72C6D87-E7A3-2C41-8EF5-5D1F8B9F468C}" presName="rootConnector" presStyleLbl="node2" presStyleIdx="0" presStyleCnt="3"/>
      <dgm:spPr/>
    </dgm:pt>
    <dgm:pt modelId="{D758D591-7DFE-6246-A848-35D19B02C6A0}" type="pres">
      <dgm:prSet presAssocID="{B72C6D87-E7A3-2C41-8EF5-5D1F8B9F468C}" presName="hierChild4" presStyleCnt="0"/>
      <dgm:spPr/>
    </dgm:pt>
    <dgm:pt modelId="{C9BC6692-C330-924F-958B-477BB8F7274D}" type="pres">
      <dgm:prSet presAssocID="{B72C6D87-E7A3-2C41-8EF5-5D1F8B9F468C}" presName="hierChild5" presStyleCnt="0"/>
      <dgm:spPr/>
    </dgm:pt>
    <dgm:pt modelId="{2A2FCB61-92D2-2D42-A848-4EB2E10B8EE1}" type="pres">
      <dgm:prSet presAssocID="{63DE0E1F-5F7C-C94D-8AA4-D2B99D79321D}" presName="Name64" presStyleLbl="parChTrans1D2" presStyleIdx="1" presStyleCnt="4"/>
      <dgm:spPr/>
    </dgm:pt>
    <dgm:pt modelId="{65F5D069-15A2-AA4C-8740-9C559A69F8D5}" type="pres">
      <dgm:prSet presAssocID="{19077CC9-473B-0144-815C-C035CF82E24A}" presName="hierRoot2" presStyleCnt="0">
        <dgm:presLayoutVars>
          <dgm:hierBranch val="init"/>
        </dgm:presLayoutVars>
      </dgm:prSet>
      <dgm:spPr/>
    </dgm:pt>
    <dgm:pt modelId="{C5DC26C2-108D-D849-9B93-336762A1675C}" type="pres">
      <dgm:prSet presAssocID="{19077CC9-473B-0144-815C-C035CF82E24A}" presName="rootComposite" presStyleCnt="0"/>
      <dgm:spPr/>
    </dgm:pt>
    <dgm:pt modelId="{CB983248-14A3-AB4C-8B4B-9247F993DB67}" type="pres">
      <dgm:prSet presAssocID="{19077CC9-473B-0144-815C-C035CF82E24A}" presName="rootText" presStyleLbl="node2" presStyleIdx="1" presStyleCnt="3">
        <dgm:presLayoutVars>
          <dgm:chPref val="3"/>
        </dgm:presLayoutVars>
      </dgm:prSet>
      <dgm:spPr/>
    </dgm:pt>
    <dgm:pt modelId="{BF062593-E199-904A-8100-D6F5D54C9EA2}" type="pres">
      <dgm:prSet presAssocID="{19077CC9-473B-0144-815C-C035CF82E24A}" presName="rootConnector" presStyleLbl="node2" presStyleIdx="1" presStyleCnt="3"/>
      <dgm:spPr/>
    </dgm:pt>
    <dgm:pt modelId="{9B3C87BB-28EB-3243-96EB-F586C8330EE7}" type="pres">
      <dgm:prSet presAssocID="{19077CC9-473B-0144-815C-C035CF82E24A}" presName="hierChild4" presStyleCnt="0"/>
      <dgm:spPr/>
    </dgm:pt>
    <dgm:pt modelId="{70103B4B-6E4B-8B43-B4DA-1603B6398844}" type="pres">
      <dgm:prSet presAssocID="{19077CC9-473B-0144-815C-C035CF82E24A}" presName="hierChild5" presStyleCnt="0"/>
      <dgm:spPr/>
    </dgm:pt>
    <dgm:pt modelId="{560745DF-D704-3B45-AF09-AE50C55464E9}" type="pres">
      <dgm:prSet presAssocID="{699015A1-0922-1141-AF6A-2542DCF5B859}" presName="Name64" presStyleLbl="parChTrans1D2" presStyleIdx="2" presStyleCnt="4"/>
      <dgm:spPr/>
    </dgm:pt>
    <dgm:pt modelId="{305A468A-F81F-344B-84B5-04595C79DEF6}" type="pres">
      <dgm:prSet presAssocID="{3C30B10C-9CA2-0C4F-BF9B-C95EB7FA92FB}" presName="hierRoot2" presStyleCnt="0">
        <dgm:presLayoutVars>
          <dgm:hierBranch val="init"/>
        </dgm:presLayoutVars>
      </dgm:prSet>
      <dgm:spPr/>
    </dgm:pt>
    <dgm:pt modelId="{3E0E69EA-6D73-5F44-A852-71407972AA83}" type="pres">
      <dgm:prSet presAssocID="{3C30B10C-9CA2-0C4F-BF9B-C95EB7FA92FB}" presName="rootComposite" presStyleCnt="0"/>
      <dgm:spPr/>
    </dgm:pt>
    <dgm:pt modelId="{68E84D38-90B1-5E4A-9855-E10C6645120C}" type="pres">
      <dgm:prSet presAssocID="{3C30B10C-9CA2-0C4F-BF9B-C95EB7FA92FB}" presName="rootText" presStyleLbl="node2" presStyleIdx="2" presStyleCnt="3">
        <dgm:presLayoutVars>
          <dgm:chPref val="3"/>
        </dgm:presLayoutVars>
      </dgm:prSet>
      <dgm:spPr/>
    </dgm:pt>
    <dgm:pt modelId="{04ED5D6C-4433-6F4E-AFD2-5FE1BB13DBD2}" type="pres">
      <dgm:prSet presAssocID="{3C30B10C-9CA2-0C4F-BF9B-C95EB7FA92FB}" presName="rootConnector" presStyleLbl="node2" presStyleIdx="2" presStyleCnt="3"/>
      <dgm:spPr/>
    </dgm:pt>
    <dgm:pt modelId="{7EAA30A4-4BC5-3445-BDA8-6B166758E21E}" type="pres">
      <dgm:prSet presAssocID="{3C30B10C-9CA2-0C4F-BF9B-C95EB7FA92FB}" presName="hierChild4" presStyleCnt="0"/>
      <dgm:spPr/>
    </dgm:pt>
    <dgm:pt modelId="{F113CF37-4F35-2247-8546-FEAA5DBBC38A}" type="pres">
      <dgm:prSet presAssocID="{3C30B10C-9CA2-0C4F-BF9B-C95EB7FA92FB}" presName="hierChild5" presStyleCnt="0"/>
      <dgm:spPr/>
    </dgm:pt>
    <dgm:pt modelId="{ACEBD9C2-DB50-084F-A493-F86F30F90DD7}" type="pres">
      <dgm:prSet presAssocID="{545D91E0-C21F-9D4C-BB25-90EC704A1019}" presName="hierChild3" presStyleCnt="0"/>
      <dgm:spPr/>
    </dgm:pt>
    <dgm:pt modelId="{982B9E41-6F94-0A44-B44E-AF9EF59159CB}" type="pres">
      <dgm:prSet presAssocID="{F0E487B9-C19B-D743-9044-10F68F6DF729}" presName="Name115" presStyleLbl="parChTrans1D2" presStyleIdx="3" presStyleCnt="4"/>
      <dgm:spPr/>
    </dgm:pt>
    <dgm:pt modelId="{007A4EF4-1B61-3D40-A6EE-F72743886F97}" type="pres">
      <dgm:prSet presAssocID="{8D56A57B-835C-FC49-98F0-372168E37603}" presName="hierRoot3" presStyleCnt="0">
        <dgm:presLayoutVars>
          <dgm:hierBranch val="init"/>
        </dgm:presLayoutVars>
      </dgm:prSet>
      <dgm:spPr/>
    </dgm:pt>
    <dgm:pt modelId="{63BF5804-E661-6D42-BBAC-82D03DC52440}" type="pres">
      <dgm:prSet presAssocID="{8D56A57B-835C-FC49-98F0-372168E37603}" presName="rootComposite3" presStyleCnt="0"/>
      <dgm:spPr/>
    </dgm:pt>
    <dgm:pt modelId="{76370ED3-931D-CB4C-B09A-914BFC42AD2A}" type="pres">
      <dgm:prSet presAssocID="{8D56A57B-835C-FC49-98F0-372168E37603}" presName="rootText3" presStyleLbl="asst1" presStyleIdx="0" presStyleCnt="1">
        <dgm:presLayoutVars>
          <dgm:chPref val="3"/>
        </dgm:presLayoutVars>
      </dgm:prSet>
      <dgm:spPr/>
    </dgm:pt>
    <dgm:pt modelId="{261B224A-6A00-0841-B730-FC7D3F35E682}" type="pres">
      <dgm:prSet presAssocID="{8D56A57B-835C-FC49-98F0-372168E37603}" presName="rootConnector3" presStyleLbl="asst1" presStyleIdx="0" presStyleCnt="1"/>
      <dgm:spPr/>
    </dgm:pt>
    <dgm:pt modelId="{5CFA1C47-F7B7-0443-B873-7FF032FC031F}" type="pres">
      <dgm:prSet presAssocID="{8D56A57B-835C-FC49-98F0-372168E37603}" presName="hierChild6" presStyleCnt="0"/>
      <dgm:spPr/>
    </dgm:pt>
    <dgm:pt modelId="{038837AC-0FFD-A841-A9FA-F942109F28E4}" type="pres">
      <dgm:prSet presAssocID="{8D56A57B-835C-FC49-98F0-372168E37603}" presName="hierChild7" presStyleCnt="0"/>
      <dgm:spPr/>
    </dgm:pt>
  </dgm:ptLst>
  <dgm:cxnLst>
    <dgm:cxn modelId="{7B3BF107-0DDF-7848-A7F8-CD2670A7410B}" type="presOf" srcId="{8D56A57B-835C-FC49-98F0-372168E37603}" destId="{261B224A-6A00-0841-B730-FC7D3F35E682}" srcOrd="1" destOrd="0" presId="urn:microsoft.com/office/officeart/2009/3/layout/HorizontalOrganizationChart"/>
    <dgm:cxn modelId="{B38EB708-F8E7-AF44-903C-6A2B132C438B}" type="presOf" srcId="{545D91E0-C21F-9D4C-BB25-90EC704A1019}" destId="{902D644F-B7BA-4C4C-B50D-AE849E544BCC}" srcOrd="0" destOrd="0" presId="urn:microsoft.com/office/officeart/2009/3/layout/HorizontalOrganizationChart"/>
    <dgm:cxn modelId="{19F0D01C-8E60-7040-876F-EB87F8DE341D}" type="presOf" srcId="{B72C6D87-E7A3-2C41-8EF5-5D1F8B9F468C}" destId="{67E2BA55-43D0-4C42-B184-AE4AA75893C8}" srcOrd="1" destOrd="0" presId="urn:microsoft.com/office/officeart/2009/3/layout/HorizontalOrganizationChart"/>
    <dgm:cxn modelId="{83891125-5A7B-FC4B-8BA7-2CA2280FFAA0}" type="presOf" srcId="{3C30B10C-9CA2-0C4F-BF9B-C95EB7FA92FB}" destId="{68E84D38-90B1-5E4A-9855-E10C6645120C}" srcOrd="0" destOrd="0" presId="urn:microsoft.com/office/officeart/2009/3/layout/HorizontalOrganizationChart"/>
    <dgm:cxn modelId="{48BCE725-F503-A745-9B8F-04C0ED8EAB51}" type="presOf" srcId="{B16E22AE-0CC7-E647-A4EF-020043AD9F3F}" destId="{446CBA80-0707-8642-9F46-4ADFF27CA5EB}" srcOrd="0" destOrd="0" presId="urn:microsoft.com/office/officeart/2009/3/layout/HorizontalOrganizationChart"/>
    <dgm:cxn modelId="{FD84B02F-F4F4-4B46-8E0F-66E2AECC100E}" srcId="{545D91E0-C21F-9D4C-BB25-90EC704A1019}" destId="{3C30B10C-9CA2-0C4F-BF9B-C95EB7FA92FB}" srcOrd="3" destOrd="0" parTransId="{699015A1-0922-1141-AF6A-2542DCF5B859}" sibTransId="{70E2A508-2710-8945-BB05-9583EFABE74A}"/>
    <dgm:cxn modelId="{5FE3CF31-3E97-A543-83A1-3B5B6AB11891}" type="presOf" srcId="{1279C755-62A0-5440-9E63-1FA3CFECE5FE}" destId="{6AE75132-10AE-A245-966F-F8C1E5516193}" srcOrd="0" destOrd="0" presId="urn:microsoft.com/office/officeart/2009/3/layout/HorizontalOrganizationChart"/>
    <dgm:cxn modelId="{1FB54E37-30C1-E240-8C97-561E7837017A}" type="presOf" srcId="{63DE0E1F-5F7C-C94D-8AA4-D2B99D79321D}" destId="{2A2FCB61-92D2-2D42-A848-4EB2E10B8EE1}" srcOrd="0" destOrd="0" presId="urn:microsoft.com/office/officeart/2009/3/layout/HorizontalOrganizationChart"/>
    <dgm:cxn modelId="{29A3F042-EE7A-7B42-9921-548E60C83A14}" srcId="{545D91E0-C21F-9D4C-BB25-90EC704A1019}" destId="{19077CC9-473B-0144-815C-C035CF82E24A}" srcOrd="2" destOrd="0" parTransId="{63DE0E1F-5F7C-C94D-8AA4-D2B99D79321D}" sibTransId="{FD49535D-E49F-2343-B20A-ABD9EDD04C59}"/>
    <dgm:cxn modelId="{2181156A-4A68-6846-B17A-99C47BA5B91E}" type="presOf" srcId="{3C30B10C-9CA2-0C4F-BF9B-C95EB7FA92FB}" destId="{04ED5D6C-4433-6F4E-AFD2-5FE1BB13DBD2}" srcOrd="1" destOrd="0" presId="urn:microsoft.com/office/officeart/2009/3/layout/HorizontalOrganizationChart"/>
    <dgm:cxn modelId="{4702867B-597B-9446-A582-AE3C0C6B8D1C}" type="presOf" srcId="{8D56A57B-835C-FC49-98F0-372168E37603}" destId="{76370ED3-931D-CB4C-B09A-914BFC42AD2A}" srcOrd="0" destOrd="0" presId="urn:microsoft.com/office/officeart/2009/3/layout/HorizontalOrganizationChart"/>
    <dgm:cxn modelId="{B5C1D784-E0F5-0D4E-8732-257A727C400A}" srcId="{545D91E0-C21F-9D4C-BB25-90EC704A1019}" destId="{B72C6D87-E7A3-2C41-8EF5-5D1F8B9F468C}" srcOrd="1" destOrd="0" parTransId="{1279C755-62A0-5440-9E63-1FA3CFECE5FE}" sibTransId="{5E736411-EEF3-E84D-9674-E9700D4431F3}"/>
    <dgm:cxn modelId="{894F5989-AC3E-7348-9357-2B7B12DE31A5}" type="presOf" srcId="{545D91E0-C21F-9D4C-BB25-90EC704A1019}" destId="{6BD0CA0B-0ECE-5C48-80D7-D755786559CB}" srcOrd="1" destOrd="0" presId="urn:microsoft.com/office/officeart/2009/3/layout/HorizontalOrganizationChart"/>
    <dgm:cxn modelId="{F94DC08D-EF8A-494F-B9AB-C19CCBDF3D2A}" type="presOf" srcId="{19077CC9-473B-0144-815C-C035CF82E24A}" destId="{BF062593-E199-904A-8100-D6F5D54C9EA2}" srcOrd="1" destOrd="0" presId="urn:microsoft.com/office/officeart/2009/3/layout/HorizontalOrganizationChart"/>
    <dgm:cxn modelId="{F2C24AA8-972D-664E-A0EF-0EF0BF01FF7D}" type="presOf" srcId="{699015A1-0922-1141-AF6A-2542DCF5B859}" destId="{560745DF-D704-3B45-AF09-AE50C55464E9}" srcOrd="0" destOrd="0" presId="urn:microsoft.com/office/officeart/2009/3/layout/HorizontalOrganizationChart"/>
    <dgm:cxn modelId="{E78D01B8-F088-D442-8DC8-12BB39C26A85}" srcId="{B16E22AE-0CC7-E647-A4EF-020043AD9F3F}" destId="{545D91E0-C21F-9D4C-BB25-90EC704A1019}" srcOrd="0" destOrd="0" parTransId="{20A62598-3555-0F4A-B771-BAD2E76E783E}" sibTransId="{30F9F19B-A0CB-B849-9035-158CE0060026}"/>
    <dgm:cxn modelId="{BF8E98BC-ADF8-D343-97E1-D3A4F61BEBD7}" type="presOf" srcId="{B72C6D87-E7A3-2C41-8EF5-5D1F8B9F468C}" destId="{D71E888E-083C-AD48-A82F-2E87FCEE7576}" srcOrd="0" destOrd="0" presId="urn:microsoft.com/office/officeart/2009/3/layout/HorizontalOrganizationChart"/>
    <dgm:cxn modelId="{51B73CBD-F856-AB4F-A62B-EA178014878E}" type="presOf" srcId="{19077CC9-473B-0144-815C-C035CF82E24A}" destId="{CB983248-14A3-AB4C-8B4B-9247F993DB67}" srcOrd="0" destOrd="0" presId="urn:microsoft.com/office/officeart/2009/3/layout/HorizontalOrganizationChart"/>
    <dgm:cxn modelId="{3C3BA2BE-353B-D549-8A70-8BE9694A8439}" type="presOf" srcId="{F0E487B9-C19B-D743-9044-10F68F6DF729}" destId="{982B9E41-6F94-0A44-B44E-AF9EF59159CB}" srcOrd="0" destOrd="0" presId="urn:microsoft.com/office/officeart/2009/3/layout/HorizontalOrganizationChart"/>
    <dgm:cxn modelId="{8E5338EA-EE57-ED48-A995-5FBF3D7D6E32}" srcId="{545D91E0-C21F-9D4C-BB25-90EC704A1019}" destId="{8D56A57B-835C-FC49-98F0-372168E37603}" srcOrd="0" destOrd="0" parTransId="{F0E487B9-C19B-D743-9044-10F68F6DF729}" sibTransId="{1AAF363B-EC18-D740-9E76-31011BEC70B7}"/>
    <dgm:cxn modelId="{FCCBE8BC-C920-7A43-8585-A14F146B9741}" type="presParOf" srcId="{446CBA80-0707-8642-9F46-4ADFF27CA5EB}" destId="{D3950ACE-CD54-6048-8BA4-BC40F3C141EE}" srcOrd="0" destOrd="0" presId="urn:microsoft.com/office/officeart/2009/3/layout/HorizontalOrganizationChart"/>
    <dgm:cxn modelId="{9F549A3D-E470-5142-92F6-83C86275B6E0}" type="presParOf" srcId="{D3950ACE-CD54-6048-8BA4-BC40F3C141EE}" destId="{5D4C6D25-EE8F-534D-8CDB-E090E1613E85}" srcOrd="0" destOrd="0" presId="urn:microsoft.com/office/officeart/2009/3/layout/HorizontalOrganizationChart"/>
    <dgm:cxn modelId="{C98E893F-EAF9-9A47-A8F2-FAE89D254BC2}" type="presParOf" srcId="{5D4C6D25-EE8F-534D-8CDB-E090E1613E85}" destId="{902D644F-B7BA-4C4C-B50D-AE849E544BCC}" srcOrd="0" destOrd="0" presId="urn:microsoft.com/office/officeart/2009/3/layout/HorizontalOrganizationChart"/>
    <dgm:cxn modelId="{65AECF4A-8566-0344-B780-0AC466159345}" type="presParOf" srcId="{5D4C6D25-EE8F-534D-8CDB-E090E1613E85}" destId="{6BD0CA0B-0ECE-5C48-80D7-D755786559CB}" srcOrd="1" destOrd="0" presId="urn:microsoft.com/office/officeart/2009/3/layout/HorizontalOrganizationChart"/>
    <dgm:cxn modelId="{A49B339A-0FD9-7C4F-AA23-A7AC2651385F}" type="presParOf" srcId="{D3950ACE-CD54-6048-8BA4-BC40F3C141EE}" destId="{B47FB0E8-DBFF-6245-B4F0-232B50F88A1B}" srcOrd="1" destOrd="0" presId="urn:microsoft.com/office/officeart/2009/3/layout/HorizontalOrganizationChart"/>
    <dgm:cxn modelId="{BB6C3A22-A5E3-504C-8D17-89D235EFD01E}" type="presParOf" srcId="{B47FB0E8-DBFF-6245-B4F0-232B50F88A1B}" destId="{6AE75132-10AE-A245-966F-F8C1E5516193}" srcOrd="0" destOrd="0" presId="urn:microsoft.com/office/officeart/2009/3/layout/HorizontalOrganizationChart"/>
    <dgm:cxn modelId="{44CF6E1B-9569-7848-841C-F637E5F79035}" type="presParOf" srcId="{B47FB0E8-DBFF-6245-B4F0-232B50F88A1B}" destId="{ACA39B27-2EBB-3443-BA83-762801A9A285}" srcOrd="1" destOrd="0" presId="urn:microsoft.com/office/officeart/2009/3/layout/HorizontalOrganizationChart"/>
    <dgm:cxn modelId="{5589A09C-C5CD-D948-9A64-988B7281B2ED}" type="presParOf" srcId="{ACA39B27-2EBB-3443-BA83-762801A9A285}" destId="{05B8C1DA-8554-FE4A-94F2-CDDBD5303179}" srcOrd="0" destOrd="0" presId="urn:microsoft.com/office/officeart/2009/3/layout/HorizontalOrganizationChart"/>
    <dgm:cxn modelId="{B8B7A2C6-0503-D14E-BD77-705482FB7047}" type="presParOf" srcId="{05B8C1DA-8554-FE4A-94F2-CDDBD5303179}" destId="{D71E888E-083C-AD48-A82F-2E87FCEE7576}" srcOrd="0" destOrd="0" presId="urn:microsoft.com/office/officeart/2009/3/layout/HorizontalOrganizationChart"/>
    <dgm:cxn modelId="{6395341E-2AE5-8749-89A1-F7DA652A5B0B}" type="presParOf" srcId="{05B8C1DA-8554-FE4A-94F2-CDDBD5303179}" destId="{67E2BA55-43D0-4C42-B184-AE4AA75893C8}" srcOrd="1" destOrd="0" presId="urn:microsoft.com/office/officeart/2009/3/layout/HorizontalOrganizationChart"/>
    <dgm:cxn modelId="{EC9D5451-2BF3-8E46-9D0F-15926AC50FC3}" type="presParOf" srcId="{ACA39B27-2EBB-3443-BA83-762801A9A285}" destId="{D758D591-7DFE-6246-A848-35D19B02C6A0}" srcOrd="1" destOrd="0" presId="urn:microsoft.com/office/officeart/2009/3/layout/HorizontalOrganizationChart"/>
    <dgm:cxn modelId="{5AD4609F-CEBF-B042-A36B-01062EB7C9E8}" type="presParOf" srcId="{ACA39B27-2EBB-3443-BA83-762801A9A285}" destId="{C9BC6692-C330-924F-958B-477BB8F7274D}" srcOrd="2" destOrd="0" presId="urn:microsoft.com/office/officeart/2009/3/layout/HorizontalOrganizationChart"/>
    <dgm:cxn modelId="{8FC6EAE1-A6F9-8F47-9635-9DFBEF0B5AB1}" type="presParOf" srcId="{B47FB0E8-DBFF-6245-B4F0-232B50F88A1B}" destId="{2A2FCB61-92D2-2D42-A848-4EB2E10B8EE1}" srcOrd="2" destOrd="0" presId="urn:microsoft.com/office/officeart/2009/3/layout/HorizontalOrganizationChart"/>
    <dgm:cxn modelId="{9EA2C363-3FCA-AE4C-AF2E-DB44D4BB2F4D}" type="presParOf" srcId="{B47FB0E8-DBFF-6245-B4F0-232B50F88A1B}" destId="{65F5D069-15A2-AA4C-8740-9C559A69F8D5}" srcOrd="3" destOrd="0" presId="urn:microsoft.com/office/officeart/2009/3/layout/HorizontalOrganizationChart"/>
    <dgm:cxn modelId="{C27B1522-8EE0-A346-80A3-6397B3FB7612}" type="presParOf" srcId="{65F5D069-15A2-AA4C-8740-9C559A69F8D5}" destId="{C5DC26C2-108D-D849-9B93-336762A1675C}" srcOrd="0" destOrd="0" presId="urn:microsoft.com/office/officeart/2009/3/layout/HorizontalOrganizationChart"/>
    <dgm:cxn modelId="{0253BA27-9B79-0048-A664-50988EF2B63D}" type="presParOf" srcId="{C5DC26C2-108D-D849-9B93-336762A1675C}" destId="{CB983248-14A3-AB4C-8B4B-9247F993DB67}" srcOrd="0" destOrd="0" presId="urn:microsoft.com/office/officeart/2009/3/layout/HorizontalOrganizationChart"/>
    <dgm:cxn modelId="{9A1E2A71-2280-3840-B587-F7EDFF7389E3}" type="presParOf" srcId="{C5DC26C2-108D-D849-9B93-336762A1675C}" destId="{BF062593-E199-904A-8100-D6F5D54C9EA2}" srcOrd="1" destOrd="0" presId="urn:microsoft.com/office/officeart/2009/3/layout/HorizontalOrganizationChart"/>
    <dgm:cxn modelId="{5691438E-73D6-A54A-B095-D0C7C911B6C9}" type="presParOf" srcId="{65F5D069-15A2-AA4C-8740-9C559A69F8D5}" destId="{9B3C87BB-28EB-3243-96EB-F586C8330EE7}" srcOrd="1" destOrd="0" presId="urn:microsoft.com/office/officeart/2009/3/layout/HorizontalOrganizationChart"/>
    <dgm:cxn modelId="{21724D89-A9D5-4542-A65C-D5935095D7AA}" type="presParOf" srcId="{65F5D069-15A2-AA4C-8740-9C559A69F8D5}" destId="{70103B4B-6E4B-8B43-B4DA-1603B6398844}" srcOrd="2" destOrd="0" presId="urn:microsoft.com/office/officeart/2009/3/layout/HorizontalOrganizationChart"/>
    <dgm:cxn modelId="{C809DA76-66F9-A442-9937-5446B461B3EA}" type="presParOf" srcId="{B47FB0E8-DBFF-6245-B4F0-232B50F88A1B}" destId="{560745DF-D704-3B45-AF09-AE50C55464E9}" srcOrd="4" destOrd="0" presId="urn:microsoft.com/office/officeart/2009/3/layout/HorizontalOrganizationChart"/>
    <dgm:cxn modelId="{B1B31825-6EE6-D149-819D-3CEF39CE8AEB}" type="presParOf" srcId="{B47FB0E8-DBFF-6245-B4F0-232B50F88A1B}" destId="{305A468A-F81F-344B-84B5-04595C79DEF6}" srcOrd="5" destOrd="0" presId="urn:microsoft.com/office/officeart/2009/3/layout/HorizontalOrganizationChart"/>
    <dgm:cxn modelId="{8732DDF2-7167-C44E-A035-60B52DBF330C}" type="presParOf" srcId="{305A468A-F81F-344B-84B5-04595C79DEF6}" destId="{3E0E69EA-6D73-5F44-A852-71407972AA83}" srcOrd="0" destOrd="0" presId="urn:microsoft.com/office/officeart/2009/3/layout/HorizontalOrganizationChart"/>
    <dgm:cxn modelId="{93571FEA-FF91-ED47-8022-FA2B67B2F810}" type="presParOf" srcId="{3E0E69EA-6D73-5F44-A852-71407972AA83}" destId="{68E84D38-90B1-5E4A-9855-E10C6645120C}" srcOrd="0" destOrd="0" presId="urn:microsoft.com/office/officeart/2009/3/layout/HorizontalOrganizationChart"/>
    <dgm:cxn modelId="{7211E318-A6DC-1B42-A51B-90A343A25E34}" type="presParOf" srcId="{3E0E69EA-6D73-5F44-A852-71407972AA83}" destId="{04ED5D6C-4433-6F4E-AFD2-5FE1BB13DBD2}" srcOrd="1" destOrd="0" presId="urn:microsoft.com/office/officeart/2009/3/layout/HorizontalOrganizationChart"/>
    <dgm:cxn modelId="{7FA02B9E-C4E1-6945-AECF-6690D7542772}" type="presParOf" srcId="{305A468A-F81F-344B-84B5-04595C79DEF6}" destId="{7EAA30A4-4BC5-3445-BDA8-6B166758E21E}" srcOrd="1" destOrd="0" presId="urn:microsoft.com/office/officeart/2009/3/layout/HorizontalOrganizationChart"/>
    <dgm:cxn modelId="{3B737532-1A9E-C942-90FC-57967F6A7091}" type="presParOf" srcId="{305A468A-F81F-344B-84B5-04595C79DEF6}" destId="{F113CF37-4F35-2247-8546-FEAA5DBBC38A}" srcOrd="2" destOrd="0" presId="urn:microsoft.com/office/officeart/2009/3/layout/HorizontalOrganizationChart"/>
    <dgm:cxn modelId="{3E6DAB35-69A8-814D-AB10-2D926D31A2D6}" type="presParOf" srcId="{D3950ACE-CD54-6048-8BA4-BC40F3C141EE}" destId="{ACEBD9C2-DB50-084F-A493-F86F30F90DD7}" srcOrd="2" destOrd="0" presId="urn:microsoft.com/office/officeart/2009/3/layout/HorizontalOrganizationChart"/>
    <dgm:cxn modelId="{6D5FEC1F-425B-114B-89BD-F2B5CE3BEFA1}" type="presParOf" srcId="{ACEBD9C2-DB50-084F-A493-F86F30F90DD7}" destId="{982B9E41-6F94-0A44-B44E-AF9EF59159CB}" srcOrd="0" destOrd="0" presId="urn:microsoft.com/office/officeart/2009/3/layout/HorizontalOrganizationChart"/>
    <dgm:cxn modelId="{96EA73BA-23AB-BA46-821A-A251B0C87B69}" type="presParOf" srcId="{ACEBD9C2-DB50-084F-A493-F86F30F90DD7}" destId="{007A4EF4-1B61-3D40-A6EE-F72743886F97}" srcOrd="1" destOrd="0" presId="urn:microsoft.com/office/officeart/2009/3/layout/HorizontalOrganizationChart"/>
    <dgm:cxn modelId="{820C4DAC-745D-D54F-B7A7-14004816B490}" type="presParOf" srcId="{007A4EF4-1B61-3D40-A6EE-F72743886F97}" destId="{63BF5804-E661-6D42-BBAC-82D03DC52440}" srcOrd="0" destOrd="0" presId="urn:microsoft.com/office/officeart/2009/3/layout/HorizontalOrganizationChart"/>
    <dgm:cxn modelId="{61DFE9BA-FD39-A045-A90C-B806AA415FC0}" type="presParOf" srcId="{63BF5804-E661-6D42-BBAC-82D03DC52440}" destId="{76370ED3-931D-CB4C-B09A-914BFC42AD2A}" srcOrd="0" destOrd="0" presId="urn:microsoft.com/office/officeart/2009/3/layout/HorizontalOrganizationChart"/>
    <dgm:cxn modelId="{94A72AA1-85EE-AB4D-81DA-60DF8B4E4AC0}" type="presParOf" srcId="{63BF5804-E661-6D42-BBAC-82D03DC52440}" destId="{261B224A-6A00-0841-B730-FC7D3F35E682}" srcOrd="1" destOrd="0" presId="urn:microsoft.com/office/officeart/2009/3/layout/HorizontalOrganizationChart"/>
    <dgm:cxn modelId="{3954DB99-1D25-E946-A121-5723BF7769FC}" type="presParOf" srcId="{007A4EF4-1B61-3D40-A6EE-F72743886F97}" destId="{5CFA1C47-F7B7-0443-B873-7FF032FC031F}" srcOrd="1" destOrd="0" presId="urn:microsoft.com/office/officeart/2009/3/layout/HorizontalOrganizationChart"/>
    <dgm:cxn modelId="{1E5B14E3-4D31-B84F-935D-719D5CDABC81}" type="presParOf" srcId="{007A4EF4-1B61-3D40-A6EE-F72743886F97}" destId="{038837AC-0FFD-A841-A9FA-F942109F28E4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4AEF5F2-32BE-4B4A-883C-27DD4F3FD680}" type="doc">
      <dgm:prSet loTypeId="urn:microsoft.com/office/officeart/2005/8/layout/gear1" loCatId="" qsTypeId="urn:microsoft.com/office/officeart/2005/8/quickstyle/simple1" qsCatId="simple" csTypeId="urn:microsoft.com/office/officeart/2005/8/colors/accent1_2" csCatId="accent1" phldr="1"/>
      <dgm:spPr/>
    </dgm:pt>
    <dgm:pt modelId="{1D608040-3721-ED49-91DD-FD091C1E3358}">
      <dgm:prSet phldrT="[Text]"/>
      <dgm:spPr/>
      <dgm:t>
        <a:bodyPr/>
        <a:lstStyle/>
        <a:p>
          <a:pPr rtl="1"/>
          <a:r>
            <a:rPr lang="ar-SA" b="1" dirty="0"/>
            <a:t>الركن الثالث: الولي وهو ركن عند الجمهور وليس عند الحنفية</a:t>
          </a:r>
          <a:endParaRPr lang="en-US" dirty="0"/>
        </a:p>
      </dgm:t>
    </dgm:pt>
    <dgm:pt modelId="{ABDFD110-3F74-F640-A887-7F31EBAA0A10}" type="parTrans" cxnId="{DBBE4AE7-AF93-1C41-B5FF-5CBF91B648A0}">
      <dgm:prSet/>
      <dgm:spPr/>
      <dgm:t>
        <a:bodyPr/>
        <a:lstStyle/>
        <a:p>
          <a:endParaRPr lang="en-US"/>
        </a:p>
      </dgm:t>
    </dgm:pt>
    <dgm:pt modelId="{27E072E5-F36C-AB4B-B4FD-203869C636B5}" type="sibTrans" cxnId="{DBBE4AE7-AF93-1C41-B5FF-5CBF91B648A0}">
      <dgm:prSet/>
      <dgm:spPr/>
      <dgm:t>
        <a:bodyPr/>
        <a:lstStyle/>
        <a:p>
          <a:endParaRPr lang="en-US"/>
        </a:p>
      </dgm:t>
    </dgm:pt>
    <dgm:pt modelId="{D0E373DE-57A3-FE4B-BB4A-D5ED06970457}">
      <dgm:prSet phldrT="[Text]"/>
      <dgm:spPr/>
      <dgm:t>
        <a:bodyPr/>
        <a:lstStyle/>
        <a:p>
          <a:pPr rtl="1"/>
          <a:r>
            <a:rPr lang="ar-SA" dirty="0"/>
            <a:t>ولاية خاصة على المال والنفس ومنها التزويج </a:t>
          </a:r>
          <a:endParaRPr lang="en-US" dirty="0"/>
        </a:p>
      </dgm:t>
    </dgm:pt>
    <dgm:pt modelId="{7C2E9295-C72F-C444-8087-8956462FA74D}" type="parTrans" cxnId="{3CF3A1CC-D507-3C4E-9A46-FBEED9520BDD}">
      <dgm:prSet/>
      <dgm:spPr/>
      <dgm:t>
        <a:bodyPr/>
        <a:lstStyle/>
        <a:p>
          <a:endParaRPr lang="en-US"/>
        </a:p>
      </dgm:t>
    </dgm:pt>
    <dgm:pt modelId="{68142D48-21C9-9547-9437-12C8C44D4324}" type="sibTrans" cxnId="{3CF3A1CC-D507-3C4E-9A46-FBEED9520BDD}">
      <dgm:prSet/>
      <dgm:spPr/>
      <dgm:t>
        <a:bodyPr/>
        <a:lstStyle/>
        <a:p>
          <a:endParaRPr lang="en-US"/>
        </a:p>
      </dgm:t>
    </dgm:pt>
    <dgm:pt modelId="{84FE7089-C9D7-9245-A07F-6F62738A5D3C}">
      <dgm:prSet phldrT="[Text]"/>
      <dgm:spPr/>
      <dgm:t>
        <a:bodyPr/>
        <a:lstStyle/>
        <a:p>
          <a:pPr rtl="0"/>
          <a:r>
            <a:rPr lang="ar-SA" dirty="0"/>
            <a:t>ولاية عامة هي تولي أمور الدولة</a:t>
          </a:r>
          <a:endParaRPr lang="en-US" dirty="0"/>
        </a:p>
      </dgm:t>
    </dgm:pt>
    <dgm:pt modelId="{171CD534-E9C0-AD4E-9C81-B3FD1B5DE442}" type="parTrans" cxnId="{5117D484-09FB-4744-B27F-0134EAAFC5C1}">
      <dgm:prSet/>
      <dgm:spPr/>
      <dgm:t>
        <a:bodyPr/>
        <a:lstStyle/>
        <a:p>
          <a:endParaRPr lang="en-US"/>
        </a:p>
      </dgm:t>
    </dgm:pt>
    <dgm:pt modelId="{54ABD62D-D44D-9649-AD75-DE1DA0A1EC75}" type="sibTrans" cxnId="{5117D484-09FB-4744-B27F-0134EAAFC5C1}">
      <dgm:prSet/>
      <dgm:spPr/>
      <dgm:t>
        <a:bodyPr/>
        <a:lstStyle/>
        <a:p>
          <a:endParaRPr lang="en-US"/>
        </a:p>
      </dgm:t>
    </dgm:pt>
    <dgm:pt modelId="{DDCFB020-270E-7D43-8F40-3F25717FB690}" type="pres">
      <dgm:prSet presAssocID="{B4AEF5F2-32BE-4B4A-883C-27DD4F3FD68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E809579-BEE4-7748-B2D4-21B9962ADA3A}" type="pres">
      <dgm:prSet presAssocID="{1D608040-3721-ED49-91DD-FD091C1E3358}" presName="gear1" presStyleLbl="node1" presStyleIdx="0" presStyleCnt="3" custScaleX="165313" custLinFactNeighborX="-2196" custLinFactNeighborY="878">
        <dgm:presLayoutVars>
          <dgm:chMax val="1"/>
          <dgm:bulletEnabled val="1"/>
        </dgm:presLayoutVars>
      </dgm:prSet>
      <dgm:spPr/>
    </dgm:pt>
    <dgm:pt modelId="{A70FA120-44CB-D64F-BDD9-0E1141ED5995}" type="pres">
      <dgm:prSet presAssocID="{1D608040-3721-ED49-91DD-FD091C1E3358}" presName="gear1srcNode" presStyleLbl="node1" presStyleIdx="0" presStyleCnt="3"/>
      <dgm:spPr/>
    </dgm:pt>
    <dgm:pt modelId="{D2AB095A-D1A7-294E-A96E-F8CB310FAACE}" type="pres">
      <dgm:prSet presAssocID="{1D608040-3721-ED49-91DD-FD091C1E3358}" presName="gear1dstNode" presStyleLbl="node1" presStyleIdx="0" presStyleCnt="3"/>
      <dgm:spPr/>
    </dgm:pt>
    <dgm:pt modelId="{DD76C447-D588-5A46-9E6D-0A2F8A5FB352}" type="pres">
      <dgm:prSet presAssocID="{D0E373DE-57A3-FE4B-BB4A-D5ED06970457}" presName="gear2" presStyleLbl="node1" presStyleIdx="1" presStyleCnt="3" custScaleX="130612" custScaleY="120193" custLinFactNeighborX="-34722" custLinFactNeighborY="1202">
        <dgm:presLayoutVars>
          <dgm:chMax val="1"/>
          <dgm:bulletEnabled val="1"/>
        </dgm:presLayoutVars>
      </dgm:prSet>
      <dgm:spPr/>
    </dgm:pt>
    <dgm:pt modelId="{EE158347-61B9-FB46-9E67-3865F782878D}" type="pres">
      <dgm:prSet presAssocID="{D0E373DE-57A3-FE4B-BB4A-D5ED06970457}" presName="gear2srcNode" presStyleLbl="node1" presStyleIdx="1" presStyleCnt="3"/>
      <dgm:spPr/>
    </dgm:pt>
    <dgm:pt modelId="{C750BFE4-5581-BB48-8967-D2F597583117}" type="pres">
      <dgm:prSet presAssocID="{D0E373DE-57A3-FE4B-BB4A-D5ED06970457}" presName="gear2dstNode" presStyleLbl="node1" presStyleIdx="1" presStyleCnt="3"/>
      <dgm:spPr/>
    </dgm:pt>
    <dgm:pt modelId="{327CEA07-5AD8-4E43-924B-8C5FE5A2CD58}" type="pres">
      <dgm:prSet presAssocID="{84FE7089-C9D7-9245-A07F-6F62738A5D3C}" presName="gear3" presStyleLbl="node1" presStyleIdx="2" presStyleCnt="3" custScaleX="132174" custLinFactNeighborX="-3283" custLinFactNeighborY="547"/>
      <dgm:spPr/>
    </dgm:pt>
    <dgm:pt modelId="{26D4C24D-D8BD-F849-BE8E-5037E8B7B723}" type="pres">
      <dgm:prSet presAssocID="{84FE7089-C9D7-9245-A07F-6F62738A5D3C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F79F6E82-EABD-F045-A6BC-3E740870BC9F}" type="pres">
      <dgm:prSet presAssocID="{84FE7089-C9D7-9245-A07F-6F62738A5D3C}" presName="gear3srcNode" presStyleLbl="node1" presStyleIdx="2" presStyleCnt="3"/>
      <dgm:spPr/>
    </dgm:pt>
    <dgm:pt modelId="{44818DD7-96A4-8C41-97B5-DEC2F4F2DE0A}" type="pres">
      <dgm:prSet presAssocID="{84FE7089-C9D7-9245-A07F-6F62738A5D3C}" presName="gear3dstNode" presStyleLbl="node1" presStyleIdx="2" presStyleCnt="3"/>
      <dgm:spPr/>
    </dgm:pt>
    <dgm:pt modelId="{534D56F9-3B7E-1E4C-B52A-5253273348CC}" type="pres">
      <dgm:prSet presAssocID="{27E072E5-F36C-AB4B-B4FD-203869C636B5}" presName="connector1" presStyleLbl="sibTrans2D1" presStyleIdx="0" presStyleCnt="3"/>
      <dgm:spPr/>
    </dgm:pt>
    <dgm:pt modelId="{2792A478-3A92-8143-8B98-541085827E59}" type="pres">
      <dgm:prSet presAssocID="{68142D48-21C9-9547-9437-12C8C44D4324}" presName="connector2" presStyleLbl="sibTrans2D1" presStyleIdx="1" presStyleCnt="3" custLinFactNeighborX="-27731" custLinFactNeighborY="-3081"/>
      <dgm:spPr/>
    </dgm:pt>
    <dgm:pt modelId="{1DCAB7EE-7125-CF4D-88FA-B6B9AA086E1E}" type="pres">
      <dgm:prSet presAssocID="{54ABD62D-D44D-9649-AD75-DE1DA0A1EC75}" presName="connector3" presStyleLbl="sibTrans2D1" presStyleIdx="2" presStyleCnt="3"/>
      <dgm:spPr/>
    </dgm:pt>
  </dgm:ptLst>
  <dgm:cxnLst>
    <dgm:cxn modelId="{649DAD01-28C3-164F-A9E3-3CDA4019373D}" type="presOf" srcId="{54ABD62D-D44D-9649-AD75-DE1DA0A1EC75}" destId="{1DCAB7EE-7125-CF4D-88FA-B6B9AA086E1E}" srcOrd="0" destOrd="0" presId="urn:microsoft.com/office/officeart/2005/8/layout/gear1"/>
    <dgm:cxn modelId="{69195F10-590E-064D-9812-C76D0A2ECFAE}" type="presOf" srcId="{1D608040-3721-ED49-91DD-FD091C1E3358}" destId="{A70FA120-44CB-D64F-BDD9-0E1141ED5995}" srcOrd="1" destOrd="0" presId="urn:microsoft.com/office/officeart/2005/8/layout/gear1"/>
    <dgm:cxn modelId="{904B541C-8673-2D48-B637-85236927043B}" type="presOf" srcId="{84FE7089-C9D7-9245-A07F-6F62738A5D3C}" destId="{44818DD7-96A4-8C41-97B5-DEC2F4F2DE0A}" srcOrd="3" destOrd="0" presId="urn:microsoft.com/office/officeart/2005/8/layout/gear1"/>
    <dgm:cxn modelId="{753C911F-70C0-FE4B-A052-DAAFB6F77DF7}" type="presOf" srcId="{1D608040-3721-ED49-91DD-FD091C1E3358}" destId="{D2AB095A-D1A7-294E-A96E-F8CB310FAACE}" srcOrd="2" destOrd="0" presId="urn:microsoft.com/office/officeart/2005/8/layout/gear1"/>
    <dgm:cxn modelId="{11BFD82E-8365-3140-A65E-52ED70A15807}" type="presOf" srcId="{D0E373DE-57A3-FE4B-BB4A-D5ED06970457}" destId="{DD76C447-D588-5A46-9E6D-0A2F8A5FB352}" srcOrd="0" destOrd="0" presId="urn:microsoft.com/office/officeart/2005/8/layout/gear1"/>
    <dgm:cxn modelId="{18812160-4BAC-3648-B7B0-F42D64876375}" type="presOf" srcId="{D0E373DE-57A3-FE4B-BB4A-D5ED06970457}" destId="{EE158347-61B9-FB46-9E67-3865F782878D}" srcOrd="1" destOrd="0" presId="urn:microsoft.com/office/officeart/2005/8/layout/gear1"/>
    <dgm:cxn modelId="{DBDB787A-A513-0C46-AB05-E8B60E4C308F}" type="presOf" srcId="{B4AEF5F2-32BE-4B4A-883C-27DD4F3FD680}" destId="{DDCFB020-270E-7D43-8F40-3F25717FB690}" srcOrd="0" destOrd="0" presId="urn:microsoft.com/office/officeart/2005/8/layout/gear1"/>
    <dgm:cxn modelId="{EE2F157F-9468-9948-97D3-4EAEA77535B8}" type="presOf" srcId="{1D608040-3721-ED49-91DD-FD091C1E3358}" destId="{1E809579-BEE4-7748-B2D4-21B9962ADA3A}" srcOrd="0" destOrd="0" presId="urn:microsoft.com/office/officeart/2005/8/layout/gear1"/>
    <dgm:cxn modelId="{8F50DB82-6257-574C-9FB0-4BB06430C3BB}" type="presOf" srcId="{D0E373DE-57A3-FE4B-BB4A-D5ED06970457}" destId="{C750BFE4-5581-BB48-8967-D2F597583117}" srcOrd="2" destOrd="0" presId="urn:microsoft.com/office/officeart/2005/8/layout/gear1"/>
    <dgm:cxn modelId="{5117D484-09FB-4744-B27F-0134EAAFC5C1}" srcId="{B4AEF5F2-32BE-4B4A-883C-27DD4F3FD680}" destId="{84FE7089-C9D7-9245-A07F-6F62738A5D3C}" srcOrd="2" destOrd="0" parTransId="{171CD534-E9C0-AD4E-9C81-B3FD1B5DE442}" sibTransId="{54ABD62D-D44D-9649-AD75-DE1DA0A1EC75}"/>
    <dgm:cxn modelId="{5B487E8C-7B96-814F-8D82-84C0D3F3C36B}" type="presOf" srcId="{84FE7089-C9D7-9245-A07F-6F62738A5D3C}" destId="{26D4C24D-D8BD-F849-BE8E-5037E8B7B723}" srcOrd="1" destOrd="0" presId="urn:microsoft.com/office/officeart/2005/8/layout/gear1"/>
    <dgm:cxn modelId="{2D5351AB-BA4D-3342-9572-560F47984F63}" type="presOf" srcId="{68142D48-21C9-9547-9437-12C8C44D4324}" destId="{2792A478-3A92-8143-8B98-541085827E59}" srcOrd="0" destOrd="0" presId="urn:microsoft.com/office/officeart/2005/8/layout/gear1"/>
    <dgm:cxn modelId="{340C34B7-B0FF-FE4C-A521-A21EE2DCCEE1}" type="presOf" srcId="{27E072E5-F36C-AB4B-B4FD-203869C636B5}" destId="{534D56F9-3B7E-1E4C-B52A-5253273348CC}" srcOrd="0" destOrd="0" presId="urn:microsoft.com/office/officeart/2005/8/layout/gear1"/>
    <dgm:cxn modelId="{AAE62EBC-7895-6646-B90B-1AA5CEC11CCC}" type="presOf" srcId="{84FE7089-C9D7-9245-A07F-6F62738A5D3C}" destId="{327CEA07-5AD8-4E43-924B-8C5FE5A2CD58}" srcOrd="0" destOrd="0" presId="urn:microsoft.com/office/officeart/2005/8/layout/gear1"/>
    <dgm:cxn modelId="{3CF3A1CC-D507-3C4E-9A46-FBEED9520BDD}" srcId="{B4AEF5F2-32BE-4B4A-883C-27DD4F3FD680}" destId="{D0E373DE-57A3-FE4B-BB4A-D5ED06970457}" srcOrd="1" destOrd="0" parTransId="{7C2E9295-C72F-C444-8087-8956462FA74D}" sibTransId="{68142D48-21C9-9547-9437-12C8C44D4324}"/>
    <dgm:cxn modelId="{DEFB54E0-A6EE-9746-8F08-C78C9599AA46}" type="presOf" srcId="{84FE7089-C9D7-9245-A07F-6F62738A5D3C}" destId="{F79F6E82-EABD-F045-A6BC-3E740870BC9F}" srcOrd="2" destOrd="0" presId="urn:microsoft.com/office/officeart/2005/8/layout/gear1"/>
    <dgm:cxn modelId="{DBBE4AE7-AF93-1C41-B5FF-5CBF91B648A0}" srcId="{B4AEF5F2-32BE-4B4A-883C-27DD4F3FD680}" destId="{1D608040-3721-ED49-91DD-FD091C1E3358}" srcOrd="0" destOrd="0" parTransId="{ABDFD110-3F74-F640-A887-7F31EBAA0A10}" sibTransId="{27E072E5-F36C-AB4B-B4FD-203869C636B5}"/>
    <dgm:cxn modelId="{6846ED8C-A131-6E47-B6EF-64A19DDF64E6}" type="presParOf" srcId="{DDCFB020-270E-7D43-8F40-3F25717FB690}" destId="{1E809579-BEE4-7748-B2D4-21B9962ADA3A}" srcOrd="0" destOrd="0" presId="urn:microsoft.com/office/officeart/2005/8/layout/gear1"/>
    <dgm:cxn modelId="{13019F76-FA80-654E-B37B-9DF8D34FCA1A}" type="presParOf" srcId="{DDCFB020-270E-7D43-8F40-3F25717FB690}" destId="{A70FA120-44CB-D64F-BDD9-0E1141ED5995}" srcOrd="1" destOrd="0" presId="urn:microsoft.com/office/officeart/2005/8/layout/gear1"/>
    <dgm:cxn modelId="{45A2BDE2-3E91-1B46-96AF-7E8FDDD8A393}" type="presParOf" srcId="{DDCFB020-270E-7D43-8F40-3F25717FB690}" destId="{D2AB095A-D1A7-294E-A96E-F8CB310FAACE}" srcOrd="2" destOrd="0" presId="urn:microsoft.com/office/officeart/2005/8/layout/gear1"/>
    <dgm:cxn modelId="{62CE2176-9E7C-EB45-9501-3379C5E2A7D8}" type="presParOf" srcId="{DDCFB020-270E-7D43-8F40-3F25717FB690}" destId="{DD76C447-D588-5A46-9E6D-0A2F8A5FB352}" srcOrd="3" destOrd="0" presId="urn:microsoft.com/office/officeart/2005/8/layout/gear1"/>
    <dgm:cxn modelId="{EE06780C-F3F2-404F-85EA-27C07B6D87AC}" type="presParOf" srcId="{DDCFB020-270E-7D43-8F40-3F25717FB690}" destId="{EE158347-61B9-FB46-9E67-3865F782878D}" srcOrd="4" destOrd="0" presId="urn:microsoft.com/office/officeart/2005/8/layout/gear1"/>
    <dgm:cxn modelId="{90361C31-B362-5D49-9BE7-C7305A2EC903}" type="presParOf" srcId="{DDCFB020-270E-7D43-8F40-3F25717FB690}" destId="{C750BFE4-5581-BB48-8967-D2F597583117}" srcOrd="5" destOrd="0" presId="urn:microsoft.com/office/officeart/2005/8/layout/gear1"/>
    <dgm:cxn modelId="{5F2B169B-0F59-DF49-B258-5CFBBCCD770A}" type="presParOf" srcId="{DDCFB020-270E-7D43-8F40-3F25717FB690}" destId="{327CEA07-5AD8-4E43-924B-8C5FE5A2CD58}" srcOrd="6" destOrd="0" presId="urn:microsoft.com/office/officeart/2005/8/layout/gear1"/>
    <dgm:cxn modelId="{5E89E3BB-19E5-8E42-A495-FE0B82335799}" type="presParOf" srcId="{DDCFB020-270E-7D43-8F40-3F25717FB690}" destId="{26D4C24D-D8BD-F849-BE8E-5037E8B7B723}" srcOrd="7" destOrd="0" presId="urn:microsoft.com/office/officeart/2005/8/layout/gear1"/>
    <dgm:cxn modelId="{1BDC0078-F0DE-2A49-84BF-2EC240CFCA6C}" type="presParOf" srcId="{DDCFB020-270E-7D43-8F40-3F25717FB690}" destId="{F79F6E82-EABD-F045-A6BC-3E740870BC9F}" srcOrd="8" destOrd="0" presId="urn:microsoft.com/office/officeart/2005/8/layout/gear1"/>
    <dgm:cxn modelId="{6F4D50A3-4A95-4E47-BBE5-56FCD6EFE1CF}" type="presParOf" srcId="{DDCFB020-270E-7D43-8F40-3F25717FB690}" destId="{44818DD7-96A4-8C41-97B5-DEC2F4F2DE0A}" srcOrd="9" destOrd="0" presId="urn:microsoft.com/office/officeart/2005/8/layout/gear1"/>
    <dgm:cxn modelId="{16E0999C-555B-0043-B60B-DA55BDCBC303}" type="presParOf" srcId="{DDCFB020-270E-7D43-8F40-3F25717FB690}" destId="{534D56F9-3B7E-1E4C-B52A-5253273348CC}" srcOrd="10" destOrd="0" presId="urn:microsoft.com/office/officeart/2005/8/layout/gear1"/>
    <dgm:cxn modelId="{DF1DEA9D-DF1C-A44D-86F6-AC45B503D883}" type="presParOf" srcId="{DDCFB020-270E-7D43-8F40-3F25717FB690}" destId="{2792A478-3A92-8143-8B98-541085827E59}" srcOrd="11" destOrd="0" presId="urn:microsoft.com/office/officeart/2005/8/layout/gear1"/>
    <dgm:cxn modelId="{5F246464-2999-4948-9473-0CFB6284474E}" type="presParOf" srcId="{DDCFB020-270E-7D43-8F40-3F25717FB690}" destId="{1DCAB7EE-7125-CF4D-88FA-B6B9AA086E1E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1A3A83F-C872-C04D-852C-D05147F5D76C}" type="doc">
      <dgm:prSet loTypeId="urn:microsoft.com/office/officeart/2005/8/layout/hList9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F61BD8-DA7C-F743-896A-B8D75A548F70}">
      <dgm:prSet phldrT="[Text]"/>
      <dgm:spPr/>
      <dgm:t>
        <a:bodyPr/>
        <a:lstStyle/>
        <a:p>
          <a:pPr rtl="0"/>
          <a:r>
            <a:rPr lang="ar-SA" dirty="0"/>
            <a:t>لمن ولاية التزويج</a:t>
          </a:r>
          <a:r>
            <a:rPr lang="en-US" dirty="0"/>
            <a:t> </a:t>
          </a:r>
        </a:p>
      </dgm:t>
    </dgm:pt>
    <dgm:pt modelId="{8EEAB33E-2645-9349-9BCD-A63C85D69DFA}" type="parTrans" cxnId="{E9AD74C5-A939-8841-8F6E-2A4849CF2EC9}">
      <dgm:prSet/>
      <dgm:spPr/>
      <dgm:t>
        <a:bodyPr/>
        <a:lstStyle/>
        <a:p>
          <a:endParaRPr lang="en-US"/>
        </a:p>
      </dgm:t>
    </dgm:pt>
    <dgm:pt modelId="{34F8DC00-EF47-C248-AE13-839538255C19}" type="sibTrans" cxnId="{E9AD74C5-A939-8841-8F6E-2A4849CF2EC9}">
      <dgm:prSet/>
      <dgm:spPr/>
      <dgm:t>
        <a:bodyPr/>
        <a:lstStyle/>
        <a:p>
          <a:endParaRPr lang="en-US"/>
        </a:p>
      </dgm:t>
    </dgm:pt>
    <dgm:pt modelId="{850AE374-0AD9-E54D-A554-CFD2B6287F9D}">
      <dgm:prSet phldrT="[Text]"/>
      <dgm:spPr/>
      <dgm:t>
        <a:bodyPr/>
        <a:lstStyle/>
        <a:p>
          <a:pPr algn="r" rtl="1"/>
          <a:r>
            <a:rPr lang="ar-SA" dirty="0"/>
            <a:t>ولاية التزويج للأب </a:t>
          </a:r>
          <a:endParaRPr lang="en-US" dirty="0"/>
        </a:p>
      </dgm:t>
    </dgm:pt>
    <dgm:pt modelId="{A18F7CF3-AEE9-9840-8734-308C15E861E8}" type="parTrans" cxnId="{C4F50B02-5CF1-B34B-9532-94F0C4DC6A01}">
      <dgm:prSet/>
      <dgm:spPr/>
      <dgm:t>
        <a:bodyPr/>
        <a:lstStyle/>
        <a:p>
          <a:endParaRPr lang="en-US"/>
        </a:p>
      </dgm:t>
    </dgm:pt>
    <dgm:pt modelId="{0B5468C9-FA09-7243-9DC5-B0685E0DC012}" type="sibTrans" cxnId="{C4F50B02-5CF1-B34B-9532-94F0C4DC6A01}">
      <dgm:prSet/>
      <dgm:spPr/>
      <dgm:t>
        <a:bodyPr/>
        <a:lstStyle/>
        <a:p>
          <a:endParaRPr lang="en-US"/>
        </a:p>
      </dgm:t>
    </dgm:pt>
    <dgm:pt modelId="{400BFD93-84FC-1844-AAAD-18AA060F3FF8}">
      <dgm:prSet phldrT="[Text]"/>
      <dgm:spPr/>
      <dgm:t>
        <a:bodyPr/>
        <a:lstStyle/>
        <a:p>
          <a:pPr algn="r" rtl="1"/>
          <a:r>
            <a:rPr lang="ar-SA" dirty="0"/>
            <a:t>عند غياب الأب تنتقل لأقرب ولي وعند الشافعية تنتقل للحاكم</a:t>
          </a:r>
          <a:endParaRPr lang="en-US" dirty="0"/>
        </a:p>
      </dgm:t>
    </dgm:pt>
    <dgm:pt modelId="{AAB5CAD0-9EA1-9A4A-911C-6E9F8ADA6A99}" type="parTrans" cxnId="{30829B90-9CBC-0F45-B203-5793146EF924}">
      <dgm:prSet/>
      <dgm:spPr/>
      <dgm:t>
        <a:bodyPr/>
        <a:lstStyle/>
        <a:p>
          <a:endParaRPr lang="en-US"/>
        </a:p>
      </dgm:t>
    </dgm:pt>
    <dgm:pt modelId="{F1B12513-0064-9A4D-826A-D40D61EE360A}" type="sibTrans" cxnId="{30829B90-9CBC-0F45-B203-5793146EF924}">
      <dgm:prSet/>
      <dgm:spPr/>
      <dgm:t>
        <a:bodyPr/>
        <a:lstStyle/>
        <a:p>
          <a:endParaRPr lang="en-US"/>
        </a:p>
      </dgm:t>
    </dgm:pt>
    <dgm:pt modelId="{B306E412-6A66-C24A-8721-206A179A0904}">
      <dgm:prSet phldrT="[Text]"/>
      <dgm:spPr/>
      <dgm:t>
        <a:bodyPr/>
        <a:lstStyle/>
        <a:p>
          <a:r>
            <a:rPr lang="ar-SA" b="1" dirty="0"/>
            <a:t>شروط ولاية التزويج</a:t>
          </a:r>
          <a:r>
            <a:rPr lang="ar-SA" dirty="0"/>
            <a:t> </a:t>
          </a:r>
          <a:endParaRPr lang="en-US" dirty="0"/>
        </a:p>
      </dgm:t>
    </dgm:pt>
    <dgm:pt modelId="{D154D045-A68F-2446-8987-0B7BE279F826}" type="parTrans" cxnId="{003E3419-E107-9E4A-8203-6F955B669481}">
      <dgm:prSet/>
      <dgm:spPr/>
      <dgm:t>
        <a:bodyPr/>
        <a:lstStyle/>
        <a:p>
          <a:endParaRPr lang="en-US"/>
        </a:p>
      </dgm:t>
    </dgm:pt>
    <dgm:pt modelId="{2976DB05-04A1-424B-AB13-9BDAA5092DDF}" type="sibTrans" cxnId="{003E3419-E107-9E4A-8203-6F955B669481}">
      <dgm:prSet/>
      <dgm:spPr/>
      <dgm:t>
        <a:bodyPr/>
        <a:lstStyle/>
        <a:p>
          <a:endParaRPr lang="en-US"/>
        </a:p>
      </dgm:t>
    </dgm:pt>
    <dgm:pt modelId="{C04B4E48-6868-5748-A6E6-631CF2B42118}">
      <dgm:prSet phldrT="[Text]"/>
      <dgm:spPr/>
      <dgm:t>
        <a:bodyPr/>
        <a:lstStyle/>
        <a:p>
          <a:pPr algn="r"/>
          <a:r>
            <a:rPr lang="ar-SA" dirty="0"/>
            <a:t>الذكورة، العقل، الحرية، الإسلام، البلوغ، وأن يكون وارثاً</a:t>
          </a:r>
          <a:endParaRPr lang="en-US" dirty="0"/>
        </a:p>
      </dgm:t>
    </dgm:pt>
    <dgm:pt modelId="{0381F399-7CCA-2349-840C-EA1C337E6195}" type="parTrans" cxnId="{303C50E9-35F3-A044-A1BC-C827C4C027EF}">
      <dgm:prSet/>
      <dgm:spPr/>
      <dgm:t>
        <a:bodyPr/>
        <a:lstStyle/>
        <a:p>
          <a:endParaRPr lang="en-US"/>
        </a:p>
      </dgm:t>
    </dgm:pt>
    <dgm:pt modelId="{D6EFBFFD-FE13-9949-95E9-1E8DE363166C}" type="sibTrans" cxnId="{303C50E9-35F3-A044-A1BC-C827C4C027EF}">
      <dgm:prSet/>
      <dgm:spPr/>
      <dgm:t>
        <a:bodyPr/>
        <a:lstStyle/>
        <a:p>
          <a:endParaRPr lang="en-US"/>
        </a:p>
      </dgm:t>
    </dgm:pt>
    <dgm:pt modelId="{CD7B57AE-7786-934A-AD2F-7CE597B25C52}">
      <dgm:prSet phldrT="[Text]"/>
      <dgm:spPr/>
      <dgm:t>
        <a:bodyPr/>
        <a:lstStyle/>
        <a:p>
          <a:pPr algn="r"/>
          <a:r>
            <a:rPr lang="ar-SA" dirty="0"/>
            <a:t>وعدم الفسق عند الشافعية</a:t>
          </a:r>
        </a:p>
        <a:p>
          <a:pPr algn="r"/>
          <a:r>
            <a:rPr lang="ar-SA" dirty="0"/>
            <a:t>والعدالة عند الحنابلة</a:t>
          </a:r>
          <a:endParaRPr lang="en-US" dirty="0"/>
        </a:p>
      </dgm:t>
    </dgm:pt>
    <dgm:pt modelId="{E341CB56-793A-BF42-9879-1AD0C47DCA6B}" type="parTrans" cxnId="{6268F2AF-15E4-5348-84A1-4F097A6DA31E}">
      <dgm:prSet/>
      <dgm:spPr/>
      <dgm:t>
        <a:bodyPr/>
        <a:lstStyle/>
        <a:p>
          <a:endParaRPr lang="en-US"/>
        </a:p>
      </dgm:t>
    </dgm:pt>
    <dgm:pt modelId="{5850F81D-C1DA-0447-A261-A420A4B617B6}" type="sibTrans" cxnId="{6268F2AF-15E4-5348-84A1-4F097A6DA31E}">
      <dgm:prSet/>
      <dgm:spPr/>
      <dgm:t>
        <a:bodyPr/>
        <a:lstStyle/>
        <a:p>
          <a:endParaRPr lang="en-US"/>
        </a:p>
      </dgm:t>
    </dgm:pt>
    <dgm:pt modelId="{7DEFDCBD-F31A-0C49-B3DB-DABF3ED9A373}" type="pres">
      <dgm:prSet presAssocID="{51A3A83F-C872-C04D-852C-D05147F5D76C}" presName="list" presStyleCnt="0">
        <dgm:presLayoutVars>
          <dgm:dir/>
          <dgm:animLvl val="lvl"/>
        </dgm:presLayoutVars>
      </dgm:prSet>
      <dgm:spPr/>
    </dgm:pt>
    <dgm:pt modelId="{3D74D5D3-5BAC-EB4A-A443-B21611E4ADBA}" type="pres">
      <dgm:prSet presAssocID="{C1F61BD8-DA7C-F743-896A-B8D75A548F70}" presName="posSpace" presStyleCnt="0"/>
      <dgm:spPr/>
    </dgm:pt>
    <dgm:pt modelId="{026BAF06-18B1-8345-A7A6-51A0EDE14FB2}" type="pres">
      <dgm:prSet presAssocID="{C1F61BD8-DA7C-F743-896A-B8D75A548F70}" presName="vertFlow" presStyleCnt="0"/>
      <dgm:spPr/>
    </dgm:pt>
    <dgm:pt modelId="{B9BCCC20-015D-0940-A4F6-1C6E3961405D}" type="pres">
      <dgm:prSet presAssocID="{C1F61BD8-DA7C-F743-896A-B8D75A548F70}" presName="topSpace" presStyleCnt="0"/>
      <dgm:spPr/>
    </dgm:pt>
    <dgm:pt modelId="{8174CB15-53AB-9A4E-BCDF-35E96A9052CF}" type="pres">
      <dgm:prSet presAssocID="{C1F61BD8-DA7C-F743-896A-B8D75A548F70}" presName="firstComp" presStyleCnt="0"/>
      <dgm:spPr/>
    </dgm:pt>
    <dgm:pt modelId="{E1683CF3-E4F6-3A42-98BD-1B5D5EDED469}" type="pres">
      <dgm:prSet presAssocID="{C1F61BD8-DA7C-F743-896A-B8D75A548F70}" presName="firstChild" presStyleLbl="bgAccFollowNode1" presStyleIdx="0" presStyleCnt="4"/>
      <dgm:spPr/>
    </dgm:pt>
    <dgm:pt modelId="{5FE41447-6851-094C-A641-B273283FF1CD}" type="pres">
      <dgm:prSet presAssocID="{C1F61BD8-DA7C-F743-896A-B8D75A548F70}" presName="firstChildTx" presStyleLbl="bgAccFollowNode1" presStyleIdx="0" presStyleCnt="4">
        <dgm:presLayoutVars>
          <dgm:bulletEnabled val="1"/>
        </dgm:presLayoutVars>
      </dgm:prSet>
      <dgm:spPr/>
    </dgm:pt>
    <dgm:pt modelId="{1E2DD0AF-C013-E444-B12C-DF5F3D4AE57C}" type="pres">
      <dgm:prSet presAssocID="{400BFD93-84FC-1844-AAAD-18AA060F3FF8}" presName="comp" presStyleCnt="0"/>
      <dgm:spPr/>
    </dgm:pt>
    <dgm:pt modelId="{E08CA9A1-842A-6747-A4A5-1EC0132E2528}" type="pres">
      <dgm:prSet presAssocID="{400BFD93-84FC-1844-AAAD-18AA060F3FF8}" presName="child" presStyleLbl="bgAccFollowNode1" presStyleIdx="1" presStyleCnt="4"/>
      <dgm:spPr/>
    </dgm:pt>
    <dgm:pt modelId="{536D5C2A-8221-574C-B284-FB487E2DB920}" type="pres">
      <dgm:prSet presAssocID="{400BFD93-84FC-1844-AAAD-18AA060F3FF8}" presName="childTx" presStyleLbl="bgAccFollowNode1" presStyleIdx="1" presStyleCnt="4">
        <dgm:presLayoutVars>
          <dgm:bulletEnabled val="1"/>
        </dgm:presLayoutVars>
      </dgm:prSet>
      <dgm:spPr/>
    </dgm:pt>
    <dgm:pt modelId="{9320EE3D-B5A1-2544-A935-174D78900A21}" type="pres">
      <dgm:prSet presAssocID="{C1F61BD8-DA7C-F743-896A-B8D75A548F70}" presName="negSpace" presStyleCnt="0"/>
      <dgm:spPr/>
    </dgm:pt>
    <dgm:pt modelId="{9F5C7D41-0B47-C843-BF41-57C854250040}" type="pres">
      <dgm:prSet presAssocID="{C1F61BD8-DA7C-F743-896A-B8D75A548F70}" presName="circle" presStyleLbl="node1" presStyleIdx="0" presStyleCnt="2"/>
      <dgm:spPr/>
    </dgm:pt>
    <dgm:pt modelId="{3221E3FD-51E8-CB44-80F3-98B3065F9B23}" type="pres">
      <dgm:prSet presAssocID="{34F8DC00-EF47-C248-AE13-839538255C19}" presName="transSpace" presStyleCnt="0"/>
      <dgm:spPr/>
    </dgm:pt>
    <dgm:pt modelId="{C5D621CD-30A3-514F-91A6-715827F397C2}" type="pres">
      <dgm:prSet presAssocID="{B306E412-6A66-C24A-8721-206A179A0904}" presName="posSpace" presStyleCnt="0"/>
      <dgm:spPr/>
    </dgm:pt>
    <dgm:pt modelId="{2D27E505-928B-8B42-BD80-861A081F5910}" type="pres">
      <dgm:prSet presAssocID="{B306E412-6A66-C24A-8721-206A179A0904}" presName="vertFlow" presStyleCnt="0"/>
      <dgm:spPr/>
    </dgm:pt>
    <dgm:pt modelId="{116E62CE-A7EC-A747-BC10-4B482910ADD7}" type="pres">
      <dgm:prSet presAssocID="{B306E412-6A66-C24A-8721-206A179A0904}" presName="topSpace" presStyleCnt="0"/>
      <dgm:spPr/>
    </dgm:pt>
    <dgm:pt modelId="{80CF7282-435F-D145-B141-B551B4C20B0E}" type="pres">
      <dgm:prSet presAssocID="{B306E412-6A66-C24A-8721-206A179A0904}" presName="firstComp" presStyleCnt="0"/>
      <dgm:spPr/>
    </dgm:pt>
    <dgm:pt modelId="{46F171A3-FA0B-FC4F-83D6-7AF729732F79}" type="pres">
      <dgm:prSet presAssocID="{B306E412-6A66-C24A-8721-206A179A0904}" presName="firstChild" presStyleLbl="bgAccFollowNode1" presStyleIdx="2" presStyleCnt="4"/>
      <dgm:spPr/>
    </dgm:pt>
    <dgm:pt modelId="{E8A6FB12-1E52-3F4F-B3EB-2E852419D533}" type="pres">
      <dgm:prSet presAssocID="{B306E412-6A66-C24A-8721-206A179A0904}" presName="firstChildTx" presStyleLbl="bgAccFollowNode1" presStyleIdx="2" presStyleCnt="4">
        <dgm:presLayoutVars>
          <dgm:bulletEnabled val="1"/>
        </dgm:presLayoutVars>
      </dgm:prSet>
      <dgm:spPr/>
    </dgm:pt>
    <dgm:pt modelId="{FEB9B970-44E3-9943-8A9E-4F9E5F59E37B}" type="pres">
      <dgm:prSet presAssocID="{CD7B57AE-7786-934A-AD2F-7CE597B25C52}" presName="comp" presStyleCnt="0"/>
      <dgm:spPr/>
    </dgm:pt>
    <dgm:pt modelId="{EEAF74AF-D258-5F42-A186-F4C68E0A4673}" type="pres">
      <dgm:prSet presAssocID="{CD7B57AE-7786-934A-AD2F-7CE597B25C52}" presName="child" presStyleLbl="bgAccFollowNode1" presStyleIdx="3" presStyleCnt="4"/>
      <dgm:spPr/>
    </dgm:pt>
    <dgm:pt modelId="{19996268-6143-5047-A6AF-B2D01EF1A6AF}" type="pres">
      <dgm:prSet presAssocID="{CD7B57AE-7786-934A-AD2F-7CE597B25C52}" presName="childTx" presStyleLbl="bgAccFollowNode1" presStyleIdx="3" presStyleCnt="4">
        <dgm:presLayoutVars>
          <dgm:bulletEnabled val="1"/>
        </dgm:presLayoutVars>
      </dgm:prSet>
      <dgm:spPr/>
    </dgm:pt>
    <dgm:pt modelId="{7B05B0DD-C038-D941-89E2-AF81D7F36006}" type="pres">
      <dgm:prSet presAssocID="{B306E412-6A66-C24A-8721-206A179A0904}" presName="negSpace" presStyleCnt="0"/>
      <dgm:spPr/>
    </dgm:pt>
    <dgm:pt modelId="{5A1CA592-4FAC-6943-B932-443E1279A387}" type="pres">
      <dgm:prSet presAssocID="{B306E412-6A66-C24A-8721-206A179A0904}" presName="circle" presStyleLbl="node1" presStyleIdx="1" presStyleCnt="2"/>
      <dgm:spPr/>
    </dgm:pt>
  </dgm:ptLst>
  <dgm:cxnLst>
    <dgm:cxn modelId="{C4F50B02-5CF1-B34B-9532-94F0C4DC6A01}" srcId="{C1F61BD8-DA7C-F743-896A-B8D75A548F70}" destId="{850AE374-0AD9-E54D-A554-CFD2B6287F9D}" srcOrd="0" destOrd="0" parTransId="{A18F7CF3-AEE9-9840-8734-308C15E861E8}" sibTransId="{0B5468C9-FA09-7243-9DC5-B0685E0DC012}"/>
    <dgm:cxn modelId="{12862116-4F47-D44B-B3BC-24BD6AD997D8}" type="presOf" srcId="{51A3A83F-C872-C04D-852C-D05147F5D76C}" destId="{7DEFDCBD-F31A-0C49-B3DB-DABF3ED9A373}" srcOrd="0" destOrd="0" presId="urn:microsoft.com/office/officeart/2005/8/layout/hList9"/>
    <dgm:cxn modelId="{003E3419-E107-9E4A-8203-6F955B669481}" srcId="{51A3A83F-C872-C04D-852C-D05147F5D76C}" destId="{B306E412-6A66-C24A-8721-206A179A0904}" srcOrd="1" destOrd="0" parTransId="{D154D045-A68F-2446-8987-0B7BE279F826}" sibTransId="{2976DB05-04A1-424B-AB13-9BDAA5092DDF}"/>
    <dgm:cxn modelId="{4B27B324-C254-D34F-AAE8-40D4E07DB3EE}" type="presOf" srcId="{C1F61BD8-DA7C-F743-896A-B8D75A548F70}" destId="{9F5C7D41-0B47-C843-BF41-57C854250040}" srcOrd="0" destOrd="0" presId="urn:microsoft.com/office/officeart/2005/8/layout/hList9"/>
    <dgm:cxn modelId="{B90DDC25-03E4-5A4E-BD2C-0BD064949AC5}" type="presOf" srcId="{C04B4E48-6868-5748-A6E6-631CF2B42118}" destId="{46F171A3-FA0B-FC4F-83D6-7AF729732F79}" srcOrd="0" destOrd="0" presId="urn:microsoft.com/office/officeart/2005/8/layout/hList9"/>
    <dgm:cxn modelId="{54633933-4A21-5946-8E71-23550FB718D0}" type="presOf" srcId="{850AE374-0AD9-E54D-A554-CFD2B6287F9D}" destId="{E1683CF3-E4F6-3A42-98BD-1B5D5EDED469}" srcOrd="0" destOrd="0" presId="urn:microsoft.com/office/officeart/2005/8/layout/hList9"/>
    <dgm:cxn modelId="{BD735F79-1E84-DE44-8402-ABDEC16E28CF}" type="presOf" srcId="{850AE374-0AD9-E54D-A554-CFD2B6287F9D}" destId="{5FE41447-6851-094C-A641-B273283FF1CD}" srcOrd="1" destOrd="0" presId="urn:microsoft.com/office/officeart/2005/8/layout/hList9"/>
    <dgm:cxn modelId="{4160DB8F-38D5-E944-AD0D-3EC44CCBB9C3}" type="presOf" srcId="{CD7B57AE-7786-934A-AD2F-7CE597B25C52}" destId="{19996268-6143-5047-A6AF-B2D01EF1A6AF}" srcOrd="1" destOrd="0" presId="urn:microsoft.com/office/officeart/2005/8/layout/hList9"/>
    <dgm:cxn modelId="{30829B90-9CBC-0F45-B203-5793146EF924}" srcId="{C1F61BD8-DA7C-F743-896A-B8D75A548F70}" destId="{400BFD93-84FC-1844-AAAD-18AA060F3FF8}" srcOrd="1" destOrd="0" parTransId="{AAB5CAD0-9EA1-9A4A-911C-6E9F8ADA6A99}" sibTransId="{F1B12513-0064-9A4D-826A-D40D61EE360A}"/>
    <dgm:cxn modelId="{6268F2AF-15E4-5348-84A1-4F097A6DA31E}" srcId="{B306E412-6A66-C24A-8721-206A179A0904}" destId="{CD7B57AE-7786-934A-AD2F-7CE597B25C52}" srcOrd="1" destOrd="0" parTransId="{E341CB56-793A-BF42-9879-1AD0C47DCA6B}" sibTransId="{5850F81D-C1DA-0447-A261-A420A4B617B6}"/>
    <dgm:cxn modelId="{5225F0B3-5CA8-8D4E-A2E8-147B182AEACE}" type="presOf" srcId="{400BFD93-84FC-1844-AAAD-18AA060F3FF8}" destId="{E08CA9A1-842A-6747-A4A5-1EC0132E2528}" srcOrd="0" destOrd="0" presId="urn:microsoft.com/office/officeart/2005/8/layout/hList9"/>
    <dgm:cxn modelId="{30AAA2C1-474D-CF43-896C-6A10949E8D5E}" type="presOf" srcId="{CD7B57AE-7786-934A-AD2F-7CE597B25C52}" destId="{EEAF74AF-D258-5F42-A186-F4C68E0A4673}" srcOrd="0" destOrd="0" presId="urn:microsoft.com/office/officeart/2005/8/layout/hList9"/>
    <dgm:cxn modelId="{E9AD74C5-A939-8841-8F6E-2A4849CF2EC9}" srcId="{51A3A83F-C872-C04D-852C-D05147F5D76C}" destId="{C1F61BD8-DA7C-F743-896A-B8D75A548F70}" srcOrd="0" destOrd="0" parTransId="{8EEAB33E-2645-9349-9BCD-A63C85D69DFA}" sibTransId="{34F8DC00-EF47-C248-AE13-839538255C19}"/>
    <dgm:cxn modelId="{D35252DB-A5E8-BD4A-B531-D656FAE00931}" type="presOf" srcId="{B306E412-6A66-C24A-8721-206A179A0904}" destId="{5A1CA592-4FAC-6943-B932-443E1279A387}" srcOrd="0" destOrd="0" presId="urn:microsoft.com/office/officeart/2005/8/layout/hList9"/>
    <dgm:cxn modelId="{72125BE0-04B5-C14C-8707-C05C6C6F53D6}" type="presOf" srcId="{400BFD93-84FC-1844-AAAD-18AA060F3FF8}" destId="{536D5C2A-8221-574C-B284-FB487E2DB920}" srcOrd="1" destOrd="0" presId="urn:microsoft.com/office/officeart/2005/8/layout/hList9"/>
    <dgm:cxn modelId="{303C50E9-35F3-A044-A1BC-C827C4C027EF}" srcId="{B306E412-6A66-C24A-8721-206A179A0904}" destId="{C04B4E48-6868-5748-A6E6-631CF2B42118}" srcOrd="0" destOrd="0" parTransId="{0381F399-7CCA-2349-840C-EA1C337E6195}" sibTransId="{D6EFBFFD-FE13-9949-95E9-1E8DE363166C}"/>
    <dgm:cxn modelId="{288881E9-0781-2047-8459-E82F3484DADE}" type="presOf" srcId="{C04B4E48-6868-5748-A6E6-631CF2B42118}" destId="{E8A6FB12-1E52-3F4F-B3EB-2E852419D533}" srcOrd="1" destOrd="0" presId="urn:microsoft.com/office/officeart/2005/8/layout/hList9"/>
    <dgm:cxn modelId="{0DBE6113-BAAF-0B4D-9768-4B8850AF8E98}" type="presParOf" srcId="{7DEFDCBD-F31A-0C49-B3DB-DABF3ED9A373}" destId="{3D74D5D3-5BAC-EB4A-A443-B21611E4ADBA}" srcOrd="0" destOrd="0" presId="urn:microsoft.com/office/officeart/2005/8/layout/hList9"/>
    <dgm:cxn modelId="{2C3A2DFC-B650-4140-81A3-997CC8F3C3CF}" type="presParOf" srcId="{7DEFDCBD-F31A-0C49-B3DB-DABF3ED9A373}" destId="{026BAF06-18B1-8345-A7A6-51A0EDE14FB2}" srcOrd="1" destOrd="0" presId="urn:microsoft.com/office/officeart/2005/8/layout/hList9"/>
    <dgm:cxn modelId="{9E990484-706C-D14B-815F-8A23E9D2F78F}" type="presParOf" srcId="{026BAF06-18B1-8345-A7A6-51A0EDE14FB2}" destId="{B9BCCC20-015D-0940-A4F6-1C6E3961405D}" srcOrd="0" destOrd="0" presId="urn:microsoft.com/office/officeart/2005/8/layout/hList9"/>
    <dgm:cxn modelId="{D7812424-1229-0542-B62E-1BDBB58B1374}" type="presParOf" srcId="{026BAF06-18B1-8345-A7A6-51A0EDE14FB2}" destId="{8174CB15-53AB-9A4E-BCDF-35E96A9052CF}" srcOrd="1" destOrd="0" presId="urn:microsoft.com/office/officeart/2005/8/layout/hList9"/>
    <dgm:cxn modelId="{85764C18-E528-524E-932A-15C3216A8944}" type="presParOf" srcId="{8174CB15-53AB-9A4E-BCDF-35E96A9052CF}" destId="{E1683CF3-E4F6-3A42-98BD-1B5D5EDED469}" srcOrd="0" destOrd="0" presId="urn:microsoft.com/office/officeart/2005/8/layout/hList9"/>
    <dgm:cxn modelId="{E3758E01-E5AB-8F41-A1CE-57E44350D10F}" type="presParOf" srcId="{8174CB15-53AB-9A4E-BCDF-35E96A9052CF}" destId="{5FE41447-6851-094C-A641-B273283FF1CD}" srcOrd="1" destOrd="0" presId="urn:microsoft.com/office/officeart/2005/8/layout/hList9"/>
    <dgm:cxn modelId="{F5D81702-B0D8-F245-A014-20C9286AE542}" type="presParOf" srcId="{026BAF06-18B1-8345-A7A6-51A0EDE14FB2}" destId="{1E2DD0AF-C013-E444-B12C-DF5F3D4AE57C}" srcOrd="2" destOrd="0" presId="urn:microsoft.com/office/officeart/2005/8/layout/hList9"/>
    <dgm:cxn modelId="{EB73C82E-A1DB-0447-85C5-C791C21A2504}" type="presParOf" srcId="{1E2DD0AF-C013-E444-B12C-DF5F3D4AE57C}" destId="{E08CA9A1-842A-6747-A4A5-1EC0132E2528}" srcOrd="0" destOrd="0" presId="urn:microsoft.com/office/officeart/2005/8/layout/hList9"/>
    <dgm:cxn modelId="{3A6FDD6C-0705-7346-B82E-342BD41F6429}" type="presParOf" srcId="{1E2DD0AF-C013-E444-B12C-DF5F3D4AE57C}" destId="{536D5C2A-8221-574C-B284-FB487E2DB920}" srcOrd="1" destOrd="0" presId="urn:microsoft.com/office/officeart/2005/8/layout/hList9"/>
    <dgm:cxn modelId="{76CD6C24-E81E-1048-B60D-A28F995CACBC}" type="presParOf" srcId="{7DEFDCBD-F31A-0C49-B3DB-DABF3ED9A373}" destId="{9320EE3D-B5A1-2544-A935-174D78900A21}" srcOrd="2" destOrd="0" presId="urn:microsoft.com/office/officeart/2005/8/layout/hList9"/>
    <dgm:cxn modelId="{164D33CF-2AC2-4E41-8A83-63AB8EC87F11}" type="presParOf" srcId="{7DEFDCBD-F31A-0C49-B3DB-DABF3ED9A373}" destId="{9F5C7D41-0B47-C843-BF41-57C854250040}" srcOrd="3" destOrd="0" presId="urn:microsoft.com/office/officeart/2005/8/layout/hList9"/>
    <dgm:cxn modelId="{02E6E9C3-D83D-2B49-B7CD-D093283BC68D}" type="presParOf" srcId="{7DEFDCBD-F31A-0C49-B3DB-DABF3ED9A373}" destId="{3221E3FD-51E8-CB44-80F3-98B3065F9B23}" srcOrd="4" destOrd="0" presId="urn:microsoft.com/office/officeart/2005/8/layout/hList9"/>
    <dgm:cxn modelId="{EAAA77C2-DC22-134D-A771-CD3A9387D432}" type="presParOf" srcId="{7DEFDCBD-F31A-0C49-B3DB-DABF3ED9A373}" destId="{C5D621CD-30A3-514F-91A6-715827F397C2}" srcOrd="5" destOrd="0" presId="urn:microsoft.com/office/officeart/2005/8/layout/hList9"/>
    <dgm:cxn modelId="{65DFA57A-41D7-9244-938B-8AF2B1FD346D}" type="presParOf" srcId="{7DEFDCBD-F31A-0C49-B3DB-DABF3ED9A373}" destId="{2D27E505-928B-8B42-BD80-861A081F5910}" srcOrd="6" destOrd="0" presId="urn:microsoft.com/office/officeart/2005/8/layout/hList9"/>
    <dgm:cxn modelId="{88EE8887-2677-D948-B51B-3A8EED22DFED}" type="presParOf" srcId="{2D27E505-928B-8B42-BD80-861A081F5910}" destId="{116E62CE-A7EC-A747-BC10-4B482910ADD7}" srcOrd="0" destOrd="0" presId="urn:microsoft.com/office/officeart/2005/8/layout/hList9"/>
    <dgm:cxn modelId="{90279031-D3A7-4D48-A2AA-F2163697A91F}" type="presParOf" srcId="{2D27E505-928B-8B42-BD80-861A081F5910}" destId="{80CF7282-435F-D145-B141-B551B4C20B0E}" srcOrd="1" destOrd="0" presId="urn:microsoft.com/office/officeart/2005/8/layout/hList9"/>
    <dgm:cxn modelId="{4285A088-8245-9547-A367-3FC6A31ADD29}" type="presParOf" srcId="{80CF7282-435F-D145-B141-B551B4C20B0E}" destId="{46F171A3-FA0B-FC4F-83D6-7AF729732F79}" srcOrd="0" destOrd="0" presId="urn:microsoft.com/office/officeart/2005/8/layout/hList9"/>
    <dgm:cxn modelId="{90E81482-5024-7E4A-9BCB-FDBA0B2D2EA3}" type="presParOf" srcId="{80CF7282-435F-D145-B141-B551B4C20B0E}" destId="{E8A6FB12-1E52-3F4F-B3EB-2E852419D533}" srcOrd="1" destOrd="0" presId="urn:microsoft.com/office/officeart/2005/8/layout/hList9"/>
    <dgm:cxn modelId="{FD832DAF-FD3C-A04E-84A5-CBC82A910036}" type="presParOf" srcId="{2D27E505-928B-8B42-BD80-861A081F5910}" destId="{FEB9B970-44E3-9943-8A9E-4F9E5F59E37B}" srcOrd="2" destOrd="0" presId="urn:microsoft.com/office/officeart/2005/8/layout/hList9"/>
    <dgm:cxn modelId="{590C566A-E773-4B4A-930D-74E4BC37D056}" type="presParOf" srcId="{FEB9B970-44E3-9943-8A9E-4F9E5F59E37B}" destId="{EEAF74AF-D258-5F42-A186-F4C68E0A4673}" srcOrd="0" destOrd="0" presId="urn:microsoft.com/office/officeart/2005/8/layout/hList9"/>
    <dgm:cxn modelId="{E1D0DFB2-A921-2D42-B7C7-0C3F41F5E640}" type="presParOf" srcId="{FEB9B970-44E3-9943-8A9E-4F9E5F59E37B}" destId="{19996268-6143-5047-A6AF-B2D01EF1A6AF}" srcOrd="1" destOrd="0" presId="urn:microsoft.com/office/officeart/2005/8/layout/hList9"/>
    <dgm:cxn modelId="{CB87BC48-14F6-F04F-B639-B429F0BACB3E}" type="presParOf" srcId="{7DEFDCBD-F31A-0C49-B3DB-DABF3ED9A373}" destId="{7B05B0DD-C038-D941-89E2-AF81D7F36006}" srcOrd="7" destOrd="0" presId="urn:microsoft.com/office/officeart/2005/8/layout/hList9"/>
    <dgm:cxn modelId="{04592FE4-97A4-0347-8FF7-EB225C276736}" type="presParOf" srcId="{7DEFDCBD-F31A-0C49-B3DB-DABF3ED9A373}" destId="{5A1CA592-4FAC-6943-B932-443E1279A387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1A3A83F-C872-C04D-852C-D05147F5D76C}" type="doc">
      <dgm:prSet loTypeId="urn:microsoft.com/office/officeart/2005/8/layout/hList9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F61BD8-DA7C-F743-896A-B8D75A548F70}">
      <dgm:prSet phldrT="[Text]"/>
      <dgm:spPr/>
      <dgm:t>
        <a:bodyPr/>
        <a:lstStyle/>
        <a:p>
          <a:pPr rtl="0"/>
          <a:r>
            <a:rPr lang="ar-SA" dirty="0"/>
            <a:t>الحنفية</a:t>
          </a:r>
          <a:endParaRPr lang="en-US" dirty="0"/>
        </a:p>
      </dgm:t>
    </dgm:pt>
    <dgm:pt modelId="{8EEAB33E-2645-9349-9BCD-A63C85D69DFA}" type="parTrans" cxnId="{E9AD74C5-A939-8841-8F6E-2A4849CF2EC9}">
      <dgm:prSet/>
      <dgm:spPr/>
      <dgm:t>
        <a:bodyPr/>
        <a:lstStyle/>
        <a:p>
          <a:endParaRPr lang="en-US"/>
        </a:p>
      </dgm:t>
    </dgm:pt>
    <dgm:pt modelId="{34F8DC00-EF47-C248-AE13-839538255C19}" type="sibTrans" cxnId="{E9AD74C5-A939-8841-8F6E-2A4849CF2EC9}">
      <dgm:prSet/>
      <dgm:spPr/>
      <dgm:t>
        <a:bodyPr/>
        <a:lstStyle/>
        <a:p>
          <a:endParaRPr lang="en-US"/>
        </a:p>
      </dgm:t>
    </dgm:pt>
    <dgm:pt modelId="{850AE374-0AD9-E54D-A554-CFD2B6287F9D}">
      <dgm:prSet phldrT="[Text]"/>
      <dgm:spPr/>
      <dgm:t>
        <a:bodyPr/>
        <a:lstStyle/>
        <a:p>
          <a:pPr algn="r" rtl="1"/>
          <a:r>
            <a:rPr lang="ar-SA" dirty="0"/>
            <a:t>إن للمرأة البالغة العاقلة الراشدة حق في عقد زواجها وزواج غيرها إلا أنه غير مستحب</a:t>
          </a:r>
          <a:endParaRPr lang="en-US" dirty="0"/>
        </a:p>
      </dgm:t>
    </dgm:pt>
    <dgm:pt modelId="{A18F7CF3-AEE9-9840-8734-308C15E861E8}" type="parTrans" cxnId="{C4F50B02-5CF1-B34B-9532-94F0C4DC6A01}">
      <dgm:prSet/>
      <dgm:spPr/>
      <dgm:t>
        <a:bodyPr/>
        <a:lstStyle/>
        <a:p>
          <a:endParaRPr lang="en-US"/>
        </a:p>
      </dgm:t>
    </dgm:pt>
    <dgm:pt modelId="{0B5468C9-FA09-7243-9DC5-B0685E0DC012}" type="sibTrans" cxnId="{C4F50B02-5CF1-B34B-9532-94F0C4DC6A01}">
      <dgm:prSet/>
      <dgm:spPr/>
      <dgm:t>
        <a:bodyPr/>
        <a:lstStyle/>
        <a:p>
          <a:endParaRPr lang="en-US"/>
        </a:p>
      </dgm:t>
    </dgm:pt>
    <dgm:pt modelId="{400BFD93-84FC-1844-AAAD-18AA060F3FF8}">
      <dgm:prSet phldrT="[Text]"/>
      <dgm:spPr/>
      <dgm:t>
        <a:bodyPr/>
        <a:lstStyle/>
        <a:p>
          <a:pPr algn="r" rtl="1"/>
          <a:r>
            <a:rPr lang="ar-SA" dirty="0"/>
            <a:t>{وَإِذَا طَلَّقْتُمُ </a:t>
          </a:r>
          <a:r>
            <a:rPr lang="ar-SA" dirty="0" err="1"/>
            <a:t>ٱلنِّسَآءَ</a:t>
          </a:r>
          <a:r>
            <a:rPr lang="ar-SA" dirty="0"/>
            <a:t> فَبَلَغْنَ أَجَلَهُنَّ فَلَا تَعْضُلُوهُنَّ أَن يَنكِحْنَ </a:t>
          </a:r>
          <a:r>
            <a:rPr lang="ar-SA" dirty="0" err="1"/>
            <a:t>أَزْوَٰجَهُنَّ</a:t>
          </a:r>
          <a:r>
            <a:rPr lang="ar-SA" dirty="0"/>
            <a:t>} </a:t>
          </a:r>
        </a:p>
        <a:p>
          <a:pPr algn="r" rtl="1"/>
          <a:r>
            <a:rPr lang="ar-SA" dirty="0"/>
            <a:t>وحديث لاَ تُنْكَحُ الأَيِّمُ حَتَّى تُسْتَأْمَرَ، وَلاَ تُنْكَحُ الْبِكْرُ حَتَّى تُسْتَأْذَنَ </a:t>
          </a:r>
          <a:endParaRPr lang="en-US" dirty="0"/>
        </a:p>
      </dgm:t>
    </dgm:pt>
    <dgm:pt modelId="{AAB5CAD0-9EA1-9A4A-911C-6E9F8ADA6A99}" type="parTrans" cxnId="{30829B90-9CBC-0F45-B203-5793146EF924}">
      <dgm:prSet/>
      <dgm:spPr/>
      <dgm:t>
        <a:bodyPr/>
        <a:lstStyle/>
        <a:p>
          <a:endParaRPr lang="en-US"/>
        </a:p>
      </dgm:t>
    </dgm:pt>
    <dgm:pt modelId="{F1B12513-0064-9A4D-826A-D40D61EE360A}" type="sibTrans" cxnId="{30829B90-9CBC-0F45-B203-5793146EF924}">
      <dgm:prSet/>
      <dgm:spPr/>
      <dgm:t>
        <a:bodyPr/>
        <a:lstStyle/>
        <a:p>
          <a:endParaRPr lang="en-US"/>
        </a:p>
      </dgm:t>
    </dgm:pt>
    <dgm:pt modelId="{B306E412-6A66-C24A-8721-206A179A0904}">
      <dgm:prSet phldrT="[Text]"/>
      <dgm:spPr/>
      <dgm:t>
        <a:bodyPr/>
        <a:lstStyle/>
        <a:p>
          <a:r>
            <a:rPr lang="ar-SA" b="1" dirty="0"/>
            <a:t>الجمهور </a:t>
          </a:r>
          <a:endParaRPr lang="en-US" dirty="0"/>
        </a:p>
      </dgm:t>
    </dgm:pt>
    <dgm:pt modelId="{D154D045-A68F-2446-8987-0B7BE279F826}" type="parTrans" cxnId="{003E3419-E107-9E4A-8203-6F955B669481}">
      <dgm:prSet/>
      <dgm:spPr/>
      <dgm:t>
        <a:bodyPr/>
        <a:lstStyle/>
        <a:p>
          <a:endParaRPr lang="en-US"/>
        </a:p>
      </dgm:t>
    </dgm:pt>
    <dgm:pt modelId="{2976DB05-04A1-424B-AB13-9BDAA5092DDF}" type="sibTrans" cxnId="{003E3419-E107-9E4A-8203-6F955B669481}">
      <dgm:prSet/>
      <dgm:spPr/>
      <dgm:t>
        <a:bodyPr/>
        <a:lstStyle/>
        <a:p>
          <a:endParaRPr lang="en-US"/>
        </a:p>
      </dgm:t>
    </dgm:pt>
    <dgm:pt modelId="{C04B4E48-6868-5748-A6E6-631CF2B42118}">
      <dgm:prSet phldrT="[Text]"/>
      <dgm:spPr/>
      <dgm:t>
        <a:bodyPr/>
        <a:lstStyle/>
        <a:p>
          <a:pPr algn="r"/>
          <a:r>
            <a:rPr lang="ar-SA" dirty="0"/>
            <a:t>إن المرأة لا تزوج نفسها ولا غيرها</a:t>
          </a:r>
        </a:p>
        <a:p>
          <a:pPr algn="r"/>
          <a:r>
            <a:rPr lang="ar-SA" dirty="0"/>
            <a:t>{</a:t>
          </a:r>
          <a:r>
            <a:rPr lang="ar-SA" dirty="0" err="1"/>
            <a:t>فَٱنكِحُوهُنَّ</a:t>
          </a:r>
          <a:r>
            <a:rPr lang="ar-SA" dirty="0"/>
            <a:t> بِإِذْنِ أَهْلِهِنَّ} </a:t>
          </a:r>
          <a:endParaRPr lang="en-US" dirty="0"/>
        </a:p>
      </dgm:t>
    </dgm:pt>
    <dgm:pt modelId="{0381F399-7CCA-2349-840C-EA1C337E6195}" type="parTrans" cxnId="{303C50E9-35F3-A044-A1BC-C827C4C027EF}">
      <dgm:prSet/>
      <dgm:spPr/>
      <dgm:t>
        <a:bodyPr/>
        <a:lstStyle/>
        <a:p>
          <a:endParaRPr lang="en-US"/>
        </a:p>
      </dgm:t>
    </dgm:pt>
    <dgm:pt modelId="{D6EFBFFD-FE13-9949-95E9-1E8DE363166C}" type="sibTrans" cxnId="{303C50E9-35F3-A044-A1BC-C827C4C027EF}">
      <dgm:prSet/>
      <dgm:spPr/>
      <dgm:t>
        <a:bodyPr/>
        <a:lstStyle/>
        <a:p>
          <a:endParaRPr lang="en-US"/>
        </a:p>
      </dgm:t>
    </dgm:pt>
    <dgm:pt modelId="{CD7B57AE-7786-934A-AD2F-7CE597B25C52}">
      <dgm:prSet phldrT="[Text]"/>
      <dgm:spPr/>
      <dgm:t>
        <a:bodyPr/>
        <a:lstStyle/>
        <a:p>
          <a:pPr algn="r"/>
          <a:r>
            <a:rPr lang="ar-SA" dirty="0"/>
            <a:t>حديث عائشة: أيما امْرَأَةٍ نَكَحَتْ بِغَيْرِ إِذْنِ مَوَالِيهَا فَنِكَاحُهَا بَاطِلٌ </a:t>
          </a:r>
          <a:endParaRPr lang="en-US" dirty="0"/>
        </a:p>
      </dgm:t>
    </dgm:pt>
    <dgm:pt modelId="{E341CB56-793A-BF42-9879-1AD0C47DCA6B}" type="parTrans" cxnId="{6268F2AF-15E4-5348-84A1-4F097A6DA31E}">
      <dgm:prSet/>
      <dgm:spPr/>
      <dgm:t>
        <a:bodyPr/>
        <a:lstStyle/>
        <a:p>
          <a:endParaRPr lang="en-US"/>
        </a:p>
      </dgm:t>
    </dgm:pt>
    <dgm:pt modelId="{5850F81D-C1DA-0447-A261-A420A4B617B6}" type="sibTrans" cxnId="{6268F2AF-15E4-5348-84A1-4F097A6DA31E}">
      <dgm:prSet/>
      <dgm:spPr/>
      <dgm:t>
        <a:bodyPr/>
        <a:lstStyle/>
        <a:p>
          <a:endParaRPr lang="en-US"/>
        </a:p>
      </dgm:t>
    </dgm:pt>
    <dgm:pt modelId="{7DEFDCBD-F31A-0C49-B3DB-DABF3ED9A373}" type="pres">
      <dgm:prSet presAssocID="{51A3A83F-C872-C04D-852C-D05147F5D76C}" presName="list" presStyleCnt="0">
        <dgm:presLayoutVars>
          <dgm:dir/>
          <dgm:animLvl val="lvl"/>
        </dgm:presLayoutVars>
      </dgm:prSet>
      <dgm:spPr/>
    </dgm:pt>
    <dgm:pt modelId="{3D74D5D3-5BAC-EB4A-A443-B21611E4ADBA}" type="pres">
      <dgm:prSet presAssocID="{C1F61BD8-DA7C-F743-896A-B8D75A548F70}" presName="posSpace" presStyleCnt="0"/>
      <dgm:spPr/>
    </dgm:pt>
    <dgm:pt modelId="{026BAF06-18B1-8345-A7A6-51A0EDE14FB2}" type="pres">
      <dgm:prSet presAssocID="{C1F61BD8-DA7C-F743-896A-B8D75A548F70}" presName="vertFlow" presStyleCnt="0"/>
      <dgm:spPr/>
    </dgm:pt>
    <dgm:pt modelId="{B9BCCC20-015D-0940-A4F6-1C6E3961405D}" type="pres">
      <dgm:prSet presAssocID="{C1F61BD8-DA7C-F743-896A-B8D75A548F70}" presName="topSpace" presStyleCnt="0"/>
      <dgm:spPr/>
    </dgm:pt>
    <dgm:pt modelId="{8174CB15-53AB-9A4E-BCDF-35E96A9052CF}" type="pres">
      <dgm:prSet presAssocID="{C1F61BD8-DA7C-F743-896A-B8D75A548F70}" presName="firstComp" presStyleCnt="0"/>
      <dgm:spPr/>
    </dgm:pt>
    <dgm:pt modelId="{E1683CF3-E4F6-3A42-98BD-1B5D5EDED469}" type="pres">
      <dgm:prSet presAssocID="{C1F61BD8-DA7C-F743-896A-B8D75A548F70}" presName="firstChild" presStyleLbl="bgAccFollowNode1" presStyleIdx="0" presStyleCnt="4" custLinFactNeighborX="1263" custLinFactNeighborY="-1594"/>
      <dgm:spPr/>
    </dgm:pt>
    <dgm:pt modelId="{5FE41447-6851-094C-A641-B273283FF1CD}" type="pres">
      <dgm:prSet presAssocID="{C1F61BD8-DA7C-F743-896A-B8D75A548F70}" presName="firstChildTx" presStyleLbl="bgAccFollowNode1" presStyleIdx="0" presStyleCnt="4">
        <dgm:presLayoutVars>
          <dgm:bulletEnabled val="1"/>
        </dgm:presLayoutVars>
      </dgm:prSet>
      <dgm:spPr/>
    </dgm:pt>
    <dgm:pt modelId="{1E2DD0AF-C013-E444-B12C-DF5F3D4AE57C}" type="pres">
      <dgm:prSet presAssocID="{400BFD93-84FC-1844-AAAD-18AA060F3FF8}" presName="comp" presStyleCnt="0"/>
      <dgm:spPr/>
    </dgm:pt>
    <dgm:pt modelId="{E08CA9A1-842A-6747-A4A5-1EC0132E2528}" type="pres">
      <dgm:prSet presAssocID="{400BFD93-84FC-1844-AAAD-18AA060F3FF8}" presName="child" presStyleLbl="bgAccFollowNode1" presStyleIdx="1" presStyleCnt="4" custScaleX="117939"/>
      <dgm:spPr/>
    </dgm:pt>
    <dgm:pt modelId="{536D5C2A-8221-574C-B284-FB487E2DB920}" type="pres">
      <dgm:prSet presAssocID="{400BFD93-84FC-1844-AAAD-18AA060F3FF8}" presName="childTx" presStyleLbl="bgAccFollowNode1" presStyleIdx="1" presStyleCnt="4">
        <dgm:presLayoutVars>
          <dgm:bulletEnabled val="1"/>
        </dgm:presLayoutVars>
      </dgm:prSet>
      <dgm:spPr/>
    </dgm:pt>
    <dgm:pt modelId="{9320EE3D-B5A1-2544-A935-174D78900A21}" type="pres">
      <dgm:prSet presAssocID="{C1F61BD8-DA7C-F743-896A-B8D75A548F70}" presName="negSpace" presStyleCnt="0"/>
      <dgm:spPr/>
    </dgm:pt>
    <dgm:pt modelId="{9F5C7D41-0B47-C843-BF41-57C854250040}" type="pres">
      <dgm:prSet presAssocID="{C1F61BD8-DA7C-F743-896A-B8D75A548F70}" presName="circle" presStyleLbl="node1" presStyleIdx="0" presStyleCnt="2" custLinFactNeighborX="-36025" custLinFactNeighborY="632"/>
      <dgm:spPr/>
    </dgm:pt>
    <dgm:pt modelId="{3221E3FD-51E8-CB44-80F3-98B3065F9B23}" type="pres">
      <dgm:prSet presAssocID="{34F8DC00-EF47-C248-AE13-839538255C19}" presName="transSpace" presStyleCnt="0"/>
      <dgm:spPr/>
    </dgm:pt>
    <dgm:pt modelId="{C5D621CD-30A3-514F-91A6-715827F397C2}" type="pres">
      <dgm:prSet presAssocID="{B306E412-6A66-C24A-8721-206A179A0904}" presName="posSpace" presStyleCnt="0"/>
      <dgm:spPr/>
    </dgm:pt>
    <dgm:pt modelId="{2D27E505-928B-8B42-BD80-861A081F5910}" type="pres">
      <dgm:prSet presAssocID="{B306E412-6A66-C24A-8721-206A179A0904}" presName="vertFlow" presStyleCnt="0"/>
      <dgm:spPr/>
    </dgm:pt>
    <dgm:pt modelId="{116E62CE-A7EC-A747-BC10-4B482910ADD7}" type="pres">
      <dgm:prSet presAssocID="{B306E412-6A66-C24A-8721-206A179A0904}" presName="topSpace" presStyleCnt="0"/>
      <dgm:spPr/>
    </dgm:pt>
    <dgm:pt modelId="{80CF7282-435F-D145-B141-B551B4C20B0E}" type="pres">
      <dgm:prSet presAssocID="{B306E412-6A66-C24A-8721-206A179A0904}" presName="firstComp" presStyleCnt="0"/>
      <dgm:spPr/>
    </dgm:pt>
    <dgm:pt modelId="{46F171A3-FA0B-FC4F-83D6-7AF729732F79}" type="pres">
      <dgm:prSet presAssocID="{B306E412-6A66-C24A-8721-206A179A0904}" presName="firstChild" presStyleLbl="bgAccFollowNode1" presStyleIdx="2" presStyleCnt="4"/>
      <dgm:spPr/>
    </dgm:pt>
    <dgm:pt modelId="{E8A6FB12-1E52-3F4F-B3EB-2E852419D533}" type="pres">
      <dgm:prSet presAssocID="{B306E412-6A66-C24A-8721-206A179A0904}" presName="firstChildTx" presStyleLbl="bgAccFollowNode1" presStyleIdx="2" presStyleCnt="4">
        <dgm:presLayoutVars>
          <dgm:bulletEnabled val="1"/>
        </dgm:presLayoutVars>
      </dgm:prSet>
      <dgm:spPr/>
    </dgm:pt>
    <dgm:pt modelId="{FEB9B970-44E3-9943-8A9E-4F9E5F59E37B}" type="pres">
      <dgm:prSet presAssocID="{CD7B57AE-7786-934A-AD2F-7CE597B25C52}" presName="comp" presStyleCnt="0"/>
      <dgm:spPr/>
    </dgm:pt>
    <dgm:pt modelId="{EEAF74AF-D258-5F42-A186-F4C68E0A4673}" type="pres">
      <dgm:prSet presAssocID="{CD7B57AE-7786-934A-AD2F-7CE597B25C52}" presName="child" presStyleLbl="bgAccFollowNode1" presStyleIdx="3" presStyleCnt="4" custLinFactNeighborX="-1263" custLinFactNeighborY="0"/>
      <dgm:spPr/>
    </dgm:pt>
    <dgm:pt modelId="{19996268-6143-5047-A6AF-B2D01EF1A6AF}" type="pres">
      <dgm:prSet presAssocID="{CD7B57AE-7786-934A-AD2F-7CE597B25C52}" presName="childTx" presStyleLbl="bgAccFollowNode1" presStyleIdx="3" presStyleCnt="4">
        <dgm:presLayoutVars>
          <dgm:bulletEnabled val="1"/>
        </dgm:presLayoutVars>
      </dgm:prSet>
      <dgm:spPr/>
    </dgm:pt>
    <dgm:pt modelId="{7B05B0DD-C038-D941-89E2-AF81D7F36006}" type="pres">
      <dgm:prSet presAssocID="{B306E412-6A66-C24A-8721-206A179A0904}" presName="negSpace" presStyleCnt="0"/>
      <dgm:spPr/>
    </dgm:pt>
    <dgm:pt modelId="{5A1CA592-4FAC-6943-B932-443E1279A387}" type="pres">
      <dgm:prSet presAssocID="{B306E412-6A66-C24A-8721-206A179A0904}" presName="circle" presStyleLbl="node1" presStyleIdx="1" presStyleCnt="2"/>
      <dgm:spPr/>
    </dgm:pt>
  </dgm:ptLst>
  <dgm:cxnLst>
    <dgm:cxn modelId="{C4F50B02-5CF1-B34B-9532-94F0C4DC6A01}" srcId="{C1F61BD8-DA7C-F743-896A-B8D75A548F70}" destId="{850AE374-0AD9-E54D-A554-CFD2B6287F9D}" srcOrd="0" destOrd="0" parTransId="{A18F7CF3-AEE9-9840-8734-308C15E861E8}" sibTransId="{0B5468C9-FA09-7243-9DC5-B0685E0DC012}"/>
    <dgm:cxn modelId="{12862116-4F47-D44B-B3BC-24BD6AD997D8}" type="presOf" srcId="{51A3A83F-C872-C04D-852C-D05147F5D76C}" destId="{7DEFDCBD-F31A-0C49-B3DB-DABF3ED9A373}" srcOrd="0" destOrd="0" presId="urn:microsoft.com/office/officeart/2005/8/layout/hList9"/>
    <dgm:cxn modelId="{003E3419-E107-9E4A-8203-6F955B669481}" srcId="{51A3A83F-C872-C04D-852C-D05147F5D76C}" destId="{B306E412-6A66-C24A-8721-206A179A0904}" srcOrd="1" destOrd="0" parTransId="{D154D045-A68F-2446-8987-0B7BE279F826}" sibTransId="{2976DB05-04A1-424B-AB13-9BDAA5092DDF}"/>
    <dgm:cxn modelId="{4B27B324-C254-D34F-AAE8-40D4E07DB3EE}" type="presOf" srcId="{C1F61BD8-DA7C-F743-896A-B8D75A548F70}" destId="{9F5C7D41-0B47-C843-BF41-57C854250040}" srcOrd="0" destOrd="0" presId="urn:microsoft.com/office/officeart/2005/8/layout/hList9"/>
    <dgm:cxn modelId="{B90DDC25-03E4-5A4E-BD2C-0BD064949AC5}" type="presOf" srcId="{C04B4E48-6868-5748-A6E6-631CF2B42118}" destId="{46F171A3-FA0B-FC4F-83D6-7AF729732F79}" srcOrd="0" destOrd="0" presId="urn:microsoft.com/office/officeart/2005/8/layout/hList9"/>
    <dgm:cxn modelId="{54633933-4A21-5946-8E71-23550FB718D0}" type="presOf" srcId="{850AE374-0AD9-E54D-A554-CFD2B6287F9D}" destId="{E1683CF3-E4F6-3A42-98BD-1B5D5EDED469}" srcOrd="0" destOrd="0" presId="urn:microsoft.com/office/officeart/2005/8/layout/hList9"/>
    <dgm:cxn modelId="{BD735F79-1E84-DE44-8402-ABDEC16E28CF}" type="presOf" srcId="{850AE374-0AD9-E54D-A554-CFD2B6287F9D}" destId="{5FE41447-6851-094C-A641-B273283FF1CD}" srcOrd="1" destOrd="0" presId="urn:microsoft.com/office/officeart/2005/8/layout/hList9"/>
    <dgm:cxn modelId="{4160DB8F-38D5-E944-AD0D-3EC44CCBB9C3}" type="presOf" srcId="{CD7B57AE-7786-934A-AD2F-7CE597B25C52}" destId="{19996268-6143-5047-A6AF-B2D01EF1A6AF}" srcOrd="1" destOrd="0" presId="urn:microsoft.com/office/officeart/2005/8/layout/hList9"/>
    <dgm:cxn modelId="{30829B90-9CBC-0F45-B203-5793146EF924}" srcId="{C1F61BD8-DA7C-F743-896A-B8D75A548F70}" destId="{400BFD93-84FC-1844-AAAD-18AA060F3FF8}" srcOrd="1" destOrd="0" parTransId="{AAB5CAD0-9EA1-9A4A-911C-6E9F8ADA6A99}" sibTransId="{F1B12513-0064-9A4D-826A-D40D61EE360A}"/>
    <dgm:cxn modelId="{6268F2AF-15E4-5348-84A1-4F097A6DA31E}" srcId="{B306E412-6A66-C24A-8721-206A179A0904}" destId="{CD7B57AE-7786-934A-AD2F-7CE597B25C52}" srcOrd="1" destOrd="0" parTransId="{E341CB56-793A-BF42-9879-1AD0C47DCA6B}" sibTransId="{5850F81D-C1DA-0447-A261-A420A4B617B6}"/>
    <dgm:cxn modelId="{5225F0B3-5CA8-8D4E-A2E8-147B182AEACE}" type="presOf" srcId="{400BFD93-84FC-1844-AAAD-18AA060F3FF8}" destId="{E08CA9A1-842A-6747-A4A5-1EC0132E2528}" srcOrd="0" destOrd="0" presId="urn:microsoft.com/office/officeart/2005/8/layout/hList9"/>
    <dgm:cxn modelId="{30AAA2C1-474D-CF43-896C-6A10949E8D5E}" type="presOf" srcId="{CD7B57AE-7786-934A-AD2F-7CE597B25C52}" destId="{EEAF74AF-D258-5F42-A186-F4C68E0A4673}" srcOrd="0" destOrd="0" presId="urn:microsoft.com/office/officeart/2005/8/layout/hList9"/>
    <dgm:cxn modelId="{E9AD74C5-A939-8841-8F6E-2A4849CF2EC9}" srcId="{51A3A83F-C872-C04D-852C-D05147F5D76C}" destId="{C1F61BD8-DA7C-F743-896A-B8D75A548F70}" srcOrd="0" destOrd="0" parTransId="{8EEAB33E-2645-9349-9BCD-A63C85D69DFA}" sibTransId="{34F8DC00-EF47-C248-AE13-839538255C19}"/>
    <dgm:cxn modelId="{D35252DB-A5E8-BD4A-B531-D656FAE00931}" type="presOf" srcId="{B306E412-6A66-C24A-8721-206A179A0904}" destId="{5A1CA592-4FAC-6943-B932-443E1279A387}" srcOrd="0" destOrd="0" presId="urn:microsoft.com/office/officeart/2005/8/layout/hList9"/>
    <dgm:cxn modelId="{72125BE0-04B5-C14C-8707-C05C6C6F53D6}" type="presOf" srcId="{400BFD93-84FC-1844-AAAD-18AA060F3FF8}" destId="{536D5C2A-8221-574C-B284-FB487E2DB920}" srcOrd="1" destOrd="0" presId="urn:microsoft.com/office/officeart/2005/8/layout/hList9"/>
    <dgm:cxn modelId="{303C50E9-35F3-A044-A1BC-C827C4C027EF}" srcId="{B306E412-6A66-C24A-8721-206A179A0904}" destId="{C04B4E48-6868-5748-A6E6-631CF2B42118}" srcOrd="0" destOrd="0" parTransId="{0381F399-7CCA-2349-840C-EA1C337E6195}" sibTransId="{D6EFBFFD-FE13-9949-95E9-1E8DE363166C}"/>
    <dgm:cxn modelId="{288881E9-0781-2047-8459-E82F3484DADE}" type="presOf" srcId="{C04B4E48-6868-5748-A6E6-631CF2B42118}" destId="{E8A6FB12-1E52-3F4F-B3EB-2E852419D533}" srcOrd="1" destOrd="0" presId="urn:microsoft.com/office/officeart/2005/8/layout/hList9"/>
    <dgm:cxn modelId="{0DBE6113-BAAF-0B4D-9768-4B8850AF8E98}" type="presParOf" srcId="{7DEFDCBD-F31A-0C49-B3DB-DABF3ED9A373}" destId="{3D74D5D3-5BAC-EB4A-A443-B21611E4ADBA}" srcOrd="0" destOrd="0" presId="urn:microsoft.com/office/officeart/2005/8/layout/hList9"/>
    <dgm:cxn modelId="{2C3A2DFC-B650-4140-81A3-997CC8F3C3CF}" type="presParOf" srcId="{7DEFDCBD-F31A-0C49-B3DB-DABF3ED9A373}" destId="{026BAF06-18B1-8345-A7A6-51A0EDE14FB2}" srcOrd="1" destOrd="0" presId="urn:microsoft.com/office/officeart/2005/8/layout/hList9"/>
    <dgm:cxn modelId="{9E990484-706C-D14B-815F-8A23E9D2F78F}" type="presParOf" srcId="{026BAF06-18B1-8345-A7A6-51A0EDE14FB2}" destId="{B9BCCC20-015D-0940-A4F6-1C6E3961405D}" srcOrd="0" destOrd="0" presId="urn:microsoft.com/office/officeart/2005/8/layout/hList9"/>
    <dgm:cxn modelId="{D7812424-1229-0542-B62E-1BDBB58B1374}" type="presParOf" srcId="{026BAF06-18B1-8345-A7A6-51A0EDE14FB2}" destId="{8174CB15-53AB-9A4E-BCDF-35E96A9052CF}" srcOrd="1" destOrd="0" presId="urn:microsoft.com/office/officeart/2005/8/layout/hList9"/>
    <dgm:cxn modelId="{85764C18-E528-524E-932A-15C3216A8944}" type="presParOf" srcId="{8174CB15-53AB-9A4E-BCDF-35E96A9052CF}" destId="{E1683CF3-E4F6-3A42-98BD-1B5D5EDED469}" srcOrd="0" destOrd="0" presId="urn:microsoft.com/office/officeart/2005/8/layout/hList9"/>
    <dgm:cxn modelId="{E3758E01-E5AB-8F41-A1CE-57E44350D10F}" type="presParOf" srcId="{8174CB15-53AB-9A4E-BCDF-35E96A9052CF}" destId="{5FE41447-6851-094C-A641-B273283FF1CD}" srcOrd="1" destOrd="0" presId="urn:microsoft.com/office/officeart/2005/8/layout/hList9"/>
    <dgm:cxn modelId="{F5D81702-B0D8-F245-A014-20C9286AE542}" type="presParOf" srcId="{026BAF06-18B1-8345-A7A6-51A0EDE14FB2}" destId="{1E2DD0AF-C013-E444-B12C-DF5F3D4AE57C}" srcOrd="2" destOrd="0" presId="urn:microsoft.com/office/officeart/2005/8/layout/hList9"/>
    <dgm:cxn modelId="{EB73C82E-A1DB-0447-85C5-C791C21A2504}" type="presParOf" srcId="{1E2DD0AF-C013-E444-B12C-DF5F3D4AE57C}" destId="{E08CA9A1-842A-6747-A4A5-1EC0132E2528}" srcOrd="0" destOrd="0" presId="urn:microsoft.com/office/officeart/2005/8/layout/hList9"/>
    <dgm:cxn modelId="{3A6FDD6C-0705-7346-B82E-342BD41F6429}" type="presParOf" srcId="{1E2DD0AF-C013-E444-B12C-DF5F3D4AE57C}" destId="{536D5C2A-8221-574C-B284-FB487E2DB920}" srcOrd="1" destOrd="0" presId="urn:microsoft.com/office/officeart/2005/8/layout/hList9"/>
    <dgm:cxn modelId="{76CD6C24-E81E-1048-B60D-A28F995CACBC}" type="presParOf" srcId="{7DEFDCBD-F31A-0C49-B3DB-DABF3ED9A373}" destId="{9320EE3D-B5A1-2544-A935-174D78900A21}" srcOrd="2" destOrd="0" presId="urn:microsoft.com/office/officeart/2005/8/layout/hList9"/>
    <dgm:cxn modelId="{164D33CF-2AC2-4E41-8A83-63AB8EC87F11}" type="presParOf" srcId="{7DEFDCBD-F31A-0C49-B3DB-DABF3ED9A373}" destId="{9F5C7D41-0B47-C843-BF41-57C854250040}" srcOrd="3" destOrd="0" presId="urn:microsoft.com/office/officeart/2005/8/layout/hList9"/>
    <dgm:cxn modelId="{02E6E9C3-D83D-2B49-B7CD-D093283BC68D}" type="presParOf" srcId="{7DEFDCBD-F31A-0C49-B3DB-DABF3ED9A373}" destId="{3221E3FD-51E8-CB44-80F3-98B3065F9B23}" srcOrd="4" destOrd="0" presId="urn:microsoft.com/office/officeart/2005/8/layout/hList9"/>
    <dgm:cxn modelId="{EAAA77C2-DC22-134D-A771-CD3A9387D432}" type="presParOf" srcId="{7DEFDCBD-F31A-0C49-B3DB-DABF3ED9A373}" destId="{C5D621CD-30A3-514F-91A6-715827F397C2}" srcOrd="5" destOrd="0" presId="urn:microsoft.com/office/officeart/2005/8/layout/hList9"/>
    <dgm:cxn modelId="{65DFA57A-41D7-9244-938B-8AF2B1FD346D}" type="presParOf" srcId="{7DEFDCBD-F31A-0C49-B3DB-DABF3ED9A373}" destId="{2D27E505-928B-8B42-BD80-861A081F5910}" srcOrd="6" destOrd="0" presId="urn:microsoft.com/office/officeart/2005/8/layout/hList9"/>
    <dgm:cxn modelId="{88EE8887-2677-D948-B51B-3A8EED22DFED}" type="presParOf" srcId="{2D27E505-928B-8B42-BD80-861A081F5910}" destId="{116E62CE-A7EC-A747-BC10-4B482910ADD7}" srcOrd="0" destOrd="0" presId="urn:microsoft.com/office/officeart/2005/8/layout/hList9"/>
    <dgm:cxn modelId="{90279031-D3A7-4D48-A2AA-F2163697A91F}" type="presParOf" srcId="{2D27E505-928B-8B42-BD80-861A081F5910}" destId="{80CF7282-435F-D145-B141-B551B4C20B0E}" srcOrd="1" destOrd="0" presId="urn:microsoft.com/office/officeart/2005/8/layout/hList9"/>
    <dgm:cxn modelId="{4285A088-8245-9547-A367-3FC6A31ADD29}" type="presParOf" srcId="{80CF7282-435F-D145-B141-B551B4C20B0E}" destId="{46F171A3-FA0B-FC4F-83D6-7AF729732F79}" srcOrd="0" destOrd="0" presId="urn:microsoft.com/office/officeart/2005/8/layout/hList9"/>
    <dgm:cxn modelId="{90E81482-5024-7E4A-9BCB-FDBA0B2D2EA3}" type="presParOf" srcId="{80CF7282-435F-D145-B141-B551B4C20B0E}" destId="{E8A6FB12-1E52-3F4F-B3EB-2E852419D533}" srcOrd="1" destOrd="0" presId="urn:microsoft.com/office/officeart/2005/8/layout/hList9"/>
    <dgm:cxn modelId="{FD832DAF-FD3C-A04E-84A5-CBC82A910036}" type="presParOf" srcId="{2D27E505-928B-8B42-BD80-861A081F5910}" destId="{FEB9B970-44E3-9943-8A9E-4F9E5F59E37B}" srcOrd="2" destOrd="0" presId="urn:microsoft.com/office/officeart/2005/8/layout/hList9"/>
    <dgm:cxn modelId="{590C566A-E773-4B4A-930D-74E4BC37D056}" type="presParOf" srcId="{FEB9B970-44E3-9943-8A9E-4F9E5F59E37B}" destId="{EEAF74AF-D258-5F42-A186-F4C68E0A4673}" srcOrd="0" destOrd="0" presId="urn:microsoft.com/office/officeart/2005/8/layout/hList9"/>
    <dgm:cxn modelId="{E1D0DFB2-A921-2D42-B7C7-0C3F41F5E640}" type="presParOf" srcId="{FEB9B970-44E3-9943-8A9E-4F9E5F59E37B}" destId="{19996268-6143-5047-A6AF-B2D01EF1A6AF}" srcOrd="1" destOrd="0" presId="urn:microsoft.com/office/officeart/2005/8/layout/hList9"/>
    <dgm:cxn modelId="{CB87BC48-14F6-F04F-B639-B429F0BACB3E}" type="presParOf" srcId="{7DEFDCBD-F31A-0C49-B3DB-DABF3ED9A373}" destId="{7B05B0DD-C038-D941-89E2-AF81D7F36006}" srcOrd="7" destOrd="0" presId="urn:microsoft.com/office/officeart/2005/8/layout/hList9"/>
    <dgm:cxn modelId="{04592FE4-97A4-0347-8FF7-EB225C276736}" type="presParOf" srcId="{7DEFDCBD-F31A-0C49-B3DB-DABF3ED9A373}" destId="{5A1CA592-4FAC-6943-B932-443E1279A387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E7307B4-FE6F-B145-9EA2-325266825065}" type="doc">
      <dgm:prSet loTypeId="urn:microsoft.com/office/officeart/2008/layout/BubblePicture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48E1F6-CCCA-FE41-BEA9-4F69564E2F4A}">
      <dgm:prSet phldrT="[Text]"/>
      <dgm:spPr/>
      <dgm:t>
        <a:bodyPr/>
        <a:lstStyle/>
        <a:p>
          <a:r>
            <a:rPr lang="ar-SA" dirty="0"/>
            <a:t>للولاية نوعان؛ ولاية إجبار، وولاية اختيار.</a:t>
          </a:r>
          <a:endParaRPr lang="en-US" dirty="0"/>
        </a:p>
      </dgm:t>
    </dgm:pt>
    <dgm:pt modelId="{DF28E6FD-A2D6-CC46-8839-27270A53DF87}" type="parTrans" cxnId="{542F9232-C270-D54F-99A5-228E12F21271}">
      <dgm:prSet/>
      <dgm:spPr/>
      <dgm:t>
        <a:bodyPr/>
        <a:lstStyle/>
        <a:p>
          <a:endParaRPr lang="en-US"/>
        </a:p>
      </dgm:t>
    </dgm:pt>
    <dgm:pt modelId="{7764EA04-308D-C34F-BB72-2066A231F775}" type="sibTrans" cxnId="{542F9232-C270-D54F-99A5-228E12F21271}">
      <dgm:prSet/>
      <dgm:spPr/>
      <dgm:t>
        <a:bodyPr/>
        <a:lstStyle/>
        <a:p>
          <a:endParaRPr lang="en-US"/>
        </a:p>
      </dgm:t>
    </dgm:pt>
    <dgm:pt modelId="{A9CE542B-263E-7F43-A621-C6F30961CD87}">
      <dgm:prSet phldrT="[Text]"/>
      <dgm:spPr/>
      <dgm:t>
        <a:bodyPr/>
        <a:lstStyle/>
        <a:p>
          <a:pPr algn="r"/>
          <a:r>
            <a:rPr lang="ar-SA" u="none" dirty="0"/>
            <a:t>ولاية الاختيار: في </a:t>
          </a:r>
          <a:r>
            <a:rPr lang="ar-SA" dirty="0"/>
            <a:t>جميع المذاهب للثيب الكبيرة</a:t>
          </a:r>
        </a:p>
        <a:p>
          <a:pPr algn="r"/>
          <a:r>
            <a:rPr lang="ar-SA" dirty="0"/>
            <a:t>وعند الحنفية لا ينعقد نكاح المرأة الثيب من قبل وليها إلا بعد إذنها  </a:t>
          </a:r>
          <a:endParaRPr lang="en-US" dirty="0"/>
        </a:p>
      </dgm:t>
    </dgm:pt>
    <dgm:pt modelId="{A9FBFF64-E67C-1E42-B573-41CC9D411AFE}" type="parTrans" cxnId="{58DEE52D-F87C-5546-9871-DEB656A3E199}">
      <dgm:prSet/>
      <dgm:spPr/>
      <dgm:t>
        <a:bodyPr/>
        <a:lstStyle/>
        <a:p>
          <a:endParaRPr lang="en-US"/>
        </a:p>
      </dgm:t>
    </dgm:pt>
    <dgm:pt modelId="{9B518110-621A-4944-82AB-AE251892FE70}" type="sibTrans" cxnId="{58DEE52D-F87C-5546-9871-DEB656A3E199}">
      <dgm:prSet/>
      <dgm:spPr/>
      <dgm:t>
        <a:bodyPr/>
        <a:lstStyle/>
        <a:p>
          <a:endParaRPr lang="en-US"/>
        </a:p>
      </dgm:t>
    </dgm:pt>
    <dgm:pt modelId="{38C77E93-BCDC-4A4B-8F09-80011A2CD198}">
      <dgm:prSet phldrT="[Text]"/>
      <dgm:spPr/>
      <dgm:t>
        <a:bodyPr/>
        <a:lstStyle/>
        <a:p>
          <a:pPr algn="r"/>
          <a:r>
            <a:rPr lang="ar-SA" u="none" dirty="0"/>
            <a:t>ولاية الإجبار: تسمح </a:t>
          </a:r>
          <a:r>
            <a:rPr lang="ar-SA" dirty="0"/>
            <a:t>للأب بتزويج ابنته سواءً رضيت أم رفضت</a:t>
          </a:r>
        </a:p>
        <a:p>
          <a:pPr algn="r"/>
          <a:r>
            <a:rPr lang="ar-SA" dirty="0"/>
            <a:t>عند الحنفية تكون للمجانين والصغار</a:t>
          </a:r>
          <a:endParaRPr lang="en-US" dirty="0"/>
        </a:p>
      </dgm:t>
    </dgm:pt>
    <dgm:pt modelId="{F127D7D5-27C8-104D-9D1D-0A7F043662E8}" type="parTrans" cxnId="{3A0EE6E1-F97C-AB48-BCC9-76851332D08A}">
      <dgm:prSet/>
      <dgm:spPr/>
      <dgm:t>
        <a:bodyPr/>
        <a:lstStyle/>
        <a:p>
          <a:endParaRPr lang="en-US"/>
        </a:p>
      </dgm:t>
    </dgm:pt>
    <dgm:pt modelId="{84393A34-6429-4D42-B1AF-8BAEB407AFDC}" type="sibTrans" cxnId="{3A0EE6E1-F97C-AB48-BCC9-76851332D08A}">
      <dgm:prSet/>
      <dgm:spPr/>
      <dgm:t>
        <a:bodyPr/>
        <a:lstStyle/>
        <a:p>
          <a:endParaRPr lang="en-US"/>
        </a:p>
      </dgm:t>
    </dgm:pt>
    <dgm:pt modelId="{7B00D599-3B1E-924F-96F2-802684E6D32F}" type="pres">
      <dgm:prSet presAssocID="{6E7307B4-FE6F-B145-9EA2-325266825065}" presName="Name0" presStyleCnt="0">
        <dgm:presLayoutVars>
          <dgm:chMax val="8"/>
          <dgm:chPref val="8"/>
          <dgm:dir/>
        </dgm:presLayoutVars>
      </dgm:prSet>
      <dgm:spPr/>
    </dgm:pt>
    <dgm:pt modelId="{157DBFF0-B2EC-364E-A50D-266F47144957}" type="pres">
      <dgm:prSet presAssocID="{1E48E1F6-CCCA-FE41-BEA9-4F69564E2F4A}" presName="parent_text_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2C9FB6AB-0501-DA48-9D93-8325EAD8F940}" type="pres">
      <dgm:prSet presAssocID="{1E48E1F6-CCCA-FE41-BEA9-4F69564E2F4A}" presName="image_accent_1" presStyleCnt="0"/>
      <dgm:spPr/>
    </dgm:pt>
    <dgm:pt modelId="{024B21CC-23F2-8F4E-AEB5-1AA9799CF9E1}" type="pres">
      <dgm:prSet presAssocID="{1E48E1F6-CCCA-FE41-BEA9-4F69564E2F4A}" presName="imageAccentRepeatNode" presStyleLbl="alignNode1" presStyleIdx="0" presStyleCnt="6"/>
      <dgm:spPr/>
    </dgm:pt>
    <dgm:pt modelId="{CA560A6C-3869-1342-83A7-63AE937FF04E}" type="pres">
      <dgm:prSet presAssocID="{1E48E1F6-CCCA-FE41-BEA9-4F69564E2F4A}" presName="accent_1" presStyleLbl="alignNode1" presStyleIdx="1" presStyleCnt="6"/>
      <dgm:spPr/>
    </dgm:pt>
    <dgm:pt modelId="{AAB923A1-2F62-4744-91A3-8D75075924A6}" type="pres">
      <dgm:prSet presAssocID="{7764EA04-308D-C34F-BB72-2066A231F775}" presName="image_1" presStyleCnt="0"/>
      <dgm:spPr/>
    </dgm:pt>
    <dgm:pt modelId="{F7D642ED-F6DF-4A43-AA99-8986132FE5F8}" type="pres">
      <dgm:prSet presAssocID="{7764EA04-308D-C34F-BB72-2066A231F775}" presName="imageRepeatNode" presStyleLbl="fgImgPlace1" presStyleIdx="0" presStyleCnt="3"/>
      <dgm:spPr/>
    </dgm:pt>
    <dgm:pt modelId="{3E41F5BA-1851-2B4B-A01F-56F41D9ABB45}" type="pres">
      <dgm:prSet presAssocID="{A9CE542B-263E-7F43-A621-C6F30961CD87}" presName="parent_text_2" presStyleLbl="revTx" presStyleIdx="1" presStyleCnt="3" custScaleY="147041">
        <dgm:presLayoutVars>
          <dgm:chMax val="0"/>
          <dgm:chPref val="0"/>
          <dgm:bulletEnabled val="1"/>
        </dgm:presLayoutVars>
      </dgm:prSet>
      <dgm:spPr/>
    </dgm:pt>
    <dgm:pt modelId="{058E6599-A4F3-8F41-8182-D9B18BE136CA}" type="pres">
      <dgm:prSet presAssocID="{A9CE542B-263E-7F43-A621-C6F30961CD87}" presName="image_accent_2" presStyleCnt="0"/>
      <dgm:spPr/>
    </dgm:pt>
    <dgm:pt modelId="{D5952C08-89A0-CF40-A96E-BD19E407909E}" type="pres">
      <dgm:prSet presAssocID="{A9CE542B-263E-7F43-A621-C6F30961CD87}" presName="imageAccentRepeatNode" presStyleLbl="alignNode1" presStyleIdx="2" presStyleCnt="6"/>
      <dgm:spPr/>
    </dgm:pt>
    <dgm:pt modelId="{0CAB890F-6844-CF4B-B635-30092BB9C87C}" type="pres">
      <dgm:prSet presAssocID="{9B518110-621A-4944-82AB-AE251892FE70}" presName="image_2" presStyleCnt="0"/>
      <dgm:spPr/>
    </dgm:pt>
    <dgm:pt modelId="{5E201963-5593-A74B-9EA5-1D0D78A00852}" type="pres">
      <dgm:prSet presAssocID="{9B518110-621A-4944-82AB-AE251892FE70}" presName="imageRepeatNode" presStyleLbl="fgImgPlace1" presStyleIdx="1" presStyleCnt="3"/>
      <dgm:spPr/>
    </dgm:pt>
    <dgm:pt modelId="{FE2E5403-F54B-B14A-A756-EC48A418CE89}" type="pres">
      <dgm:prSet presAssocID="{38C77E93-BCDC-4A4B-8F09-80011A2CD198}" presName="image_accent_3" presStyleCnt="0"/>
      <dgm:spPr/>
    </dgm:pt>
    <dgm:pt modelId="{B146A935-3CF6-9D40-8591-C13DDA629734}" type="pres">
      <dgm:prSet presAssocID="{38C77E93-BCDC-4A4B-8F09-80011A2CD198}" presName="imageAccentRepeatNode" presStyleLbl="alignNode1" presStyleIdx="3" presStyleCnt="6"/>
      <dgm:spPr/>
    </dgm:pt>
    <dgm:pt modelId="{4E14B061-9974-3F41-8CB9-B56AFD835D78}" type="pres">
      <dgm:prSet presAssocID="{38C77E93-BCDC-4A4B-8F09-80011A2CD198}" presName="parent_text_3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4BB3F6AF-73CF-DB4A-BD31-2203867E70BA}" type="pres">
      <dgm:prSet presAssocID="{38C77E93-BCDC-4A4B-8F09-80011A2CD198}" presName="accent_2" presStyleLbl="alignNode1" presStyleIdx="4" presStyleCnt="6"/>
      <dgm:spPr/>
    </dgm:pt>
    <dgm:pt modelId="{F4D4E63E-D44D-FD4B-A233-CC972D2D6477}" type="pres">
      <dgm:prSet presAssocID="{38C77E93-BCDC-4A4B-8F09-80011A2CD198}" presName="accent_3" presStyleLbl="alignNode1" presStyleIdx="5" presStyleCnt="6"/>
      <dgm:spPr/>
    </dgm:pt>
    <dgm:pt modelId="{5428C5C5-2985-374A-BD05-96C26AC4CF25}" type="pres">
      <dgm:prSet presAssocID="{84393A34-6429-4D42-B1AF-8BAEB407AFDC}" presName="image_3" presStyleCnt="0"/>
      <dgm:spPr/>
    </dgm:pt>
    <dgm:pt modelId="{98F909CD-C5EB-764A-83D6-4EE581B4DA02}" type="pres">
      <dgm:prSet presAssocID="{84393A34-6429-4D42-B1AF-8BAEB407AFDC}" presName="imageRepeatNode" presStyleLbl="fgImgPlace1" presStyleIdx="2" presStyleCnt="3"/>
      <dgm:spPr/>
    </dgm:pt>
  </dgm:ptLst>
  <dgm:cxnLst>
    <dgm:cxn modelId="{9197FF01-C304-9943-AA85-8ABA1F4F80E7}" type="presOf" srcId="{6E7307B4-FE6F-B145-9EA2-325266825065}" destId="{7B00D599-3B1E-924F-96F2-802684E6D32F}" srcOrd="0" destOrd="0" presId="urn:microsoft.com/office/officeart/2008/layout/BubblePictureList"/>
    <dgm:cxn modelId="{3AF15320-352A-3D41-9AC5-95B314EE9F2E}" type="presOf" srcId="{84393A34-6429-4D42-B1AF-8BAEB407AFDC}" destId="{98F909CD-C5EB-764A-83D6-4EE581B4DA02}" srcOrd="0" destOrd="0" presId="urn:microsoft.com/office/officeart/2008/layout/BubblePictureList"/>
    <dgm:cxn modelId="{1CD7882C-0C87-3244-800D-9395A159E095}" type="presOf" srcId="{38C77E93-BCDC-4A4B-8F09-80011A2CD198}" destId="{4E14B061-9974-3F41-8CB9-B56AFD835D78}" srcOrd="0" destOrd="0" presId="urn:microsoft.com/office/officeart/2008/layout/BubblePictureList"/>
    <dgm:cxn modelId="{58DEE52D-F87C-5546-9871-DEB656A3E199}" srcId="{6E7307B4-FE6F-B145-9EA2-325266825065}" destId="{A9CE542B-263E-7F43-A621-C6F30961CD87}" srcOrd="1" destOrd="0" parTransId="{A9FBFF64-E67C-1E42-B573-41CC9D411AFE}" sibTransId="{9B518110-621A-4944-82AB-AE251892FE70}"/>
    <dgm:cxn modelId="{542F9232-C270-D54F-99A5-228E12F21271}" srcId="{6E7307B4-FE6F-B145-9EA2-325266825065}" destId="{1E48E1F6-CCCA-FE41-BEA9-4F69564E2F4A}" srcOrd="0" destOrd="0" parTransId="{DF28E6FD-A2D6-CC46-8839-27270A53DF87}" sibTransId="{7764EA04-308D-C34F-BB72-2066A231F775}"/>
    <dgm:cxn modelId="{3120FB4B-3079-434F-A47D-D1CBC3817754}" type="presOf" srcId="{9B518110-621A-4944-82AB-AE251892FE70}" destId="{5E201963-5593-A74B-9EA5-1D0D78A00852}" srcOrd="0" destOrd="0" presId="urn:microsoft.com/office/officeart/2008/layout/BubblePictureList"/>
    <dgm:cxn modelId="{31C0B97F-0F78-0244-914A-40E84F966250}" type="presOf" srcId="{7764EA04-308D-C34F-BB72-2066A231F775}" destId="{F7D642ED-F6DF-4A43-AA99-8986132FE5F8}" srcOrd="0" destOrd="0" presId="urn:microsoft.com/office/officeart/2008/layout/BubblePictureList"/>
    <dgm:cxn modelId="{05E29AD5-F0BA-E542-8BA1-666EB1F88C16}" type="presOf" srcId="{1E48E1F6-CCCA-FE41-BEA9-4F69564E2F4A}" destId="{157DBFF0-B2EC-364E-A50D-266F47144957}" srcOrd="0" destOrd="0" presId="urn:microsoft.com/office/officeart/2008/layout/BubblePictureList"/>
    <dgm:cxn modelId="{3A0EE6E1-F97C-AB48-BCC9-76851332D08A}" srcId="{6E7307B4-FE6F-B145-9EA2-325266825065}" destId="{38C77E93-BCDC-4A4B-8F09-80011A2CD198}" srcOrd="2" destOrd="0" parTransId="{F127D7D5-27C8-104D-9D1D-0A7F043662E8}" sibTransId="{84393A34-6429-4D42-B1AF-8BAEB407AFDC}"/>
    <dgm:cxn modelId="{4CF30CF9-116E-1547-8336-0455982FB499}" type="presOf" srcId="{A9CE542B-263E-7F43-A621-C6F30961CD87}" destId="{3E41F5BA-1851-2B4B-A01F-56F41D9ABB45}" srcOrd="0" destOrd="0" presId="urn:microsoft.com/office/officeart/2008/layout/BubblePictureList"/>
    <dgm:cxn modelId="{6873CD67-C5E8-174E-A2D5-E19BA986F327}" type="presParOf" srcId="{7B00D599-3B1E-924F-96F2-802684E6D32F}" destId="{157DBFF0-B2EC-364E-A50D-266F47144957}" srcOrd="0" destOrd="0" presId="urn:microsoft.com/office/officeart/2008/layout/BubblePictureList"/>
    <dgm:cxn modelId="{3DA4D931-895B-544C-BE00-DEF850045278}" type="presParOf" srcId="{7B00D599-3B1E-924F-96F2-802684E6D32F}" destId="{2C9FB6AB-0501-DA48-9D93-8325EAD8F940}" srcOrd="1" destOrd="0" presId="urn:microsoft.com/office/officeart/2008/layout/BubblePictureList"/>
    <dgm:cxn modelId="{D7AEB0A1-8732-624E-852B-590C026E0DA3}" type="presParOf" srcId="{2C9FB6AB-0501-DA48-9D93-8325EAD8F940}" destId="{024B21CC-23F2-8F4E-AEB5-1AA9799CF9E1}" srcOrd="0" destOrd="0" presId="urn:microsoft.com/office/officeart/2008/layout/BubblePictureList"/>
    <dgm:cxn modelId="{290B1E2F-E2E0-4945-9E7F-25A6B03DA54C}" type="presParOf" srcId="{7B00D599-3B1E-924F-96F2-802684E6D32F}" destId="{CA560A6C-3869-1342-83A7-63AE937FF04E}" srcOrd="2" destOrd="0" presId="urn:microsoft.com/office/officeart/2008/layout/BubblePictureList"/>
    <dgm:cxn modelId="{730FE3DA-C6E4-0E47-A9A7-02EB137AF2D7}" type="presParOf" srcId="{7B00D599-3B1E-924F-96F2-802684E6D32F}" destId="{AAB923A1-2F62-4744-91A3-8D75075924A6}" srcOrd="3" destOrd="0" presId="urn:microsoft.com/office/officeart/2008/layout/BubblePictureList"/>
    <dgm:cxn modelId="{AB793599-5702-3A4F-B5BF-55E0C8A25CC4}" type="presParOf" srcId="{AAB923A1-2F62-4744-91A3-8D75075924A6}" destId="{F7D642ED-F6DF-4A43-AA99-8986132FE5F8}" srcOrd="0" destOrd="0" presId="urn:microsoft.com/office/officeart/2008/layout/BubblePictureList"/>
    <dgm:cxn modelId="{106B85D5-AFB7-454E-BA20-252F5E8036DA}" type="presParOf" srcId="{7B00D599-3B1E-924F-96F2-802684E6D32F}" destId="{3E41F5BA-1851-2B4B-A01F-56F41D9ABB45}" srcOrd="4" destOrd="0" presId="urn:microsoft.com/office/officeart/2008/layout/BubblePictureList"/>
    <dgm:cxn modelId="{5095B3A2-B5EA-F34D-9A44-84ACA713C03E}" type="presParOf" srcId="{7B00D599-3B1E-924F-96F2-802684E6D32F}" destId="{058E6599-A4F3-8F41-8182-D9B18BE136CA}" srcOrd="5" destOrd="0" presId="urn:microsoft.com/office/officeart/2008/layout/BubblePictureList"/>
    <dgm:cxn modelId="{FD4B3170-1739-EA4A-9489-C3CC67C9483D}" type="presParOf" srcId="{058E6599-A4F3-8F41-8182-D9B18BE136CA}" destId="{D5952C08-89A0-CF40-A96E-BD19E407909E}" srcOrd="0" destOrd="0" presId="urn:microsoft.com/office/officeart/2008/layout/BubblePictureList"/>
    <dgm:cxn modelId="{EA38FB83-4727-A548-B657-EB329E3A6B32}" type="presParOf" srcId="{7B00D599-3B1E-924F-96F2-802684E6D32F}" destId="{0CAB890F-6844-CF4B-B635-30092BB9C87C}" srcOrd="6" destOrd="0" presId="urn:microsoft.com/office/officeart/2008/layout/BubblePictureList"/>
    <dgm:cxn modelId="{5C3EB578-6998-BB42-B6A7-0C2C022EADA4}" type="presParOf" srcId="{0CAB890F-6844-CF4B-B635-30092BB9C87C}" destId="{5E201963-5593-A74B-9EA5-1D0D78A00852}" srcOrd="0" destOrd="0" presId="urn:microsoft.com/office/officeart/2008/layout/BubblePictureList"/>
    <dgm:cxn modelId="{E0E1A1B4-F428-3E4B-9C75-9E904F4945D7}" type="presParOf" srcId="{7B00D599-3B1E-924F-96F2-802684E6D32F}" destId="{FE2E5403-F54B-B14A-A756-EC48A418CE89}" srcOrd="7" destOrd="0" presId="urn:microsoft.com/office/officeart/2008/layout/BubblePictureList"/>
    <dgm:cxn modelId="{52F5AE4E-2122-2645-86A3-FAADA813D8DF}" type="presParOf" srcId="{FE2E5403-F54B-B14A-A756-EC48A418CE89}" destId="{B146A935-3CF6-9D40-8591-C13DDA629734}" srcOrd="0" destOrd="0" presId="urn:microsoft.com/office/officeart/2008/layout/BubblePictureList"/>
    <dgm:cxn modelId="{5F3A37BA-C497-8743-A95C-9D22D303BA7E}" type="presParOf" srcId="{7B00D599-3B1E-924F-96F2-802684E6D32F}" destId="{4E14B061-9974-3F41-8CB9-B56AFD835D78}" srcOrd="8" destOrd="0" presId="urn:microsoft.com/office/officeart/2008/layout/BubblePictureList"/>
    <dgm:cxn modelId="{7D50F389-06ED-F04C-BD80-0814F0EB69ED}" type="presParOf" srcId="{7B00D599-3B1E-924F-96F2-802684E6D32F}" destId="{4BB3F6AF-73CF-DB4A-BD31-2203867E70BA}" srcOrd="9" destOrd="0" presId="urn:microsoft.com/office/officeart/2008/layout/BubblePictureList"/>
    <dgm:cxn modelId="{4658B690-0047-3440-8359-66E4A3C26895}" type="presParOf" srcId="{7B00D599-3B1E-924F-96F2-802684E6D32F}" destId="{F4D4E63E-D44D-FD4B-A233-CC972D2D6477}" srcOrd="10" destOrd="0" presId="urn:microsoft.com/office/officeart/2008/layout/BubblePictureList"/>
    <dgm:cxn modelId="{6C64FC6C-8480-094F-AFA2-4C48ACF66697}" type="presParOf" srcId="{7B00D599-3B1E-924F-96F2-802684E6D32F}" destId="{5428C5C5-2985-374A-BD05-96C26AC4CF25}" srcOrd="11" destOrd="0" presId="urn:microsoft.com/office/officeart/2008/layout/BubblePictureList"/>
    <dgm:cxn modelId="{40D673BB-5AF4-3447-9DBA-5CA6E9B2070D}" type="presParOf" srcId="{5428C5C5-2985-374A-BD05-96C26AC4CF25}" destId="{98F909CD-C5EB-764A-83D6-4EE581B4DA02}" srcOrd="0" destOrd="0" presId="urn:microsoft.com/office/officeart/2008/layout/BubblePictur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DB4C5-BDA7-9646-9029-E3B1212778E8}">
      <dsp:nvSpPr>
        <dsp:cNvPr id="0" name=""/>
        <dsp:cNvSpPr/>
      </dsp:nvSpPr>
      <dsp:spPr>
        <a:xfrm>
          <a:off x="4560033" y="96965"/>
          <a:ext cx="1553207" cy="12341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900" b="1" kern="1200" dirty="0"/>
            <a:t>الصيغة</a:t>
          </a:r>
          <a:endParaRPr lang="en-US" sz="3900" kern="1200" dirty="0"/>
        </a:p>
      </dsp:txBody>
      <dsp:txXfrm>
        <a:off x="4620281" y="157213"/>
        <a:ext cx="1432711" cy="1113681"/>
      </dsp:txXfrm>
    </dsp:sp>
    <dsp:sp modelId="{7433778F-0746-3047-8946-38E155BE386B}">
      <dsp:nvSpPr>
        <dsp:cNvPr id="0" name=""/>
        <dsp:cNvSpPr/>
      </dsp:nvSpPr>
      <dsp:spPr>
        <a:xfrm>
          <a:off x="3752659" y="777714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2561137" y="258518"/>
              </a:moveTo>
              <a:arcTo wR="1668916" hR="1668916" stAng="18139053" swAng="145838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85C0D4-732F-A449-8132-3F93E341F8E3}">
      <dsp:nvSpPr>
        <dsp:cNvPr id="0" name=""/>
        <dsp:cNvSpPr/>
      </dsp:nvSpPr>
      <dsp:spPr>
        <a:xfrm>
          <a:off x="5759166" y="1727024"/>
          <a:ext cx="2492773" cy="10095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900" kern="1200" dirty="0"/>
            <a:t>المحل </a:t>
          </a:r>
          <a:endParaRPr lang="en-US" sz="3900" kern="1200" dirty="0"/>
        </a:p>
      </dsp:txBody>
      <dsp:txXfrm>
        <a:off x="5808450" y="1776308"/>
        <a:ext cx="2394205" cy="911016"/>
      </dsp:txXfrm>
    </dsp:sp>
    <dsp:sp modelId="{75E9B686-77A3-D94E-8467-8A0EC2C59AA4}">
      <dsp:nvSpPr>
        <dsp:cNvPr id="0" name=""/>
        <dsp:cNvSpPr/>
      </dsp:nvSpPr>
      <dsp:spPr>
        <a:xfrm>
          <a:off x="3658444" y="593123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3219235" y="2286808"/>
              </a:moveTo>
              <a:arcTo wR="1668916" hR="1668916" stAng="1303810" swAng="95152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DFF344-2083-324E-B4EC-3DBEF005DA21}">
      <dsp:nvSpPr>
        <dsp:cNvPr id="0" name=""/>
        <dsp:cNvSpPr/>
      </dsp:nvSpPr>
      <dsp:spPr>
        <a:xfrm>
          <a:off x="4332753" y="3395940"/>
          <a:ext cx="2440523" cy="10095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900" b="1" kern="1200" dirty="0"/>
            <a:t>الشاهدان</a:t>
          </a:r>
          <a:endParaRPr lang="en-US" sz="3900" kern="1200" dirty="0"/>
        </a:p>
      </dsp:txBody>
      <dsp:txXfrm>
        <a:off x="4382037" y="3445224"/>
        <a:ext cx="2341955" cy="911016"/>
      </dsp:txXfrm>
    </dsp:sp>
    <dsp:sp modelId="{03D8E981-3751-9949-A1E4-695430D6F94E}">
      <dsp:nvSpPr>
        <dsp:cNvPr id="0" name=""/>
        <dsp:cNvSpPr/>
      </dsp:nvSpPr>
      <dsp:spPr>
        <a:xfrm>
          <a:off x="3674771" y="585683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502251" y="2862303"/>
              </a:moveTo>
              <a:arcTo wR="1668916" hR="1668916" stAng="8061077" swAng="130756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28BBFC-0BCC-6B41-86AA-48EEE76BA3A4}">
      <dsp:nvSpPr>
        <dsp:cNvPr id="0" name=""/>
        <dsp:cNvSpPr/>
      </dsp:nvSpPr>
      <dsp:spPr>
        <a:xfrm>
          <a:off x="2263659" y="1727024"/>
          <a:ext cx="2808121" cy="10095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900" b="1" kern="1200" dirty="0"/>
            <a:t>الولي</a:t>
          </a:r>
          <a:endParaRPr lang="en-US" sz="3900" kern="1200" dirty="0"/>
        </a:p>
      </dsp:txBody>
      <dsp:txXfrm>
        <a:off x="2312943" y="1776308"/>
        <a:ext cx="2709553" cy="911016"/>
      </dsp:txXfrm>
    </dsp:sp>
    <dsp:sp modelId="{869E1EEB-BEB1-5843-8E0B-CB76C2B06DD0}">
      <dsp:nvSpPr>
        <dsp:cNvPr id="0" name=""/>
        <dsp:cNvSpPr/>
      </dsp:nvSpPr>
      <dsp:spPr>
        <a:xfrm>
          <a:off x="3582781" y="777714"/>
          <a:ext cx="3337832" cy="3337832"/>
        </a:xfrm>
        <a:custGeom>
          <a:avLst/>
          <a:gdLst/>
          <a:ahLst/>
          <a:cxnLst/>
          <a:rect l="0" t="0" r="0" b="0"/>
          <a:pathLst>
            <a:path>
              <a:moveTo>
                <a:pt x="275242" y="750791"/>
              </a:moveTo>
              <a:arcTo wR="1668916" hR="1668916" stAng="12802566" swAng="145838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B2B398-23A5-C34E-87C1-9A0AE1DB88C7}">
      <dsp:nvSpPr>
        <dsp:cNvPr id="0" name=""/>
        <dsp:cNvSpPr/>
      </dsp:nvSpPr>
      <dsp:spPr>
        <a:xfrm>
          <a:off x="4322033" y="0"/>
          <a:ext cx="2094415" cy="209473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10E5B8-6F5E-F64F-BD8E-D40C105034AE}">
      <dsp:nvSpPr>
        <dsp:cNvPr id="0" name=""/>
        <dsp:cNvSpPr/>
      </dsp:nvSpPr>
      <dsp:spPr>
        <a:xfrm>
          <a:off x="3345932" y="756262"/>
          <a:ext cx="4041898" cy="581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/>
            <a:t>منع المرأة من الزواج </a:t>
          </a:r>
          <a:endParaRPr lang="en-US" sz="3600" kern="1200" dirty="0"/>
        </a:p>
      </dsp:txBody>
      <dsp:txXfrm>
        <a:off x="3345932" y="756262"/>
        <a:ext cx="4041898" cy="581773"/>
      </dsp:txXfrm>
    </dsp:sp>
    <dsp:sp modelId="{EA2FBD82-DBB7-674F-B9B6-D6CAD4A24DE5}">
      <dsp:nvSpPr>
        <dsp:cNvPr id="0" name=""/>
        <dsp:cNvSpPr/>
      </dsp:nvSpPr>
      <dsp:spPr>
        <a:xfrm>
          <a:off x="3740317" y="1203580"/>
          <a:ext cx="2094415" cy="209473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27DE5F-17EF-4244-9DB1-1DC794BDDC94}">
      <dsp:nvSpPr>
        <dsp:cNvPr id="0" name=""/>
        <dsp:cNvSpPr/>
      </dsp:nvSpPr>
      <dsp:spPr>
        <a:xfrm>
          <a:off x="3444294" y="1992734"/>
          <a:ext cx="3319511" cy="581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marL="0" lvl="0" indent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500" kern="1200" dirty="0"/>
            <a:t>والخاطب كفؤ</a:t>
          </a:r>
          <a:r>
            <a:rPr lang="en-US" sz="3500" kern="1200" dirty="0"/>
            <a:t> </a:t>
          </a:r>
        </a:p>
      </dsp:txBody>
      <dsp:txXfrm>
        <a:off x="3444294" y="1992734"/>
        <a:ext cx="3319511" cy="581773"/>
      </dsp:txXfrm>
    </dsp:sp>
    <dsp:sp modelId="{6958F5E5-DE1D-8F43-BB4B-1B964686CF74}">
      <dsp:nvSpPr>
        <dsp:cNvPr id="0" name=""/>
        <dsp:cNvSpPr/>
      </dsp:nvSpPr>
      <dsp:spPr>
        <a:xfrm>
          <a:off x="4471101" y="2551189"/>
          <a:ext cx="1799427" cy="1800148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F50B54-7433-2E41-80EB-298198BAAE1E}">
      <dsp:nvSpPr>
        <dsp:cNvPr id="0" name=""/>
        <dsp:cNvSpPr/>
      </dsp:nvSpPr>
      <dsp:spPr>
        <a:xfrm>
          <a:off x="3640945" y="3179087"/>
          <a:ext cx="3457378" cy="5817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400" kern="1200" dirty="0"/>
            <a:t>يزوجها الحاكم </a:t>
          </a:r>
          <a:endParaRPr lang="en-US" sz="3400" kern="1200" dirty="0"/>
        </a:p>
      </dsp:txBody>
      <dsp:txXfrm>
        <a:off x="3640945" y="3179087"/>
        <a:ext cx="3457378" cy="58177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24FDCB-3B0F-0147-AFF9-43EE76EA4B53}">
      <dsp:nvSpPr>
        <dsp:cNvPr id="0" name=""/>
        <dsp:cNvSpPr/>
      </dsp:nvSpPr>
      <dsp:spPr>
        <a:xfrm>
          <a:off x="1283" y="410981"/>
          <a:ext cx="1501861" cy="15018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ليسا أبناء العاقدين</a:t>
          </a:r>
          <a:endParaRPr lang="en-US" sz="2400" kern="1200" dirty="0"/>
        </a:p>
      </dsp:txBody>
      <dsp:txXfrm>
        <a:off x="221225" y="630923"/>
        <a:ext cx="1061977" cy="1061977"/>
      </dsp:txXfrm>
    </dsp:sp>
    <dsp:sp modelId="{1552FE2A-16EA-2847-BA3D-69AF532109A1}">
      <dsp:nvSpPr>
        <dsp:cNvPr id="0" name=""/>
        <dsp:cNvSpPr/>
      </dsp:nvSpPr>
      <dsp:spPr>
        <a:xfrm rot="10800000">
          <a:off x="489388" y="2106771"/>
          <a:ext cx="525651" cy="411127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3165AC-91BA-5A4C-8094-251A99C9C5F6}">
      <dsp:nvSpPr>
        <dsp:cNvPr id="0" name=""/>
        <dsp:cNvSpPr/>
      </dsp:nvSpPr>
      <dsp:spPr>
        <a:xfrm>
          <a:off x="251343" y="2688554"/>
          <a:ext cx="1001741" cy="10017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الذكورة</a:t>
          </a:r>
          <a:endParaRPr lang="en-US" sz="1900" kern="1200" dirty="0"/>
        </a:p>
      </dsp:txBody>
      <dsp:txXfrm>
        <a:off x="398045" y="2835256"/>
        <a:ext cx="708337" cy="708337"/>
      </dsp:txXfrm>
    </dsp:sp>
    <dsp:sp modelId="{2D503479-9A26-394B-9838-AE7CCA4251C1}">
      <dsp:nvSpPr>
        <dsp:cNvPr id="0" name=""/>
        <dsp:cNvSpPr/>
      </dsp:nvSpPr>
      <dsp:spPr>
        <a:xfrm rot="5400000">
          <a:off x="1627420" y="2983862"/>
          <a:ext cx="525651" cy="411127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B19E25-E2F4-9945-9867-35F14A88BD01}">
      <dsp:nvSpPr>
        <dsp:cNvPr id="0" name=""/>
        <dsp:cNvSpPr/>
      </dsp:nvSpPr>
      <dsp:spPr>
        <a:xfrm>
          <a:off x="2504136" y="2688554"/>
          <a:ext cx="1001741" cy="10017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السمع</a:t>
          </a:r>
          <a:endParaRPr lang="en-US" sz="1900" kern="1200" dirty="0"/>
        </a:p>
      </dsp:txBody>
      <dsp:txXfrm>
        <a:off x="2650838" y="2835256"/>
        <a:ext cx="708337" cy="708337"/>
      </dsp:txXfrm>
    </dsp:sp>
    <dsp:sp modelId="{692A3401-086E-7A48-A9B5-833341F43892}">
      <dsp:nvSpPr>
        <dsp:cNvPr id="0" name=""/>
        <dsp:cNvSpPr/>
      </dsp:nvSpPr>
      <dsp:spPr>
        <a:xfrm>
          <a:off x="2742181" y="1958469"/>
          <a:ext cx="525651" cy="411127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C1BEA2-6BDC-8048-84B8-B90157B93971}">
      <dsp:nvSpPr>
        <dsp:cNvPr id="0" name=""/>
        <dsp:cNvSpPr/>
      </dsp:nvSpPr>
      <dsp:spPr>
        <a:xfrm>
          <a:off x="2504136" y="661041"/>
          <a:ext cx="1001741" cy="10017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البلوغ والتكليف</a:t>
          </a:r>
          <a:endParaRPr lang="en-US" sz="1900" kern="1200" dirty="0"/>
        </a:p>
      </dsp:txBody>
      <dsp:txXfrm>
        <a:off x="2650838" y="807743"/>
        <a:ext cx="708337" cy="708337"/>
      </dsp:txXfrm>
    </dsp:sp>
    <dsp:sp modelId="{FD28B286-9FFE-264F-AD92-B2DFC5AB9C91}">
      <dsp:nvSpPr>
        <dsp:cNvPr id="0" name=""/>
        <dsp:cNvSpPr/>
      </dsp:nvSpPr>
      <dsp:spPr>
        <a:xfrm rot="5400000">
          <a:off x="3880213" y="956348"/>
          <a:ext cx="525651" cy="411127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A5620F-009F-9044-91E0-A5F9A9BF0685}">
      <dsp:nvSpPr>
        <dsp:cNvPr id="0" name=""/>
        <dsp:cNvSpPr/>
      </dsp:nvSpPr>
      <dsp:spPr>
        <a:xfrm>
          <a:off x="4756929" y="661041"/>
          <a:ext cx="1001741" cy="10017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الإسلام</a:t>
          </a:r>
          <a:endParaRPr lang="de-DE" sz="1900" kern="1200" dirty="0"/>
        </a:p>
      </dsp:txBody>
      <dsp:txXfrm>
        <a:off x="4903631" y="807743"/>
        <a:ext cx="708337" cy="708337"/>
      </dsp:txXfrm>
    </dsp:sp>
    <dsp:sp modelId="{EB8AD21A-43C3-7D41-806B-F2B703B730B6}">
      <dsp:nvSpPr>
        <dsp:cNvPr id="0" name=""/>
        <dsp:cNvSpPr/>
      </dsp:nvSpPr>
      <dsp:spPr>
        <a:xfrm rot="10800000">
          <a:off x="4994974" y="1981741"/>
          <a:ext cx="525651" cy="411127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DBD329-543A-FB42-A8F7-D806E5EC372E}">
      <dsp:nvSpPr>
        <dsp:cNvPr id="0" name=""/>
        <dsp:cNvSpPr/>
      </dsp:nvSpPr>
      <dsp:spPr>
        <a:xfrm>
          <a:off x="4756929" y="2688554"/>
          <a:ext cx="1001741" cy="10017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النطق</a:t>
          </a:r>
          <a:endParaRPr lang="en-US" sz="1900" kern="1200" dirty="0"/>
        </a:p>
      </dsp:txBody>
      <dsp:txXfrm>
        <a:off x="4903631" y="2835256"/>
        <a:ext cx="708337" cy="708337"/>
      </dsp:txXfrm>
    </dsp:sp>
    <dsp:sp modelId="{94A64A9F-7C4D-0643-A985-C0AF94905C07}">
      <dsp:nvSpPr>
        <dsp:cNvPr id="0" name=""/>
        <dsp:cNvSpPr/>
      </dsp:nvSpPr>
      <dsp:spPr>
        <a:xfrm rot="5400000">
          <a:off x="6133006" y="2983862"/>
          <a:ext cx="525651" cy="411127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2A8274-BA36-5A48-8468-D41CE606DE0B}">
      <dsp:nvSpPr>
        <dsp:cNvPr id="0" name=""/>
        <dsp:cNvSpPr/>
      </dsp:nvSpPr>
      <dsp:spPr>
        <a:xfrm>
          <a:off x="7009721" y="2688554"/>
          <a:ext cx="1001741" cy="10017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اللغة</a:t>
          </a:r>
          <a:endParaRPr lang="en-US" sz="1900" kern="1200" dirty="0"/>
        </a:p>
      </dsp:txBody>
      <dsp:txXfrm>
        <a:off x="7156423" y="2835256"/>
        <a:ext cx="708337" cy="708337"/>
      </dsp:txXfrm>
    </dsp:sp>
    <dsp:sp modelId="{DB89D453-00E7-8B41-8221-C59C7FAC8D22}">
      <dsp:nvSpPr>
        <dsp:cNvPr id="0" name=""/>
        <dsp:cNvSpPr/>
      </dsp:nvSpPr>
      <dsp:spPr>
        <a:xfrm>
          <a:off x="7247766" y="1958469"/>
          <a:ext cx="525651" cy="411127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F47906-F2AE-D44F-8B72-FB1232A8D55A}">
      <dsp:nvSpPr>
        <dsp:cNvPr id="0" name=""/>
        <dsp:cNvSpPr/>
      </dsp:nvSpPr>
      <dsp:spPr>
        <a:xfrm>
          <a:off x="7009721" y="661041"/>
          <a:ext cx="1001741" cy="10017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العدالة</a:t>
          </a:r>
          <a:endParaRPr lang="en-US" sz="1900" kern="1200" dirty="0"/>
        </a:p>
      </dsp:txBody>
      <dsp:txXfrm>
        <a:off x="7156423" y="807743"/>
        <a:ext cx="708337" cy="708337"/>
      </dsp:txXfrm>
    </dsp:sp>
    <dsp:sp modelId="{A31A76C1-BA41-6747-B33B-BC8C5FD9DDD7}">
      <dsp:nvSpPr>
        <dsp:cNvPr id="0" name=""/>
        <dsp:cNvSpPr/>
      </dsp:nvSpPr>
      <dsp:spPr>
        <a:xfrm rot="5400000">
          <a:off x="8385798" y="956348"/>
          <a:ext cx="525651" cy="411127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788C71-19F4-084F-9327-CBB373C8D1EE}">
      <dsp:nvSpPr>
        <dsp:cNvPr id="0" name=""/>
        <dsp:cNvSpPr/>
      </dsp:nvSpPr>
      <dsp:spPr>
        <a:xfrm>
          <a:off x="9262514" y="661041"/>
          <a:ext cx="1001741" cy="10017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الحرية</a:t>
          </a:r>
          <a:endParaRPr lang="en-US" sz="1900" kern="1200" dirty="0"/>
        </a:p>
      </dsp:txBody>
      <dsp:txXfrm>
        <a:off x="9409216" y="807743"/>
        <a:ext cx="708337" cy="708337"/>
      </dsp:txXfrm>
    </dsp:sp>
    <dsp:sp modelId="{29236A20-893E-D644-9B07-65B62E552368}">
      <dsp:nvSpPr>
        <dsp:cNvPr id="0" name=""/>
        <dsp:cNvSpPr/>
      </dsp:nvSpPr>
      <dsp:spPr>
        <a:xfrm rot="10800000">
          <a:off x="9500559" y="1856711"/>
          <a:ext cx="525651" cy="411127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46E2F9-A773-A841-BA97-75ED847EDE6A}">
      <dsp:nvSpPr>
        <dsp:cNvPr id="0" name=""/>
        <dsp:cNvSpPr/>
      </dsp:nvSpPr>
      <dsp:spPr>
        <a:xfrm>
          <a:off x="9012454" y="2438494"/>
          <a:ext cx="1501861" cy="15018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القدرة على الضبط</a:t>
          </a:r>
          <a:endParaRPr lang="en-US" sz="2400" kern="1200" dirty="0"/>
        </a:p>
      </dsp:txBody>
      <dsp:txXfrm>
        <a:off x="9232396" y="2658436"/>
        <a:ext cx="1061977" cy="10619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809579-BEE4-7748-B2D4-21B9962ADA3A}">
      <dsp:nvSpPr>
        <dsp:cNvPr id="0" name=""/>
        <dsp:cNvSpPr/>
      </dsp:nvSpPr>
      <dsp:spPr>
        <a:xfrm>
          <a:off x="4987677" y="1958102"/>
          <a:ext cx="2393235" cy="2393235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/>
            <a:t>اللفظ الدال على حصول النكاح وتحققه إيجاباً وقبولاً</a:t>
          </a:r>
          <a:endParaRPr lang="en-US" sz="2200" kern="1200" dirty="0"/>
        </a:p>
      </dsp:txBody>
      <dsp:txXfrm>
        <a:off x="5468824" y="2518706"/>
        <a:ext cx="1430941" cy="1230172"/>
      </dsp:txXfrm>
    </dsp:sp>
    <dsp:sp modelId="{DD76C447-D588-5A46-9E6D-0A2F8A5FB352}">
      <dsp:nvSpPr>
        <dsp:cNvPr id="0" name=""/>
        <dsp:cNvSpPr/>
      </dsp:nvSpPr>
      <dsp:spPr>
        <a:xfrm>
          <a:off x="3484055" y="1369418"/>
          <a:ext cx="1773744" cy="1828397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/>
            <a:t>التزويج</a:t>
          </a:r>
          <a:endParaRPr lang="en-US" sz="2200" kern="1200" dirty="0"/>
        </a:p>
      </dsp:txBody>
      <dsp:txXfrm>
        <a:off x="3930600" y="1826726"/>
        <a:ext cx="880654" cy="913781"/>
      </dsp:txXfrm>
    </dsp:sp>
    <dsp:sp modelId="{327CEA07-5AD8-4E43-924B-8C5FE5A2CD58}">
      <dsp:nvSpPr>
        <dsp:cNvPr id="0" name=""/>
        <dsp:cNvSpPr/>
      </dsp:nvSpPr>
      <dsp:spPr>
        <a:xfrm rot="20700000">
          <a:off x="4554112" y="203061"/>
          <a:ext cx="1705369" cy="1705369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 err="1"/>
            <a:t>الإنكاح</a:t>
          </a:r>
          <a:endParaRPr lang="en-US" sz="2200" kern="1200" dirty="0"/>
        </a:p>
      </dsp:txBody>
      <dsp:txXfrm rot="-20700000">
        <a:off x="4928149" y="577098"/>
        <a:ext cx="957294" cy="957294"/>
      </dsp:txXfrm>
    </dsp:sp>
    <dsp:sp modelId="{534D56F9-3B7E-1E4C-B52A-5253273348CC}">
      <dsp:nvSpPr>
        <dsp:cNvPr id="0" name=""/>
        <dsp:cNvSpPr/>
      </dsp:nvSpPr>
      <dsp:spPr>
        <a:xfrm>
          <a:off x="4857933" y="1595986"/>
          <a:ext cx="3063341" cy="3063341"/>
        </a:xfrm>
        <a:prstGeom prst="circularArrow">
          <a:avLst>
            <a:gd name="adj1" fmla="val 4687"/>
            <a:gd name="adj2" fmla="val 299029"/>
            <a:gd name="adj3" fmla="val 2519837"/>
            <a:gd name="adj4" fmla="val 15853391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92A478-3A92-8143-8B98-541085827E59}">
      <dsp:nvSpPr>
        <dsp:cNvPr id="0" name=""/>
        <dsp:cNvSpPr/>
      </dsp:nvSpPr>
      <dsp:spPr>
        <a:xfrm>
          <a:off x="3339559" y="1006639"/>
          <a:ext cx="2225709" cy="2225709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CAB7EE-7125-CF4D-88FA-B6B9AA086E1E}">
      <dsp:nvSpPr>
        <dsp:cNvPr id="0" name=""/>
        <dsp:cNvSpPr/>
      </dsp:nvSpPr>
      <dsp:spPr>
        <a:xfrm>
          <a:off x="4228212" y="-182577"/>
          <a:ext cx="2399762" cy="239976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737241-A32F-D447-8747-103549E5D311}">
      <dsp:nvSpPr>
        <dsp:cNvPr id="0" name=""/>
        <dsp:cNvSpPr/>
      </dsp:nvSpPr>
      <dsp:spPr>
        <a:xfrm>
          <a:off x="-9" y="726"/>
          <a:ext cx="10412181" cy="382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ألا يوجد فاصل طويل بين الإيجاب والقبول، ألا يتداخل معها كلام خارج عن الموضوع</a:t>
          </a:r>
          <a:endParaRPr lang="en-US" sz="2000" kern="1200" dirty="0"/>
        </a:p>
      </dsp:txBody>
      <dsp:txXfrm>
        <a:off x="-9" y="726"/>
        <a:ext cx="10412181" cy="382097"/>
      </dsp:txXfrm>
    </dsp:sp>
    <dsp:sp modelId="{2D38ED53-D525-EF40-875A-E07AC4512BC9}">
      <dsp:nvSpPr>
        <dsp:cNvPr id="0" name=""/>
        <dsp:cNvSpPr/>
      </dsp:nvSpPr>
      <dsp:spPr>
        <a:xfrm>
          <a:off x="2647007" y="382823"/>
          <a:ext cx="1233452" cy="9761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C59586-D9C4-E347-BEBB-D78082BD714F}">
      <dsp:nvSpPr>
        <dsp:cNvPr id="0" name=""/>
        <dsp:cNvSpPr/>
      </dsp:nvSpPr>
      <dsp:spPr>
        <a:xfrm>
          <a:off x="3387899" y="382823"/>
          <a:ext cx="1233452" cy="9761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83A8F0-4337-CC41-B0C3-5DB5F5DC2D17}">
      <dsp:nvSpPr>
        <dsp:cNvPr id="0" name=""/>
        <dsp:cNvSpPr/>
      </dsp:nvSpPr>
      <dsp:spPr>
        <a:xfrm>
          <a:off x="4129376" y="382823"/>
          <a:ext cx="1233452" cy="9761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2F92BC-6408-7D4A-BCE4-0E46D7FE8F49}">
      <dsp:nvSpPr>
        <dsp:cNvPr id="0" name=""/>
        <dsp:cNvSpPr/>
      </dsp:nvSpPr>
      <dsp:spPr>
        <a:xfrm>
          <a:off x="4870267" y="382823"/>
          <a:ext cx="1233452" cy="9761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B22F02-FFDD-114B-A06E-AC0ABC417A26}">
      <dsp:nvSpPr>
        <dsp:cNvPr id="0" name=""/>
        <dsp:cNvSpPr/>
      </dsp:nvSpPr>
      <dsp:spPr>
        <a:xfrm>
          <a:off x="5611744" y="382823"/>
          <a:ext cx="1233452" cy="9761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70A74C-1C12-B741-8898-FB04E34C7592}">
      <dsp:nvSpPr>
        <dsp:cNvPr id="0" name=""/>
        <dsp:cNvSpPr/>
      </dsp:nvSpPr>
      <dsp:spPr>
        <a:xfrm>
          <a:off x="6352635" y="382823"/>
          <a:ext cx="1233452" cy="9761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1481DD-F164-5341-BF4C-98521157712C}">
      <dsp:nvSpPr>
        <dsp:cNvPr id="0" name=""/>
        <dsp:cNvSpPr/>
      </dsp:nvSpPr>
      <dsp:spPr>
        <a:xfrm>
          <a:off x="7094112" y="382823"/>
          <a:ext cx="1233452" cy="9761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F5FDE5-FB7D-8449-A103-EA491E384FE5}">
      <dsp:nvSpPr>
        <dsp:cNvPr id="0" name=""/>
        <dsp:cNvSpPr/>
      </dsp:nvSpPr>
      <dsp:spPr>
        <a:xfrm>
          <a:off x="-9" y="565651"/>
          <a:ext cx="10633722" cy="7809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أن يكون هناك توافق بين الإيجاب والقبول بما يتعلق باسم المخطوبة</a:t>
          </a:r>
        </a:p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أن تكون أهلية المتعاقدين كاملة حين النطق بالصيغة</a:t>
          </a:r>
          <a:endParaRPr lang="en-US" sz="2000" kern="1200" dirty="0"/>
        </a:p>
      </dsp:txBody>
      <dsp:txXfrm>
        <a:off x="-9" y="565651"/>
        <a:ext cx="10633722" cy="780913"/>
      </dsp:txXfrm>
    </dsp:sp>
    <dsp:sp modelId="{18F4C49F-6CBB-3F48-884E-F32841A45645}">
      <dsp:nvSpPr>
        <dsp:cNvPr id="0" name=""/>
        <dsp:cNvSpPr/>
      </dsp:nvSpPr>
      <dsp:spPr>
        <a:xfrm>
          <a:off x="-9" y="1414868"/>
          <a:ext cx="10633728" cy="824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ألا يغير الأول إيجابه قبل قبول الطرف الثاني</a:t>
          </a:r>
        </a:p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أن تحتوي الصيغة على إشارة للمخطوبة سواءً بالاسم أو الضمير</a:t>
          </a:r>
          <a:endParaRPr lang="en-US" sz="2000" kern="1200" dirty="0"/>
        </a:p>
      </dsp:txBody>
      <dsp:txXfrm>
        <a:off x="-9" y="1414868"/>
        <a:ext cx="10633728" cy="824064"/>
      </dsp:txXfrm>
    </dsp:sp>
    <dsp:sp modelId="{866927C2-D46F-2B4F-B430-60368330FA5A}">
      <dsp:nvSpPr>
        <dsp:cNvPr id="0" name=""/>
        <dsp:cNvSpPr/>
      </dsp:nvSpPr>
      <dsp:spPr>
        <a:xfrm>
          <a:off x="2395535" y="2238933"/>
          <a:ext cx="1233452" cy="9761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9AEA03-A845-0B49-B43E-3C96FD576635}">
      <dsp:nvSpPr>
        <dsp:cNvPr id="0" name=""/>
        <dsp:cNvSpPr/>
      </dsp:nvSpPr>
      <dsp:spPr>
        <a:xfrm>
          <a:off x="3136426" y="2238933"/>
          <a:ext cx="1233452" cy="9761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C279BE-95F4-9E44-BBF5-EB94386363B3}">
      <dsp:nvSpPr>
        <dsp:cNvPr id="0" name=""/>
        <dsp:cNvSpPr/>
      </dsp:nvSpPr>
      <dsp:spPr>
        <a:xfrm>
          <a:off x="3877903" y="2238933"/>
          <a:ext cx="1233452" cy="9761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4C5D5F-4618-5343-BAF3-10C5EC4865BD}">
      <dsp:nvSpPr>
        <dsp:cNvPr id="0" name=""/>
        <dsp:cNvSpPr/>
      </dsp:nvSpPr>
      <dsp:spPr>
        <a:xfrm>
          <a:off x="4618794" y="2238933"/>
          <a:ext cx="1233452" cy="9761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61496A-C69B-DD4F-9330-DF62FE83F246}">
      <dsp:nvSpPr>
        <dsp:cNvPr id="0" name=""/>
        <dsp:cNvSpPr/>
      </dsp:nvSpPr>
      <dsp:spPr>
        <a:xfrm>
          <a:off x="5360271" y="2238933"/>
          <a:ext cx="1233452" cy="9761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F60809-469F-9F4C-A33B-12F1A5557AAC}">
      <dsp:nvSpPr>
        <dsp:cNvPr id="0" name=""/>
        <dsp:cNvSpPr/>
      </dsp:nvSpPr>
      <dsp:spPr>
        <a:xfrm>
          <a:off x="6101162" y="2238933"/>
          <a:ext cx="1233452" cy="9761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8D976B-23C1-D240-A20A-ED61F08A94EB}">
      <dsp:nvSpPr>
        <dsp:cNvPr id="0" name=""/>
        <dsp:cNvSpPr/>
      </dsp:nvSpPr>
      <dsp:spPr>
        <a:xfrm>
          <a:off x="6842639" y="2238933"/>
          <a:ext cx="1233452" cy="9761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21CDEC-26F1-3B48-B5F2-B2E140259CA8}">
      <dsp:nvSpPr>
        <dsp:cNvPr id="0" name=""/>
        <dsp:cNvSpPr/>
      </dsp:nvSpPr>
      <dsp:spPr>
        <a:xfrm>
          <a:off x="404952" y="2653184"/>
          <a:ext cx="10130777" cy="7809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ألا تحتوي الصيغة على تعليق للقبول والزواج بأي أمر </a:t>
          </a:r>
        </a:p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ألا تحتوي الصيغة على توقيت للزواج ، أن يتوافق القصد والنية مع اللفظ والصيغة.</a:t>
          </a:r>
          <a:endParaRPr lang="en-US" sz="2000" kern="1200" dirty="0"/>
        </a:p>
      </dsp:txBody>
      <dsp:txXfrm>
        <a:off x="404952" y="2653184"/>
        <a:ext cx="10130777" cy="780913"/>
      </dsp:txXfrm>
    </dsp:sp>
    <dsp:sp modelId="{47686705-A619-BB4F-B6E7-478203EA9D33}">
      <dsp:nvSpPr>
        <dsp:cNvPr id="0" name=""/>
        <dsp:cNvSpPr/>
      </dsp:nvSpPr>
      <dsp:spPr>
        <a:xfrm>
          <a:off x="-9" y="3270978"/>
          <a:ext cx="9688872" cy="688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marL="0" lvl="0" indent="0" algn="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/>
        </a:p>
      </dsp:txBody>
      <dsp:txXfrm>
        <a:off x="-9" y="3270978"/>
        <a:ext cx="9688872" cy="688250"/>
      </dsp:txXfrm>
    </dsp:sp>
    <dsp:sp modelId="{D5F4D9C1-C155-964C-AAA9-7E8579BB4A30}">
      <dsp:nvSpPr>
        <dsp:cNvPr id="0" name=""/>
        <dsp:cNvSpPr/>
      </dsp:nvSpPr>
      <dsp:spPr>
        <a:xfrm>
          <a:off x="2206296" y="4028640"/>
          <a:ext cx="1233452" cy="9761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D962EA-313B-3745-9CB0-27BEEC7ABD15}">
      <dsp:nvSpPr>
        <dsp:cNvPr id="0" name=""/>
        <dsp:cNvSpPr/>
      </dsp:nvSpPr>
      <dsp:spPr>
        <a:xfrm>
          <a:off x="2947187" y="4028640"/>
          <a:ext cx="1233452" cy="9761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82594E-DA89-8244-8F4F-AF114A18631B}">
      <dsp:nvSpPr>
        <dsp:cNvPr id="0" name=""/>
        <dsp:cNvSpPr/>
      </dsp:nvSpPr>
      <dsp:spPr>
        <a:xfrm>
          <a:off x="3688664" y="4028640"/>
          <a:ext cx="1233452" cy="9761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E175D2-F279-B543-916A-38EBD22CDBFE}">
      <dsp:nvSpPr>
        <dsp:cNvPr id="0" name=""/>
        <dsp:cNvSpPr/>
      </dsp:nvSpPr>
      <dsp:spPr>
        <a:xfrm>
          <a:off x="4429556" y="4028640"/>
          <a:ext cx="1233452" cy="9761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6AD056-5254-3943-A7C5-0FB140AE700F}">
      <dsp:nvSpPr>
        <dsp:cNvPr id="0" name=""/>
        <dsp:cNvSpPr/>
      </dsp:nvSpPr>
      <dsp:spPr>
        <a:xfrm>
          <a:off x="5171033" y="4028640"/>
          <a:ext cx="1233452" cy="9761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FB25D4-52D7-854B-8D86-B8D3123610CD}">
      <dsp:nvSpPr>
        <dsp:cNvPr id="0" name=""/>
        <dsp:cNvSpPr/>
      </dsp:nvSpPr>
      <dsp:spPr>
        <a:xfrm>
          <a:off x="5911924" y="4028640"/>
          <a:ext cx="1233452" cy="9761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4261F1-D108-3B4F-A4EB-6C6609444E46}">
      <dsp:nvSpPr>
        <dsp:cNvPr id="0" name=""/>
        <dsp:cNvSpPr/>
      </dsp:nvSpPr>
      <dsp:spPr>
        <a:xfrm>
          <a:off x="6653401" y="4028640"/>
          <a:ext cx="1233452" cy="976141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4D52BF-550B-344D-A83F-FB931F20002A}">
      <dsp:nvSpPr>
        <dsp:cNvPr id="0" name=""/>
        <dsp:cNvSpPr/>
      </dsp:nvSpPr>
      <dsp:spPr>
        <a:xfrm>
          <a:off x="881409" y="3940932"/>
          <a:ext cx="9752300" cy="11149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أن يكون الكلام مسموعاً، </a:t>
          </a:r>
          <a:r>
            <a:rPr lang="ar-SA" sz="2000" b="1" kern="1200" dirty="0"/>
            <a:t>أ</a:t>
          </a:r>
          <a:r>
            <a:rPr lang="ar-SA" sz="2000" kern="1200" dirty="0"/>
            <a:t>ن يكون الإيجاب والقبول صراحة لا كناية. </a:t>
          </a:r>
        </a:p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أن يصدر الإيجاب والقبول من الطرفين المعنيين بدون توكيل</a:t>
          </a:r>
        </a:p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ألا يغير الأول إيجابه قبل قبول الطرف الثاني.</a:t>
          </a:r>
          <a:endParaRPr lang="en-US" sz="2000" kern="1200" dirty="0"/>
        </a:p>
      </dsp:txBody>
      <dsp:txXfrm>
        <a:off x="881409" y="3940932"/>
        <a:ext cx="9752300" cy="11149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442486-AB7C-7244-ABAF-5BEAA46534CF}">
      <dsp:nvSpPr>
        <dsp:cNvPr id="0" name=""/>
        <dsp:cNvSpPr/>
      </dsp:nvSpPr>
      <dsp:spPr>
        <a:xfrm>
          <a:off x="3094541" y="1982520"/>
          <a:ext cx="2163258" cy="193148"/>
        </a:xfrm>
        <a:custGeom>
          <a:avLst/>
          <a:gdLst/>
          <a:ahLst/>
          <a:cxnLst/>
          <a:rect l="0" t="0" r="0" b="0"/>
          <a:pathLst>
            <a:path>
              <a:moveTo>
                <a:pt x="0" y="193148"/>
              </a:moveTo>
              <a:lnTo>
                <a:pt x="2163258" y="193148"/>
              </a:lnTo>
              <a:lnTo>
                <a:pt x="216325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50D1B1-889E-1F4D-A32B-A2994543CC59}">
      <dsp:nvSpPr>
        <dsp:cNvPr id="0" name=""/>
        <dsp:cNvSpPr/>
      </dsp:nvSpPr>
      <dsp:spPr>
        <a:xfrm>
          <a:off x="3094541" y="2175669"/>
          <a:ext cx="4326517" cy="1328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017480" y="0"/>
              </a:lnTo>
              <a:lnTo>
                <a:pt x="4017480" y="1328858"/>
              </a:lnTo>
              <a:lnTo>
                <a:pt x="4326517" y="13288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43A2E-C5B3-1A44-A942-A1BAFD6ABD83}">
      <dsp:nvSpPr>
        <dsp:cNvPr id="0" name=""/>
        <dsp:cNvSpPr/>
      </dsp:nvSpPr>
      <dsp:spPr>
        <a:xfrm>
          <a:off x="3094541" y="2129949"/>
          <a:ext cx="432651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26517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45536-CB0D-AB44-8A0A-B794D3C9A2A8}">
      <dsp:nvSpPr>
        <dsp:cNvPr id="0" name=""/>
        <dsp:cNvSpPr/>
      </dsp:nvSpPr>
      <dsp:spPr>
        <a:xfrm>
          <a:off x="3094541" y="846810"/>
          <a:ext cx="4326517" cy="1328858"/>
        </a:xfrm>
        <a:custGeom>
          <a:avLst/>
          <a:gdLst/>
          <a:ahLst/>
          <a:cxnLst/>
          <a:rect l="0" t="0" r="0" b="0"/>
          <a:pathLst>
            <a:path>
              <a:moveTo>
                <a:pt x="0" y="1328858"/>
              </a:moveTo>
              <a:lnTo>
                <a:pt x="4017480" y="1328858"/>
              </a:lnTo>
              <a:lnTo>
                <a:pt x="4017480" y="0"/>
              </a:lnTo>
              <a:lnTo>
                <a:pt x="4326517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B130B-A81E-0E47-A776-218A37C71DC1}">
      <dsp:nvSpPr>
        <dsp:cNvPr id="0" name=""/>
        <dsp:cNvSpPr/>
      </dsp:nvSpPr>
      <dsp:spPr>
        <a:xfrm>
          <a:off x="4171" y="1704387"/>
          <a:ext cx="3090369" cy="942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300" kern="1200" dirty="0"/>
            <a:t>الركن الثاني المحل </a:t>
          </a:r>
          <a:endParaRPr lang="en-US" sz="3300" kern="1200" dirty="0"/>
        </a:p>
      </dsp:txBody>
      <dsp:txXfrm>
        <a:off x="4171" y="1704387"/>
        <a:ext cx="3090369" cy="942562"/>
      </dsp:txXfrm>
    </dsp:sp>
    <dsp:sp modelId="{9B6273ED-CF4A-E740-B9F8-89EBF3F5C7A7}">
      <dsp:nvSpPr>
        <dsp:cNvPr id="0" name=""/>
        <dsp:cNvSpPr/>
      </dsp:nvSpPr>
      <dsp:spPr>
        <a:xfrm>
          <a:off x="7421058" y="375528"/>
          <a:ext cx="3090369" cy="942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300" kern="1200" dirty="0"/>
            <a:t>مسلماً، ذكراً، معيناً</a:t>
          </a:r>
          <a:endParaRPr lang="en-US" sz="3300" kern="1200" dirty="0"/>
        </a:p>
      </dsp:txBody>
      <dsp:txXfrm>
        <a:off x="7421058" y="375528"/>
        <a:ext cx="3090369" cy="942562"/>
      </dsp:txXfrm>
    </dsp:sp>
    <dsp:sp modelId="{D501AECA-BE7F-674C-9C9E-CF04A77CC924}">
      <dsp:nvSpPr>
        <dsp:cNvPr id="0" name=""/>
        <dsp:cNvSpPr/>
      </dsp:nvSpPr>
      <dsp:spPr>
        <a:xfrm>
          <a:off x="7421058" y="1704387"/>
          <a:ext cx="3090369" cy="942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300" kern="1200" dirty="0"/>
            <a:t>ألا يكون مريضاً مرض الموت</a:t>
          </a:r>
          <a:endParaRPr lang="en-US" sz="3300" kern="1200" dirty="0"/>
        </a:p>
      </dsp:txBody>
      <dsp:txXfrm>
        <a:off x="7421058" y="1704387"/>
        <a:ext cx="3090369" cy="942562"/>
      </dsp:txXfrm>
    </dsp:sp>
    <dsp:sp modelId="{DA4FD30D-BBE3-7344-BA1D-A1E5D61AC560}">
      <dsp:nvSpPr>
        <dsp:cNvPr id="0" name=""/>
        <dsp:cNvSpPr/>
      </dsp:nvSpPr>
      <dsp:spPr>
        <a:xfrm>
          <a:off x="7421058" y="3033246"/>
          <a:ext cx="3090369" cy="942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300" kern="1200" dirty="0"/>
            <a:t>ألا يكون الزوج محرماً للحج أو العمرة</a:t>
          </a:r>
          <a:endParaRPr lang="en-US" sz="3300" kern="1200" dirty="0"/>
        </a:p>
      </dsp:txBody>
      <dsp:txXfrm>
        <a:off x="7421058" y="3033246"/>
        <a:ext cx="3090369" cy="942562"/>
      </dsp:txXfrm>
    </dsp:sp>
    <dsp:sp modelId="{52FBB556-87BB-2B4F-9A65-1BADE063AB01}">
      <dsp:nvSpPr>
        <dsp:cNvPr id="0" name=""/>
        <dsp:cNvSpPr/>
      </dsp:nvSpPr>
      <dsp:spPr>
        <a:xfrm>
          <a:off x="3712615" y="1039958"/>
          <a:ext cx="3090369" cy="942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300" kern="1200" dirty="0"/>
            <a:t>شروط الزوج</a:t>
          </a:r>
          <a:endParaRPr lang="en-US" sz="3300" kern="1200" dirty="0"/>
        </a:p>
      </dsp:txBody>
      <dsp:txXfrm>
        <a:off x="3712615" y="1039958"/>
        <a:ext cx="3090369" cy="9425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2B9E41-6F94-0A44-B44E-AF9EF59159CB}">
      <dsp:nvSpPr>
        <dsp:cNvPr id="0" name=""/>
        <dsp:cNvSpPr/>
      </dsp:nvSpPr>
      <dsp:spPr>
        <a:xfrm>
          <a:off x="3094541" y="1982520"/>
          <a:ext cx="2163258" cy="193148"/>
        </a:xfrm>
        <a:custGeom>
          <a:avLst/>
          <a:gdLst/>
          <a:ahLst/>
          <a:cxnLst/>
          <a:rect l="0" t="0" r="0" b="0"/>
          <a:pathLst>
            <a:path>
              <a:moveTo>
                <a:pt x="0" y="193148"/>
              </a:moveTo>
              <a:lnTo>
                <a:pt x="2163258" y="193148"/>
              </a:lnTo>
              <a:lnTo>
                <a:pt x="216325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0745DF-D704-3B45-AF09-AE50C55464E9}">
      <dsp:nvSpPr>
        <dsp:cNvPr id="0" name=""/>
        <dsp:cNvSpPr/>
      </dsp:nvSpPr>
      <dsp:spPr>
        <a:xfrm>
          <a:off x="3094541" y="2175669"/>
          <a:ext cx="4326517" cy="1328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017480" y="0"/>
              </a:lnTo>
              <a:lnTo>
                <a:pt x="4017480" y="1328858"/>
              </a:lnTo>
              <a:lnTo>
                <a:pt x="4326517" y="132885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2FCB61-92D2-2D42-A848-4EB2E10B8EE1}">
      <dsp:nvSpPr>
        <dsp:cNvPr id="0" name=""/>
        <dsp:cNvSpPr/>
      </dsp:nvSpPr>
      <dsp:spPr>
        <a:xfrm>
          <a:off x="3094541" y="2129949"/>
          <a:ext cx="432651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326517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E75132-10AE-A245-966F-F8C1E5516193}">
      <dsp:nvSpPr>
        <dsp:cNvPr id="0" name=""/>
        <dsp:cNvSpPr/>
      </dsp:nvSpPr>
      <dsp:spPr>
        <a:xfrm>
          <a:off x="3094541" y="846810"/>
          <a:ext cx="4326517" cy="1328858"/>
        </a:xfrm>
        <a:custGeom>
          <a:avLst/>
          <a:gdLst/>
          <a:ahLst/>
          <a:cxnLst/>
          <a:rect l="0" t="0" r="0" b="0"/>
          <a:pathLst>
            <a:path>
              <a:moveTo>
                <a:pt x="0" y="1328858"/>
              </a:moveTo>
              <a:lnTo>
                <a:pt x="4017480" y="1328858"/>
              </a:lnTo>
              <a:lnTo>
                <a:pt x="4017480" y="0"/>
              </a:lnTo>
              <a:lnTo>
                <a:pt x="4326517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2D644F-B7BA-4C4C-B50D-AE849E544BCC}">
      <dsp:nvSpPr>
        <dsp:cNvPr id="0" name=""/>
        <dsp:cNvSpPr/>
      </dsp:nvSpPr>
      <dsp:spPr>
        <a:xfrm>
          <a:off x="4171" y="1704387"/>
          <a:ext cx="3090369" cy="942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b="1" kern="1200" dirty="0"/>
            <a:t> </a:t>
          </a:r>
          <a:r>
            <a:rPr lang="ar-SA" sz="2900" kern="1200" dirty="0"/>
            <a:t>الركن الثاني المحل </a:t>
          </a:r>
          <a:endParaRPr lang="en-US" sz="2900" kern="1200" dirty="0"/>
        </a:p>
      </dsp:txBody>
      <dsp:txXfrm>
        <a:off x="4171" y="1704387"/>
        <a:ext cx="3090369" cy="942562"/>
      </dsp:txXfrm>
    </dsp:sp>
    <dsp:sp modelId="{D71E888E-083C-AD48-A82F-2E87FCEE7576}">
      <dsp:nvSpPr>
        <dsp:cNvPr id="0" name=""/>
        <dsp:cNvSpPr/>
      </dsp:nvSpPr>
      <dsp:spPr>
        <a:xfrm>
          <a:off x="7421058" y="375528"/>
          <a:ext cx="3090369" cy="942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kern="1200" dirty="0"/>
            <a:t>ألا تكون متزوجة أو معتدة، أو من المحارم </a:t>
          </a:r>
          <a:endParaRPr lang="en-US" sz="2900" kern="1200" dirty="0"/>
        </a:p>
      </dsp:txBody>
      <dsp:txXfrm>
        <a:off x="7421058" y="375528"/>
        <a:ext cx="3090369" cy="942562"/>
      </dsp:txXfrm>
    </dsp:sp>
    <dsp:sp modelId="{CB983248-14A3-AB4C-8B4B-9247F993DB67}">
      <dsp:nvSpPr>
        <dsp:cNvPr id="0" name=""/>
        <dsp:cNvSpPr/>
      </dsp:nvSpPr>
      <dsp:spPr>
        <a:xfrm>
          <a:off x="7421058" y="1704387"/>
          <a:ext cx="3090369" cy="942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kern="1200" dirty="0"/>
            <a:t>ألا تكون خنثى، وأن تكون معينة بالاسم والنسب</a:t>
          </a:r>
          <a:endParaRPr lang="en-US" sz="2900" kern="1200" dirty="0"/>
        </a:p>
      </dsp:txBody>
      <dsp:txXfrm>
        <a:off x="7421058" y="1704387"/>
        <a:ext cx="3090369" cy="942562"/>
      </dsp:txXfrm>
    </dsp:sp>
    <dsp:sp modelId="{68E84D38-90B1-5E4A-9855-E10C6645120C}">
      <dsp:nvSpPr>
        <dsp:cNvPr id="0" name=""/>
        <dsp:cNvSpPr/>
      </dsp:nvSpPr>
      <dsp:spPr>
        <a:xfrm>
          <a:off x="7421058" y="3033246"/>
          <a:ext cx="3090369" cy="942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kern="1200" dirty="0"/>
            <a:t>أن تكون مسلمة، أو كتابية نصرانية، أو يهودية</a:t>
          </a:r>
          <a:endParaRPr lang="en-US" sz="2900" kern="1200" dirty="0"/>
        </a:p>
      </dsp:txBody>
      <dsp:txXfrm>
        <a:off x="7421058" y="3033246"/>
        <a:ext cx="3090369" cy="942562"/>
      </dsp:txXfrm>
    </dsp:sp>
    <dsp:sp modelId="{76370ED3-931D-CB4C-B09A-914BFC42AD2A}">
      <dsp:nvSpPr>
        <dsp:cNvPr id="0" name=""/>
        <dsp:cNvSpPr/>
      </dsp:nvSpPr>
      <dsp:spPr>
        <a:xfrm>
          <a:off x="3712615" y="1039958"/>
          <a:ext cx="3090369" cy="942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b="1" kern="1200" dirty="0"/>
            <a:t>شروط الزوجة</a:t>
          </a:r>
          <a:endParaRPr lang="en-US" sz="2900" kern="1200" dirty="0"/>
        </a:p>
      </dsp:txBody>
      <dsp:txXfrm>
        <a:off x="3712615" y="1039958"/>
        <a:ext cx="3090369" cy="94256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809579-BEE4-7748-B2D4-21B9962ADA3A}">
      <dsp:nvSpPr>
        <dsp:cNvPr id="0" name=""/>
        <dsp:cNvSpPr/>
      </dsp:nvSpPr>
      <dsp:spPr>
        <a:xfrm>
          <a:off x="3815357" y="1958102"/>
          <a:ext cx="3956330" cy="2393235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b="1" kern="1200" dirty="0"/>
            <a:t>الركن الثالث: الولي وهو ركن عند الجمهور وليس عند الحنفية</a:t>
          </a:r>
          <a:endParaRPr lang="en-US" sz="1800" kern="1200" dirty="0"/>
        </a:p>
      </dsp:txBody>
      <dsp:txXfrm>
        <a:off x="4493931" y="2518706"/>
        <a:ext cx="2599182" cy="1230172"/>
      </dsp:txXfrm>
    </dsp:sp>
    <dsp:sp modelId="{DD76C447-D588-5A46-9E6D-0A2F8A5FB352}">
      <dsp:nvSpPr>
        <dsp:cNvPr id="0" name=""/>
        <dsp:cNvSpPr/>
      </dsp:nvSpPr>
      <dsp:spPr>
        <a:xfrm>
          <a:off x="2386276" y="1237616"/>
          <a:ext cx="2273347" cy="2092001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ولاية خاصة على المال والنفس ومنها التزويج </a:t>
          </a:r>
          <a:endParaRPr lang="en-US" sz="1800" kern="1200" dirty="0"/>
        </a:p>
      </dsp:txBody>
      <dsp:txXfrm>
        <a:off x="2939304" y="1767467"/>
        <a:ext cx="1167291" cy="1032299"/>
      </dsp:txXfrm>
    </dsp:sp>
    <dsp:sp modelId="{327CEA07-5AD8-4E43-924B-8C5FE5A2CD58}">
      <dsp:nvSpPr>
        <dsp:cNvPr id="0" name=""/>
        <dsp:cNvSpPr/>
      </dsp:nvSpPr>
      <dsp:spPr>
        <a:xfrm rot="20700000">
          <a:off x="3788579" y="303477"/>
          <a:ext cx="2454887" cy="1504536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ولاية عامة هي تولي أمور الدولة</a:t>
          </a:r>
          <a:endParaRPr lang="en-US" sz="1800" kern="1200" dirty="0"/>
        </a:p>
      </dsp:txBody>
      <dsp:txXfrm rot="-20700000">
        <a:off x="4383376" y="577098"/>
        <a:ext cx="1265294" cy="957294"/>
      </dsp:txXfrm>
    </dsp:sp>
    <dsp:sp modelId="{534D56F9-3B7E-1E4C-B52A-5253273348CC}">
      <dsp:nvSpPr>
        <dsp:cNvPr id="0" name=""/>
        <dsp:cNvSpPr/>
      </dsp:nvSpPr>
      <dsp:spPr>
        <a:xfrm>
          <a:off x="4467160" y="1595986"/>
          <a:ext cx="3063341" cy="3063341"/>
        </a:xfrm>
        <a:prstGeom prst="circularArrow">
          <a:avLst>
            <a:gd name="adj1" fmla="val 4687"/>
            <a:gd name="adj2" fmla="val 299029"/>
            <a:gd name="adj3" fmla="val 2519837"/>
            <a:gd name="adj4" fmla="val 15853391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92A478-3A92-8143-8B98-541085827E59}">
      <dsp:nvSpPr>
        <dsp:cNvPr id="0" name=""/>
        <dsp:cNvSpPr/>
      </dsp:nvSpPr>
      <dsp:spPr>
        <a:xfrm>
          <a:off x="2331574" y="938065"/>
          <a:ext cx="2225709" cy="2225709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CAB7EE-7125-CF4D-88FA-B6B9AA086E1E}">
      <dsp:nvSpPr>
        <dsp:cNvPr id="0" name=""/>
        <dsp:cNvSpPr/>
      </dsp:nvSpPr>
      <dsp:spPr>
        <a:xfrm>
          <a:off x="3837439" y="-182577"/>
          <a:ext cx="2399762" cy="239976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683CF3-E4F6-3A42-98BD-1B5D5EDED469}">
      <dsp:nvSpPr>
        <dsp:cNvPr id="0" name=""/>
        <dsp:cNvSpPr/>
      </dsp:nvSpPr>
      <dsp:spPr>
        <a:xfrm>
          <a:off x="2361902" y="726815"/>
          <a:ext cx="2714904" cy="18108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84912" rIns="184912" bIns="184912" numCol="1" spcCol="1270" anchor="ctr" anchorCtr="0">
          <a:noAutofit/>
        </a:bodyPr>
        <a:lstStyle/>
        <a:p>
          <a:pPr marL="0" lvl="0" indent="0" algn="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600" kern="1200" dirty="0"/>
            <a:t>ولاية التزويج للأب </a:t>
          </a:r>
          <a:endParaRPr lang="en-US" sz="2600" kern="1200" dirty="0"/>
        </a:p>
      </dsp:txBody>
      <dsp:txXfrm>
        <a:off x="2796286" y="726815"/>
        <a:ext cx="2280519" cy="1810841"/>
      </dsp:txXfrm>
    </dsp:sp>
    <dsp:sp modelId="{E08CA9A1-842A-6747-A4A5-1EC0132E2528}">
      <dsp:nvSpPr>
        <dsp:cNvPr id="0" name=""/>
        <dsp:cNvSpPr/>
      </dsp:nvSpPr>
      <dsp:spPr>
        <a:xfrm>
          <a:off x="2361902" y="2537656"/>
          <a:ext cx="2714904" cy="18108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84912" rIns="184912" bIns="184912" numCol="1" spcCol="1270" anchor="ctr" anchorCtr="0">
          <a:noAutofit/>
        </a:bodyPr>
        <a:lstStyle/>
        <a:p>
          <a:pPr marL="0" lvl="0" indent="0" algn="r" defTabSz="1155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600" kern="1200" dirty="0"/>
            <a:t>عند غياب الأب تنتقل لأقرب ولي وعند الشافعية تنتقل للحاكم</a:t>
          </a:r>
          <a:endParaRPr lang="en-US" sz="2600" kern="1200" dirty="0"/>
        </a:p>
      </dsp:txBody>
      <dsp:txXfrm>
        <a:off x="2796286" y="2537656"/>
        <a:ext cx="2280519" cy="1810841"/>
      </dsp:txXfrm>
    </dsp:sp>
    <dsp:sp modelId="{9F5C7D41-0B47-C843-BF41-57C854250040}">
      <dsp:nvSpPr>
        <dsp:cNvPr id="0" name=""/>
        <dsp:cNvSpPr/>
      </dsp:nvSpPr>
      <dsp:spPr>
        <a:xfrm>
          <a:off x="913953" y="2840"/>
          <a:ext cx="1809936" cy="18099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100" kern="1200" dirty="0"/>
            <a:t>لمن ولاية التزويج</a:t>
          </a:r>
          <a:r>
            <a:rPr lang="en-US" sz="3100" kern="1200" dirty="0"/>
            <a:t> </a:t>
          </a:r>
        </a:p>
      </dsp:txBody>
      <dsp:txXfrm>
        <a:off x="1179012" y="267899"/>
        <a:ext cx="1279818" cy="1279818"/>
      </dsp:txXfrm>
    </dsp:sp>
    <dsp:sp modelId="{46F171A3-FA0B-FC4F-83D6-7AF729732F79}">
      <dsp:nvSpPr>
        <dsp:cNvPr id="0" name=""/>
        <dsp:cNvSpPr/>
      </dsp:nvSpPr>
      <dsp:spPr>
        <a:xfrm>
          <a:off x="6886742" y="726815"/>
          <a:ext cx="2714904" cy="18108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84912" rIns="184912" bIns="184912" numCol="1" spcCol="1270" anchor="ctr" anchorCtr="0">
          <a:noAutofit/>
        </a:bodyPr>
        <a:lstStyle/>
        <a:p>
          <a:pPr marL="0" lvl="0" indent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600" kern="1200" dirty="0"/>
            <a:t>الذكورة، العقل، الحرية، الإسلام، البلوغ، وأن يكون وارثاً</a:t>
          </a:r>
          <a:endParaRPr lang="en-US" sz="2600" kern="1200" dirty="0"/>
        </a:p>
      </dsp:txBody>
      <dsp:txXfrm>
        <a:off x="7321127" y="726815"/>
        <a:ext cx="2280519" cy="1810841"/>
      </dsp:txXfrm>
    </dsp:sp>
    <dsp:sp modelId="{EEAF74AF-D258-5F42-A186-F4C68E0A4673}">
      <dsp:nvSpPr>
        <dsp:cNvPr id="0" name=""/>
        <dsp:cNvSpPr/>
      </dsp:nvSpPr>
      <dsp:spPr>
        <a:xfrm>
          <a:off x="6886742" y="2537656"/>
          <a:ext cx="2714904" cy="18108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84912" rIns="184912" bIns="184912" numCol="1" spcCol="1270" anchor="ctr" anchorCtr="0">
          <a:noAutofit/>
        </a:bodyPr>
        <a:lstStyle/>
        <a:p>
          <a:pPr marL="0" lvl="0" indent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600" kern="1200" dirty="0"/>
            <a:t>وعدم الفسق عند الشافعية</a:t>
          </a:r>
        </a:p>
        <a:p>
          <a:pPr marL="0" lvl="0" indent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600" kern="1200" dirty="0"/>
            <a:t>والعدالة عند الحنابلة</a:t>
          </a:r>
          <a:endParaRPr lang="en-US" sz="2600" kern="1200" dirty="0"/>
        </a:p>
      </dsp:txBody>
      <dsp:txXfrm>
        <a:off x="7321127" y="2537656"/>
        <a:ext cx="2280519" cy="1810841"/>
      </dsp:txXfrm>
    </dsp:sp>
    <dsp:sp modelId="{5A1CA592-4FAC-6943-B932-443E1279A387}">
      <dsp:nvSpPr>
        <dsp:cNvPr id="0" name=""/>
        <dsp:cNvSpPr/>
      </dsp:nvSpPr>
      <dsp:spPr>
        <a:xfrm>
          <a:off x="5438793" y="2840"/>
          <a:ext cx="1809936" cy="18099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100" b="1" kern="1200" dirty="0"/>
            <a:t>شروط ولاية التزويج</a:t>
          </a:r>
          <a:r>
            <a:rPr lang="ar-SA" sz="3100" kern="1200" dirty="0"/>
            <a:t> </a:t>
          </a:r>
          <a:endParaRPr lang="en-US" sz="3100" kern="1200" dirty="0"/>
        </a:p>
      </dsp:txBody>
      <dsp:txXfrm>
        <a:off x="5703852" y="267899"/>
        <a:ext cx="1279818" cy="127981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683CF3-E4F6-3A42-98BD-1B5D5EDED469}">
      <dsp:nvSpPr>
        <dsp:cNvPr id="0" name=""/>
        <dsp:cNvSpPr/>
      </dsp:nvSpPr>
      <dsp:spPr>
        <a:xfrm>
          <a:off x="2158829" y="697950"/>
          <a:ext cx="3201930" cy="18108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marL="0" lvl="0" indent="0" algn="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/>
            <a:t>إن للمرأة البالغة العاقلة الراشدة حق في عقد زواجها وزواج غيرها إلا أنه غير مستحب</a:t>
          </a:r>
          <a:endParaRPr lang="en-US" sz="2200" kern="1200" dirty="0"/>
        </a:p>
      </dsp:txBody>
      <dsp:txXfrm>
        <a:off x="2671138" y="697950"/>
        <a:ext cx="2689621" cy="1810841"/>
      </dsp:txXfrm>
    </dsp:sp>
    <dsp:sp modelId="{E08CA9A1-842A-6747-A4A5-1EC0132E2528}">
      <dsp:nvSpPr>
        <dsp:cNvPr id="0" name=""/>
        <dsp:cNvSpPr/>
      </dsp:nvSpPr>
      <dsp:spPr>
        <a:xfrm>
          <a:off x="1831191" y="2537656"/>
          <a:ext cx="3776325" cy="18108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marL="0" lvl="0" indent="0" algn="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/>
            <a:t>{وَإِذَا طَلَّقْتُمُ </a:t>
          </a:r>
          <a:r>
            <a:rPr lang="ar-SA" sz="2200" kern="1200" dirty="0" err="1"/>
            <a:t>ٱلنِّسَآءَ</a:t>
          </a:r>
          <a:r>
            <a:rPr lang="ar-SA" sz="2200" kern="1200" dirty="0"/>
            <a:t> فَبَلَغْنَ أَجَلَهُنَّ فَلَا تَعْضُلُوهُنَّ أَن يَنكِحْنَ </a:t>
          </a:r>
          <a:r>
            <a:rPr lang="ar-SA" sz="2200" kern="1200" dirty="0" err="1"/>
            <a:t>أَزْوَٰجَهُنَّ</a:t>
          </a:r>
          <a:r>
            <a:rPr lang="ar-SA" sz="2200" kern="1200" dirty="0"/>
            <a:t>} </a:t>
          </a:r>
        </a:p>
        <a:p>
          <a:pPr marL="0" lvl="0" indent="0" algn="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/>
            <a:t>وحديث لاَ تُنْكَحُ الأَيِّمُ حَتَّى تُسْتَأْمَرَ، وَلاَ تُنْكَحُ الْبِكْرُ حَتَّى تُسْتَأْذَنَ </a:t>
          </a:r>
          <a:endParaRPr lang="en-US" sz="2200" kern="1200" dirty="0"/>
        </a:p>
      </dsp:txBody>
      <dsp:txXfrm>
        <a:off x="2435403" y="2537656"/>
        <a:ext cx="3172113" cy="1810841"/>
      </dsp:txXfrm>
    </dsp:sp>
    <dsp:sp modelId="{9F5C7D41-0B47-C843-BF41-57C854250040}">
      <dsp:nvSpPr>
        <dsp:cNvPr id="0" name=""/>
        <dsp:cNvSpPr/>
      </dsp:nvSpPr>
      <dsp:spPr>
        <a:xfrm>
          <a:off x="466619" y="14279"/>
          <a:ext cx="1809936" cy="18099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300" kern="1200" dirty="0"/>
            <a:t>الحنفية</a:t>
          </a:r>
          <a:endParaRPr lang="en-US" sz="3300" kern="1200" dirty="0"/>
        </a:p>
      </dsp:txBody>
      <dsp:txXfrm>
        <a:off x="731678" y="279338"/>
        <a:ext cx="1279818" cy="1279818"/>
      </dsp:txXfrm>
    </dsp:sp>
    <dsp:sp modelId="{46F171A3-FA0B-FC4F-83D6-7AF729732F79}">
      <dsp:nvSpPr>
        <dsp:cNvPr id="0" name=""/>
        <dsp:cNvSpPr/>
      </dsp:nvSpPr>
      <dsp:spPr>
        <a:xfrm>
          <a:off x="7417452" y="726815"/>
          <a:ext cx="2714904" cy="18108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/>
            <a:t>إن المرأة لا تزوج نفسها ولا غيرها</a:t>
          </a:r>
        </a:p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/>
            <a:t>{</a:t>
          </a:r>
          <a:r>
            <a:rPr lang="ar-SA" sz="2200" kern="1200" dirty="0" err="1"/>
            <a:t>فَٱنكِحُوهُنَّ</a:t>
          </a:r>
          <a:r>
            <a:rPr lang="ar-SA" sz="2200" kern="1200" dirty="0"/>
            <a:t> بِإِذْنِ أَهْلِهِنَّ} </a:t>
          </a:r>
          <a:endParaRPr lang="en-US" sz="2200" kern="1200" dirty="0"/>
        </a:p>
      </dsp:txBody>
      <dsp:txXfrm>
        <a:off x="7851837" y="726815"/>
        <a:ext cx="2280519" cy="1810841"/>
      </dsp:txXfrm>
    </dsp:sp>
    <dsp:sp modelId="{EEAF74AF-D258-5F42-A186-F4C68E0A4673}">
      <dsp:nvSpPr>
        <dsp:cNvPr id="0" name=""/>
        <dsp:cNvSpPr/>
      </dsp:nvSpPr>
      <dsp:spPr>
        <a:xfrm>
          <a:off x="7383163" y="2537656"/>
          <a:ext cx="2714904" cy="181084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marL="0" lvl="0" indent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200" kern="1200" dirty="0"/>
            <a:t>حديث عائشة: أيما امْرَأَةٍ نَكَحَتْ بِغَيْرِ إِذْنِ مَوَالِيهَا فَنِكَاحُهَا بَاطِلٌ </a:t>
          </a:r>
          <a:endParaRPr lang="en-US" sz="2200" kern="1200" dirty="0"/>
        </a:p>
      </dsp:txBody>
      <dsp:txXfrm>
        <a:off x="7817548" y="2537656"/>
        <a:ext cx="2280519" cy="1810841"/>
      </dsp:txXfrm>
    </dsp:sp>
    <dsp:sp modelId="{5A1CA592-4FAC-6943-B932-443E1279A387}">
      <dsp:nvSpPr>
        <dsp:cNvPr id="0" name=""/>
        <dsp:cNvSpPr/>
      </dsp:nvSpPr>
      <dsp:spPr>
        <a:xfrm>
          <a:off x="5969504" y="2840"/>
          <a:ext cx="1809936" cy="18099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300" b="1" kern="1200" dirty="0"/>
            <a:t>الجمهور </a:t>
          </a:r>
          <a:endParaRPr lang="en-US" sz="3300" kern="1200" dirty="0"/>
        </a:p>
      </dsp:txBody>
      <dsp:txXfrm>
        <a:off x="6234563" y="267899"/>
        <a:ext cx="1279818" cy="127981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4B21CC-23F2-8F4E-AEB5-1AA9799CF9E1}">
      <dsp:nvSpPr>
        <dsp:cNvPr id="0" name=""/>
        <dsp:cNvSpPr/>
      </dsp:nvSpPr>
      <dsp:spPr>
        <a:xfrm>
          <a:off x="2503191" y="1845402"/>
          <a:ext cx="2505521" cy="25059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560A6C-3869-1342-83A7-63AE937FF04E}">
      <dsp:nvSpPr>
        <dsp:cNvPr id="0" name=""/>
        <dsp:cNvSpPr/>
      </dsp:nvSpPr>
      <dsp:spPr>
        <a:xfrm>
          <a:off x="4101324" y="0"/>
          <a:ext cx="744121" cy="743643"/>
        </a:xfrm>
        <a:prstGeom prst="donut">
          <a:avLst>
            <a:gd name="adj" fmla="val 74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D642ED-F6DF-4A43-AA99-8986132FE5F8}">
      <dsp:nvSpPr>
        <dsp:cNvPr id="0" name=""/>
        <dsp:cNvSpPr/>
      </dsp:nvSpPr>
      <dsp:spPr>
        <a:xfrm>
          <a:off x="2599477" y="1941567"/>
          <a:ext cx="2313996" cy="231360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952C08-89A0-CF40-A96E-BD19E407909E}">
      <dsp:nvSpPr>
        <dsp:cNvPr id="0" name=""/>
        <dsp:cNvSpPr/>
      </dsp:nvSpPr>
      <dsp:spPr>
        <a:xfrm>
          <a:off x="5190818" y="2318828"/>
          <a:ext cx="1311369" cy="13110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201963-5593-A74B-9EA5-1D0D78A00852}">
      <dsp:nvSpPr>
        <dsp:cNvPr id="0" name=""/>
        <dsp:cNvSpPr/>
      </dsp:nvSpPr>
      <dsp:spPr>
        <a:xfrm>
          <a:off x="5268265" y="2396281"/>
          <a:ext cx="1156475" cy="115658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46A935-3CF6-9D40-8591-C13DDA629734}">
      <dsp:nvSpPr>
        <dsp:cNvPr id="0" name=""/>
        <dsp:cNvSpPr/>
      </dsp:nvSpPr>
      <dsp:spPr>
        <a:xfrm>
          <a:off x="4677992" y="468203"/>
          <a:ext cx="1680813" cy="16813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B3F6AF-73CF-DB4A-BD31-2203867E70BA}">
      <dsp:nvSpPr>
        <dsp:cNvPr id="0" name=""/>
        <dsp:cNvSpPr/>
      </dsp:nvSpPr>
      <dsp:spPr>
        <a:xfrm>
          <a:off x="6083554" y="55261"/>
          <a:ext cx="550503" cy="550879"/>
        </a:xfrm>
        <a:prstGeom prst="donut">
          <a:avLst>
            <a:gd name="adj" fmla="val 74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D4E63E-D44D-FD4B-A233-CC972D2D6477}">
      <dsp:nvSpPr>
        <dsp:cNvPr id="0" name=""/>
        <dsp:cNvSpPr/>
      </dsp:nvSpPr>
      <dsp:spPr>
        <a:xfrm>
          <a:off x="6635104" y="3635542"/>
          <a:ext cx="413400" cy="412941"/>
        </a:xfrm>
        <a:prstGeom prst="donut">
          <a:avLst>
            <a:gd name="adj" fmla="val 746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F909CD-C5EB-764A-83D6-4EE581B4DA02}">
      <dsp:nvSpPr>
        <dsp:cNvPr id="0" name=""/>
        <dsp:cNvSpPr/>
      </dsp:nvSpPr>
      <dsp:spPr>
        <a:xfrm>
          <a:off x="4766952" y="556971"/>
          <a:ext cx="1503940" cy="150382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7DBFF0-B2EC-364E-A50D-266F47144957}">
      <dsp:nvSpPr>
        <dsp:cNvPr id="0" name=""/>
        <dsp:cNvSpPr/>
      </dsp:nvSpPr>
      <dsp:spPr>
        <a:xfrm>
          <a:off x="24880" y="556971"/>
          <a:ext cx="3718512" cy="1207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" numCol="1" spcCol="1270" anchor="b" anchorCtr="0">
          <a:noAutofit/>
        </a:bodyPr>
        <a:lstStyle/>
        <a:p>
          <a:pPr marL="0" lvl="0" indent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500" kern="1200" dirty="0"/>
            <a:t>للولاية نوعان؛ ولاية إجبار، وولاية اختيار.</a:t>
          </a:r>
          <a:endParaRPr lang="en-US" sz="2500" kern="1200" dirty="0"/>
        </a:p>
      </dsp:txBody>
      <dsp:txXfrm>
        <a:off x="24880" y="556971"/>
        <a:ext cx="3718512" cy="1207496"/>
      </dsp:txXfrm>
    </dsp:sp>
    <dsp:sp modelId="{3E41F5BA-1851-2B4B-A01F-56F41D9ABB45}">
      <dsp:nvSpPr>
        <dsp:cNvPr id="0" name=""/>
        <dsp:cNvSpPr/>
      </dsp:nvSpPr>
      <dsp:spPr>
        <a:xfrm>
          <a:off x="6772206" y="2124247"/>
          <a:ext cx="3718512" cy="17006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500" u="none" kern="1200" dirty="0"/>
            <a:t>ولاية الاختيار: في </a:t>
          </a:r>
          <a:r>
            <a:rPr lang="ar-SA" sz="2500" kern="1200" dirty="0"/>
            <a:t>جميع المذاهب للثيب الكبيرة</a:t>
          </a:r>
        </a:p>
        <a:p>
          <a:pPr marL="0" lvl="0" indent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500" kern="1200" dirty="0"/>
            <a:t>وعند الحنفية لا ينعقد نكاح المرأة الثيب من قبل وليها إلا بعد إذنها  </a:t>
          </a:r>
          <a:endParaRPr lang="en-US" sz="2500" kern="1200" dirty="0"/>
        </a:p>
      </dsp:txBody>
      <dsp:txXfrm>
        <a:off x="6772206" y="2124247"/>
        <a:ext cx="3718512" cy="1700655"/>
      </dsp:txXfrm>
    </dsp:sp>
    <dsp:sp modelId="{4E14B061-9974-3F41-8CB9-B56AFD835D78}">
      <dsp:nvSpPr>
        <dsp:cNvPr id="0" name=""/>
        <dsp:cNvSpPr/>
      </dsp:nvSpPr>
      <dsp:spPr>
        <a:xfrm>
          <a:off x="6635104" y="556971"/>
          <a:ext cx="3718512" cy="15038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500" u="none" kern="1200" dirty="0"/>
            <a:t>ولاية الإجبار: تسمح </a:t>
          </a:r>
          <a:r>
            <a:rPr lang="ar-SA" sz="2500" kern="1200" dirty="0"/>
            <a:t>للأب بتزويج ابنته سواءً رضيت أم رفضت</a:t>
          </a:r>
        </a:p>
        <a:p>
          <a:pPr marL="0" lvl="0" indent="0" algn="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500" kern="1200" dirty="0"/>
            <a:t>عند الحنفية تكون للمجانين والصغار</a:t>
          </a:r>
          <a:endParaRPr lang="en-US" sz="2500" kern="1200" dirty="0"/>
        </a:p>
      </dsp:txBody>
      <dsp:txXfrm>
        <a:off x="6635104" y="556971"/>
        <a:ext cx="3718512" cy="15038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BubblePictureList">
  <dgm:title val=""/>
  <dgm:desc val=""/>
  <dgm:catLst>
    <dgm:cat type="picture" pri="22000"/>
    <dgm:cat type="pictureconvert" pri="22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8"/>
      <dgm:chPref val="8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7423"/>
        </dgm:alg>
        <dgm:choose name="Name3">
          <dgm:if name="Name4" func="var" arg="dir" op="equ" val="norm">
            <dgm:constrLst>
              <dgm:constr type="primFontSz" for="des" ptType="node" op="equ" val="65"/>
              <dgm:constr type="l" for="ch" forName="parent_text_1" refType="w" fact="0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4305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.8709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4457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if>
          <dgm:else name="Name5">
            <dgm:constrLst>
              <dgm:constr type="primFontSz" for="des" ptType="node" op="equ" val="65"/>
              <dgm:constr type="l" for="ch" forName="parent_text_1" refType="w" fact="0.3543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1344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1525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else>
        </dgm:choose>
      </dgm:if>
      <dgm:if name="Name6" axis="ch" ptType="node" func="cnt" op="equ" val="2">
        <dgm:alg type="composite">
          <dgm:param type="ar" val="3.193"/>
        </dgm:alg>
        <dgm:choose name="Name7">
          <dgm:if name="Name8" func="var" arg="dir" op="equ" val="norm">
            <dgm:constrLst>
              <dgm:constr type="primFontSz" for="des" ptType="node" op="equ" val="65"/>
              <dgm:constr type="l" for="ch" forName="image_accent_1" refType="w" fact="0.2342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2434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parent_text_1" refType="w" fact="0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image_accent_2" refType="w" fact="0.5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5074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2" refType="w" fact="0.6447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accent_1" refType="w" fact="0.6316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if>
          <dgm:else name="Name9">
            <dgm:constrLst>
              <dgm:constr type="primFontSz" for="des" ptType="node" op="equ" val="65"/>
              <dgm:constr type="l" for="ch" forName="image_accent_2" refType="w" fact="0.3747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3821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1" refType="w" fact="0.6447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parent_text_2" refType="w" fact="0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image_accent_1" refType="w" fact="0.5263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5355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accent_1" refType="w" fact="0.3289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else>
        </dgm:choose>
      </dgm:if>
      <dgm:if name="Name10" axis="ch" ptType="node" func="cnt" op="equ" val="3">
        <dgm:alg type="composite">
          <dgm:param type="ar" val="2.4052"/>
        </dgm:alg>
        <dgm:choose name="Name11">
          <dgm:if name="Name12" func="var" arg="dir" op="equ" val="norm">
            <dgm:constrLst>
              <dgm:constr type="primFontSz" for="des" ptType="node" op="equ" val="65"/>
              <dgm:constr type="l" for="ch" forName="accent_3" refType="w" fact="0.6316"/>
              <dgm:constr type="t" for="ch" forName="accent_3" refType="h" fact="0.8355"/>
              <dgm:constr type="w" for="ch" forName="accent_3" refType="w" fact="0.0395"/>
              <dgm:constr type="h" for="ch" forName="accent_3" refType="h" fact="0.0949"/>
              <dgm:constr type="l" for="ch" forName="image_accent_2" refType="w" fact="0.4936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501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4446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531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2368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246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1" refType="w" fact="0.3895"/>
              <dgm:constr type="t" for="ch" forName="accent_1" refType="h" fact="0"/>
              <dgm:constr type="w" for="ch" forName="accent_1" refType="w" fact="0.0711"/>
              <dgm:constr type="h" for="ch" forName="accent_1" refType="h" fact="0.1709"/>
              <dgm:constr type="l" for="ch" forName="parent_text_2" refType="w" fact="0.6447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parent_text_3" refType="w" fact="0.6316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accent_2" refType="w" fact="0.5789"/>
              <dgm:constr type="t" for="ch" forName="accent_2" refType="h" fact="0.0127"/>
              <dgm:constr type="w" for="ch" forName="accent_2" refType="w" fact="0.0526"/>
              <dgm:constr type="h" for="ch" forName="accent_2" refType="h" fact="0.1266"/>
            </dgm:constrLst>
          </dgm:if>
          <dgm:else name="Name13">
            <dgm:constrLst>
              <dgm:constr type="primFontSz" for="des" ptType="node" op="equ" val="65"/>
              <dgm:constr type="l" for="ch" forName="accent_1" refType="w" fact="0.3289"/>
              <dgm:constr type="t" for="ch" forName="accent_1" refType="h" fact="0.8355"/>
              <dgm:constr type="w" for="ch" forName="accent_1" refType="w" fact="0.0395"/>
              <dgm:constr type="h" for="ch" forName="accent_1" refType="h" fact="0.0949"/>
              <dgm:constr type="l" for="ch" forName="image_accent_2" refType="w" fact="0.3811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3885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3947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032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5237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5329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.6447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2" refType="w" fact="0.5395"/>
              <dgm:constr type="t" for="ch" forName="accent_2" refType="h" fact="0"/>
              <dgm:constr type="w" for="ch" forName="accent_2" refType="w" fact="0.0711"/>
              <dgm:constr type="h" for="ch" forName="accent_2" refType="h" fact="0.1709"/>
              <dgm:constr type="l" for="ch" forName="parent_text_3" refType="w" fact="0.0132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parent_text_2" refType="w" fact="0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accent_3" refType="w" fact="0.3684"/>
              <dgm:constr type="t" for="ch" forName="accent_3" refType="h" fact="0.0127"/>
              <dgm:constr type="w" for="ch" forName="accent_3" refType="w" fact="0.0526"/>
              <dgm:constr type="h" for="ch" forName="accent_3" refType="h" fact="0.1266"/>
            </dgm:constrLst>
          </dgm:else>
        </dgm:choose>
      </dgm:if>
      <dgm:if name="Name14" axis="ch" ptType="node" func="cnt" op="equ" val="4">
        <dgm:alg type="composite">
          <dgm:param type="ar" val="1.6704"/>
        </dgm:alg>
        <dgm:choose name="Name15">
          <dgm:if name="Name16" func="var" arg="dir" op="equ" val="norm">
            <dgm:constrLst>
              <dgm:constr type="primFontSz" for="des" ptType="node" op="equ" val="65"/>
              <dgm:constr type="l" for="ch" forName="image_accent_4" refType="w" fact="0.4626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692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4936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501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4446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531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2368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246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38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6316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.6447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5347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6005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6005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6268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if>
          <dgm:else name="Name17">
            <dgm:constrLst>
              <dgm:constr type="primFontSz" for="des" ptType="node" op="equ" val="65"/>
              <dgm:constr type="l" for="ch" forName="image_accent_4" refType="w" fact="0.4248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314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3811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3885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3947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032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5237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5329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.6447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53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0132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4126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3732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0442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3337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else>
        </dgm:choose>
      </dgm:if>
      <dgm:if name="Name18" axis="ch" ptType="node" func="cnt" op="equ" val="5">
        <dgm:alg type="composite">
          <dgm:param type="ar" val="1.5076"/>
        </dgm:alg>
        <dgm:choose name="Name19">
          <dgm:if name="Name20" func="var" arg="dir" op="equ" val="norm">
            <dgm:constrLst>
              <dgm:constr type="primFontSz" for="des" ptType="node" op="equ" val="65"/>
              <dgm:constr type="l" for="ch" forName="image_accent_5" refType="w" fact="0.5301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5361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528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593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483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90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352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435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231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240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3813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6182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63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5878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6265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.6522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6136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if>
          <dgm:else name="Name21">
            <dgm:constrLst>
              <dgm:constr type="primFontSz" for="des" ptType="node" op="equ" val="65"/>
              <dgm:constr type="l" for="ch" forName="image_accent_5" refType="w" fact="0.3677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3738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37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434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394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01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075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158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533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542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.6522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5492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034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02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0644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322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3478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else>
        </dgm:choose>
      </dgm:if>
      <dgm:if name="Name22" axis="ch" ptType="node" func="cnt" op="equ" val="6">
        <dgm:alg type="composite">
          <dgm:param type="ar" val="1.1351"/>
        </dgm:alg>
        <dgm:choose name="Name23">
          <dgm:if name="Name24" func="var" arg="dir" op="equ" val="norm">
            <dgm:constrLst>
              <dgm:constr type="primFontSz" for="des" ptType="node" op="equ" val="65"/>
              <dgm:constr type="l" for="ch" forName="image_accent_6" refType="w" fact="0.3864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3957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5301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5361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528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593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483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90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352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435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231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2401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3813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63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5878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6265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.6522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6182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5538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0195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6182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if>
          <dgm:else name="Name25">
            <dgm:constrLst>
              <dgm:constr type="primFontSz" for="des" ptType="node" op="equ" val="65"/>
              <dgm:constr type="l" for="ch" forName="image_accent_6" refType="w" fact="0.4379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4471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3677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3738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37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434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394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01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075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158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533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5435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.6522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5492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02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0644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322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034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3766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6328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3431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else>
        </dgm:choose>
      </dgm:if>
      <dgm:if name="Name26" axis="ch" ptType="node" func="cnt" op="equ" val="7">
        <dgm:alg type="composite">
          <dgm:param type="ar" val="1.0352"/>
        </dgm:alg>
        <dgm:choose name="Name27">
          <dgm:if name="Name28" func="var" arg="dir" op="equ" val="norm">
            <dgm:constrLst>
              <dgm:constr type="primFontSz" for="des" ptType="node" op="equ" val="65"/>
              <dgm:constr type="l" for="ch" forName="accent_1" refType="w" fact="0.7553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2" refType="w" fact="0.483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90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352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435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4" refType="w" fact="0.4528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593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5" refType="w" fact="0.5301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5361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6" refType="w" fact="0.3864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3957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7" refType="w" fact="0.5291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5356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1" refType="w" fact="0.231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240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3813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63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5878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.6522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6182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02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6265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652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105"/>
              <dgm:constr type="t" for="ch" forName="parent_text_7" refType="h" fact="0.87"/>
              <dgm:constr type="w" for="ch" forName="parent_text_7" refType="w" fact="0.407"/>
              <dgm:constr type="h" for="ch" forName="parent_text_7" refType="h" fact="0.13"/>
              <dgm:constr type="l" for="ch" forName="accent_6" refType="w" fact="0.6136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if>
          <dgm:else name="Name29">
            <dgm:constrLst>
              <dgm:constr type="primFontSz" for="des" ptType="node" op="equ" val="65"/>
              <dgm:constr type="l" for="ch" forName="accent_1" refType="w" fact="0.2061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7" refType="w" fact="0.3606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3671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6" refType="w" fact="0.4379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4471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5" refType="w" fact="0.3677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3738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4" refType="w" fact="0.437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434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2" refType="w" fact="0.394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01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075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158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1" refType="w" fact="0.533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542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.6522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5492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02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0644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034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63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322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278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485"/>
              <dgm:constr type="t" for="ch" forName="parent_text_7" refType="h" fact="0.87"/>
              <dgm:constr type="w" for="ch" forName="parent_text_7" refType="w" fact="0.347"/>
              <dgm:constr type="h" for="ch" forName="parent_text_7" refType="h" fact="0.13"/>
              <dgm:constr type="l" for="ch" forName="accent_6" refType="w" fact="0.3478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else>
        </dgm:choose>
        <dgm:layoutNode name="accent_6" styleLbl="alignNode1">
          <dgm:alg type="sp"/>
          <dgm:shape xmlns:r="http://schemas.openxmlformats.org/officeDocument/2006/relationships" type="donut" r:blip="">
            <dgm:adjLst>
              <dgm:adj idx="1" val="0.0746"/>
            </dgm:adjLst>
          </dgm:shape>
          <dgm:presOf/>
        </dgm:layoutNode>
      </dgm:if>
      <dgm:else name="Name30">
        <dgm:alg type="composite">
          <dgm:param type="ar" val="0.9705"/>
        </dgm:alg>
        <dgm:choose name="Name31">
          <dgm:if name="Name32" func="var" arg="dir" op="equ" val="norm">
            <dgm:constrLst>
              <dgm:constr type="primFontSz" for="des" ptType="node" op="equ" val="65"/>
              <dgm:constr type="l" for="ch" forName="accent_1" refType="w" fact="0.7599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6182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6449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6538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5291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5356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3864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3957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5301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5361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528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593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483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90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352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435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231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240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3813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63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5878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7038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.6522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6182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02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6265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165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2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if>
          <dgm:else name="Name33">
            <dgm:constrLst>
              <dgm:constr type="primFontSz" for="des" ptType="node" op="equ" val="65"/>
              <dgm:constr type="l" for="ch" forName="accent_1" refType="w" fact="0.2014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3431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253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2619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3606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3671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4379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4471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3677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3738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37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434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394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01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075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158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533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542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.6522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5492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02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0635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2705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034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635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322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49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3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else>
        </dgm:choose>
      </dgm:else>
    </dgm:choose>
    <dgm:forEach name="wrapper" axis="self" ptType="parTrans">
      <dgm:forEach name="wrapper2" axis="self" ptType="sibTrans" st="2">
        <dgm:forEach name="imageAccentRepeat" axis="self">
          <dgm:layoutNode name="imageAccentRepeatNode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</dgm:forEach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forEach name="Name34" axis="ch" ptType="node" cnt="1">
      <dgm:layoutNode name="parent_text_1" styleLbl="revTx">
        <dgm:varLst>
          <dgm:chMax val="0"/>
          <dgm:chPref val="0"/>
          <dgm:bulletEnabled val="1"/>
        </dgm:varLst>
        <dgm:choose name="Name35">
          <dgm:if name="Name36" func="var" arg="dir" op="equ" val="norm">
            <dgm:alg type="tx">
              <dgm:param type="parTxLTRAlign" val="r"/>
              <dgm:param type="shpTxLTRAlignCh" val="r"/>
              <dgm:param type="txAnchorVert" val="b"/>
              <dgm:param type="lnSpCh" val="15"/>
            </dgm:alg>
          </dgm:if>
          <dgm:else name="Name37">
            <dgm:alg type="tx">
              <dgm:param type="parTxLTRAlign" val="l"/>
              <dgm:param type="shpTxLTRAlignCh" val="l"/>
              <dgm:param type="txAnchorVert" val="b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01"/>
        </dgm:constrLst>
        <dgm:ruleLst>
          <dgm:rule type="primFontSz" val="5" fact="NaN" max="NaN"/>
        </dgm:ruleLst>
      </dgm:layoutNode>
      <dgm:layoutNode name="image_accent_1">
        <dgm:alg type="sp"/>
        <dgm:shape xmlns:r="http://schemas.openxmlformats.org/officeDocument/2006/relationships" r:blip="">
          <dgm:adjLst/>
        </dgm:shape>
        <dgm:presOf/>
        <dgm:constrLst/>
        <dgm:forEach name="Name38" ref="imageAccentRepeat"/>
      </dgm:layoutNode>
      <dgm:layoutNode name="accent_1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39" axis="ch" ptType="sibTrans" hideLastTrans="0" cnt="1">
      <dgm:layoutNode name="image_1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</dgm:forEach>
    <dgm:forEach name="Name41" axis="ch" ptType="node" st="2" cnt="1">
      <dgm:layoutNode name="parent_text_2" styleLbl="revTx">
        <dgm:varLst>
          <dgm:chMax val="0"/>
          <dgm:chPref val="0"/>
          <dgm:bulletEnabled val="1"/>
        </dgm:varLst>
        <dgm:choose name="Name42">
          <dgm:if name="Name43" func="var" arg="dir" op="equ" val="norm">
            <dgm:alg type="tx">
              <dgm:param type="parTxLTRAlign" val="l"/>
              <dgm:param type="lnSpCh" val="15"/>
            </dgm:alg>
          </dgm:if>
          <dgm:else name="Name44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2">
        <dgm:alg type="sp"/>
        <dgm:shape xmlns:r="http://schemas.openxmlformats.org/officeDocument/2006/relationships" r:blip="">
          <dgm:adjLst/>
        </dgm:shape>
        <dgm:presOf/>
        <dgm:constrLst/>
        <dgm:forEach name="Name45" ref="imageAccentRepeat"/>
      </dgm:layoutNode>
    </dgm:forEach>
    <dgm:forEach name="Name46" axis="ch" ptType="sibTrans" hideLastTrans="0" st="2" cnt="1">
      <dgm:layoutNode name="image_2">
        <dgm:alg type="sp"/>
        <dgm:shape xmlns:r="http://schemas.openxmlformats.org/officeDocument/2006/relationships" r:blip="">
          <dgm:adjLst/>
        </dgm:shape>
        <dgm:presOf/>
        <dgm:constrLst/>
        <dgm:forEach name="Name47" ref="imageRepeat"/>
      </dgm:layoutNode>
    </dgm:forEach>
    <dgm:forEach name="Name48" axis="ch" ptType="node" st="3" cnt="1">
      <dgm:layoutNode name="image_accent_3">
        <dgm:alg type="sp"/>
        <dgm:shape xmlns:r="http://schemas.openxmlformats.org/officeDocument/2006/relationships" r:blip="">
          <dgm:adjLst/>
        </dgm:shape>
        <dgm:presOf/>
        <dgm:constrLst/>
        <dgm:forEach name="Name49" ref="imageAccentRepeat"/>
      </dgm:layoutNode>
      <dgm:layoutNode name="parent_text_3" styleLbl="revTx">
        <dgm:varLst>
          <dgm:chMax val="0"/>
          <dgm:chPref val="0"/>
          <dgm:bulletEnabled val="1"/>
        </dgm:varLst>
        <dgm:choose name="Name50">
          <dgm:if name="Name51" func="var" arg="dir" op="equ" val="norm">
            <dgm:alg type="tx">
              <dgm:param type="parTxLTRAlign" val="l"/>
              <dgm:param type="lnSpCh" val="15"/>
            </dgm:alg>
          </dgm:if>
          <dgm:else name="Name52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2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  <dgm:layoutNode name="accent_3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53" axis="ch" ptType="sibTrans" hideLastTrans="0" st="3" cnt="1">
      <dgm:layoutNode name="image_3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</dgm:forEach>
    <dgm:forEach name="Name55" axis="ch" ptType="node" st="4" cnt="1">
      <dgm:layoutNode name="image_accent_4">
        <dgm:alg type="sp"/>
        <dgm:shape xmlns:r="http://schemas.openxmlformats.org/officeDocument/2006/relationships" r:blip="">
          <dgm:adjLst/>
        </dgm:shape>
        <dgm:presOf/>
        <dgm:constrLst/>
        <dgm:forEach name="Name56" ref="imageAccentRepeat"/>
      </dgm:layoutNode>
      <dgm:layoutNode name="parent_text_4" styleLbl="revTx">
        <dgm:varLst>
          <dgm:chMax val="0"/>
          <dgm:chPref val="0"/>
          <dgm:bulletEnabled val="1"/>
        </dgm:varLst>
        <dgm:choose name="Name57">
          <dgm:if name="Name58" func="var" arg="dir" op="equ" val="norm">
            <dgm:alg type="tx">
              <dgm:param type="parTxLTRAlign" val="l"/>
              <dgm:param type="lnSpCh" val="15"/>
            </dgm:alg>
          </dgm:if>
          <dgm:else name="Name59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4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60" axis="ch" ptType="sibTrans" hideLastTrans="0" st="4" cnt="1">
      <dgm:layoutNode name="image_4">
        <dgm:alg type="sp"/>
        <dgm:shape xmlns:r="http://schemas.openxmlformats.org/officeDocument/2006/relationships" r:blip="">
          <dgm:adjLst/>
        </dgm:shape>
        <dgm:presOf/>
        <dgm:constrLst/>
        <dgm:forEach name="Name61" ref="imageRepeat"/>
      </dgm:layoutNode>
    </dgm:forEach>
    <dgm:forEach name="Name62" axis="ch" ptType="node" st="5" cnt="1">
      <dgm:layoutNode name="image_accent_5">
        <dgm:alg type="sp"/>
        <dgm:shape xmlns:r="http://schemas.openxmlformats.org/officeDocument/2006/relationships" r:blip="">
          <dgm:adjLst/>
        </dgm:shape>
        <dgm:presOf/>
        <dgm:constrLst/>
        <dgm:forEach name="Name63" ref="imageAccentRepeat"/>
      </dgm:layoutNode>
      <dgm:layoutNode name="parent_text_5" styleLbl="revTx">
        <dgm:varLst>
          <dgm:chMax val="0"/>
          <dgm:chPref val="0"/>
          <dgm:bulletEnabled val="1"/>
        </dgm:varLst>
        <dgm:choose name="Name64">
          <dgm:if name="Name65" func="var" arg="dir" op="equ" val="norm">
            <dgm:alg type="tx">
              <dgm:param type="parTxLTRAlign" val="l"/>
              <dgm:param type="lnSpCh" val="15"/>
            </dgm:alg>
          </dgm:if>
          <dgm:else name="Name66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sibTrans" hideLastTrans="0" st="5" cnt="1">
      <dgm:layoutNode name="image_5">
        <dgm:alg type="sp"/>
        <dgm:shape xmlns:r="http://schemas.openxmlformats.org/officeDocument/2006/relationships" r:blip="">
          <dgm:adjLst/>
        </dgm:shape>
        <dgm:presOf/>
        <dgm:constrLst/>
        <dgm:forEach name="Name68" ref="imageRepeat"/>
      </dgm:layoutNode>
    </dgm:forEach>
    <dgm:forEach name="Name69" axis="ch" ptType="node" st="6" cnt="1">
      <dgm:layoutNode name="parent_text_6" styleLbl="revTx">
        <dgm:varLst>
          <dgm:chMax val="0"/>
          <dgm:chPref val="0"/>
          <dgm:bulletEnabled val="1"/>
        </dgm:varLst>
        <dgm:choose name="Name70">
          <dgm:if name="Name71" func="var" arg="dir" op="equ" val="norm">
            <dgm:alg type="tx">
              <dgm:param type="parTxLTRAlign" val="r"/>
              <dgm:param type="shpTxLTRAlignCh" val="r"/>
              <dgm:param type="lnSpCh" val="15"/>
            </dgm:alg>
          </dgm:if>
          <dgm:else name="Name72">
            <dgm:alg type="tx">
              <dgm:param type="parTxLTRAlign" val="l"/>
              <dgm:param type="shpTxLTRAlignCh" val="l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6">
        <dgm:alg type="sp"/>
        <dgm:shape xmlns:r="http://schemas.openxmlformats.org/officeDocument/2006/relationships" r:blip="">
          <dgm:adjLst/>
        </dgm:shape>
        <dgm:presOf/>
        <dgm:constrLst/>
        <dgm:forEach name="Name73" ref="imageAccentRepeat"/>
      </dgm:layoutNode>
      <dgm:layoutNode name="accent_5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74" axis="ch" ptType="sibTrans" hideLastTrans="0" st="6" cnt="1">
      <dgm:layoutNode name="image_6">
        <dgm:alg type="sp"/>
        <dgm:shape xmlns:r="http://schemas.openxmlformats.org/officeDocument/2006/relationships" r:blip="">
          <dgm:adjLst/>
        </dgm:shape>
        <dgm:presOf/>
        <dgm:constrLst/>
        <dgm:forEach name="Name75" ref="imageRepeat"/>
      </dgm:layoutNode>
    </dgm:forEach>
    <dgm:forEach name="Name76" axis="ch" ptType="node" st="7" cnt="1">
      <dgm:layoutNode name="parent_text_7" styleLbl="revTx">
        <dgm:varLst>
          <dgm:chMax val="0"/>
          <dgm:chPref val="0"/>
          <dgm:bulletEnabled val="1"/>
        </dgm:varLst>
        <dgm:choose name="Name77">
          <dgm:if name="Name78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79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7">
        <dgm:alg type="sp"/>
        <dgm:shape xmlns:r="http://schemas.openxmlformats.org/officeDocument/2006/relationships" r:blip="">
          <dgm:adjLst/>
        </dgm:shape>
        <dgm:presOf/>
        <dgm:constrLst/>
        <dgm:forEach name="Name80" ref="imageAccentRepeat"/>
      </dgm:layoutNode>
    </dgm:forEach>
    <dgm:forEach name="Name81" axis="ch" ptType="sibTrans" hideLastTrans="0" st="7" cnt="1">
      <dgm:layoutNode name="image_7">
        <dgm:alg type="sp"/>
        <dgm:shape xmlns:r="http://schemas.openxmlformats.org/officeDocument/2006/relationships" r:blip="">
          <dgm:adjLst/>
        </dgm:shape>
        <dgm:presOf/>
        <dgm:constrLst/>
        <dgm:forEach name="Name82" ref="imageRepeat"/>
      </dgm:layoutNode>
    </dgm:forEach>
    <dgm:forEach name="Name83" axis="ch" ptType="node" st="8" cnt="1">
      <dgm:layoutNode name="parent_text_8" styleLbl="revTx">
        <dgm:varLst>
          <dgm:chMax val="0"/>
          <dgm:chPref val="0"/>
          <dgm:bulletEnabled val="1"/>
        </dgm:varLst>
        <dgm:choose name="Name84">
          <dgm:if name="Name85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86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8">
        <dgm:alg type="sp"/>
        <dgm:shape xmlns:r="http://schemas.openxmlformats.org/officeDocument/2006/relationships" r:blip="">
          <dgm:adjLst/>
        </dgm:shape>
        <dgm:presOf/>
        <dgm:constrLst/>
        <dgm:forEach name="Name87" ref="imageAccentRepeat"/>
      </dgm:layoutNode>
    </dgm:forEach>
    <dgm:forEach name="Name88" axis="ch" ptType="sibTrans" hideLastTrans="0" st="8" cnt="1">
      <dgm:layoutNode name="image_8">
        <dgm:alg type="sp"/>
        <dgm:shape xmlns:r="http://schemas.openxmlformats.org/officeDocument/2006/relationships" r:blip="">
          <dgm:adjLst/>
        </dgm:shape>
        <dgm:presOf/>
        <dgm:constrLst/>
        <dgm:forEach name="Name89" ref="image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3/11/22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F147-0FC4-C742-801D-18B7262A641E}" type="datetime1">
              <a:rPr lang="en-CA" smtClean="0"/>
              <a:t>2022-03-11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algn="ctr" defTabSz="914400" rtl="1" eaLnBrk="1" latinLnBrk="0" hangingPunct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8A66-BA4B-B547-93D7-511957FAFDEB}" type="datetime1">
              <a:rPr lang="en-CA" smtClean="0"/>
              <a:t>2022-03-11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E764-3DBC-484A-A93B-3C4E1B8DE87F}" type="datetime1">
              <a:rPr lang="en-CA" smtClean="0"/>
              <a:t>2022-03-11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2022-03-11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4D1B1-740E-3C49-A311-54C3556A4E34}" type="datetime1">
              <a:rPr lang="en-CA" smtClean="0"/>
              <a:t>2022-03-11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B8A7-B79F-3248-A502-6965C0869732}" type="datetime1">
              <a:rPr lang="en-CA" smtClean="0"/>
              <a:t>2022-03-11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F997-D451-CD4A-BFD7-06CAD8CBF9F1}" type="datetime1">
              <a:rPr lang="en-CA" smtClean="0"/>
              <a:t>2022-03-11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4C43-BE7F-6343-9CA1-CC42DB3C2657}" type="datetime1">
              <a:rPr lang="en-CA" smtClean="0"/>
              <a:t>2022-03-11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CBFF9-7807-D640-971F-B9C921639AE7}" type="datetime1">
              <a:rPr lang="en-CA" smtClean="0"/>
              <a:t>2022-03-11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0FC2-9F2F-CA45-A32C-45BF441A8B04}" type="datetime1">
              <a:rPr lang="en-CA" smtClean="0"/>
              <a:t>2022-03-11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206D-EB4D-964A-A567-0195B566DE41}" type="datetime1">
              <a:rPr lang="en-CA" smtClean="0"/>
              <a:t>2022-03-11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859429C-CF35-9249-8D66-6AF2AABB73FB}" type="datetime1">
              <a:rPr lang="en-CA" smtClean="0"/>
              <a:t>2022-03-11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dirty="0"/>
              <a:t>أركان الزواج</a:t>
            </a:r>
            <a:br>
              <a:rPr lang="de-DE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b="1" dirty="0"/>
              <a:t>د</a:t>
            </a:r>
            <a:r>
              <a:rPr lang="ar-SA" b="1"/>
              <a:t>. هدى </a:t>
            </a:r>
            <a:r>
              <a:rPr lang="ar-SA" b="1" dirty="0"/>
              <a:t>هلال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8C7E4C-C50C-C449-850C-6C84FCE3F8A4}"/>
              </a:ext>
            </a:extLst>
          </p:cNvPr>
          <p:cNvSpPr/>
          <p:nvPr/>
        </p:nvSpPr>
        <p:spPr>
          <a:xfrm>
            <a:off x="4238765" y="1788283"/>
            <a:ext cx="37144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SA" b="1" dirty="0">
                <a:solidFill>
                  <a:schemeClr val="bg1"/>
                </a:solidFill>
              </a:rPr>
              <a:t>فقه ٢٤٢ – مادة فقه الأسرة – المحاضرة الثالثة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3A5CB-57EA-FE44-9AE1-C1F42D28A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ar-SA" dirty="0"/>
              <a:t>ثالثاً- أنواع الولاية</a:t>
            </a:r>
            <a:endParaRPr lang="de-D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BE0D9C42-90DB-0846-9C38-CA22D0ECBC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549668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786F80-5F7A-8748-925D-23A8E7CDD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2022-03-12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DB92D0-7BB8-4C45-B093-CBD7237E7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288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FBA44-7D95-C548-A01B-F8546DDE4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ar-SA" dirty="0"/>
              <a:t>رابعاً- عضل الولي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0B42825-F98A-134C-A64E-E01142983F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327516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21E50F-42EB-7045-A1DB-AFB0CF725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2022-03-12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F25C63-50DF-7041-BA38-F1BA7A8D5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409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2188E-57D2-3048-A6E2-D979634EC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ar-SA" dirty="0"/>
              <a:t>الركن الرابع: الشاهدان</a:t>
            </a:r>
            <a:br>
              <a:rPr lang="de-DE" dirty="0"/>
            </a:b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6E2048E-24D8-B345-87AC-7E6628E05D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956057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625534-00B2-F745-914E-131825772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2022-03-12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DBD005-B039-FA49-A4FB-4C6C8DC97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396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النقاط الرئيسة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1F527C99-D482-BC4A-8161-DDDB345A0B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928278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9566C-1A91-3541-A69B-FCB652FD9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ar-SA" dirty="0"/>
              <a:t>الركن الأول: الصيغة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098FAB2-39B1-944B-B170-7862794509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663496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0FD00-039F-E743-A007-023EFB3E3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2022-03-11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88FDFE-6A25-F741-9EB9-2472C6FBF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666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C7429-AD39-AD44-B2B1-12BEF678F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ar-SA" dirty="0"/>
              <a:t>شروط الصيغة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EFD5F0A-A303-7748-A67D-545023252D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2040706"/>
              </p:ext>
            </p:extLst>
          </p:nvPr>
        </p:nvGraphicFramePr>
        <p:xfrm>
          <a:off x="720090" y="1337310"/>
          <a:ext cx="10633710" cy="5074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14BAC9-71EB-1944-B248-AC97617B7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2022-03-11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4FE852-B883-BC42-AB58-6DD17F91B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894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F2956-0DB7-934A-8D0E-6808E4FE1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الركن الثاني: المحل</a:t>
            </a:r>
            <a:br>
              <a:rPr lang="de-DE" dirty="0"/>
            </a:br>
            <a:endParaRPr lang="de-D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DE3F4CC-6591-E542-84F9-137AD50D48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462004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5BA1E-7970-F147-9C22-360FEC32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2022-03-12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AF5DFA-7EB2-8C42-8147-F5A220E1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641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32BED-464E-C042-9E65-3443FB6C1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الركن الثاني المحل </a:t>
            </a:r>
            <a:br>
              <a:rPr lang="en-US" dirty="0"/>
            </a:b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1AB6696-9A78-464E-A95C-8351AD2AF9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808803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4137A-33D0-0C46-8B36-A1F708176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2022-03-12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AA38A8-E0D1-CE4E-B15C-99749FBA1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95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9566C-1A91-3541-A69B-FCB652FD9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ar-SA" dirty="0"/>
              <a:t>الركن الثالث: الولي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098FAB2-39B1-944B-B170-7862794509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009967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0FD00-039F-E743-A007-023EFB3E3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2022-03-12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88FDFE-6A25-F741-9EB9-2472C6FBF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95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732CB-C07A-C945-BE67-EBA40A6E7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ar-SA" dirty="0"/>
              <a:t>الركن الثالث: الولي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CA0E499-D226-AB4A-8D2B-D22D14C60B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57769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CC250-A4DA-B14A-8E91-85A3CA870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2022-03-12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9B85C1-527F-E842-9888-AF72F70A0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982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732CB-C07A-C945-BE67-EBA40A6E7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ar-SA" dirty="0"/>
              <a:t>ثانياً- حكم تزويج المرأة نفسها أو غيرها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CA0E499-D226-AB4A-8D2B-D22D14C60B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154308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CC250-A4DA-B14A-8E91-85A3CA870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2022-03-12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9B85C1-527F-E842-9888-AF72F70A0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197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1421</TotalTime>
  <Words>450</Words>
  <Application>Microsoft Macintosh PowerPoint</Application>
  <PresentationFormat>Widescreen</PresentationFormat>
  <Paragraphs>99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أركان الزواج </vt:lpstr>
      <vt:lpstr>النقاط الرئيسة</vt:lpstr>
      <vt:lpstr>الركن الأول: الصيغة</vt:lpstr>
      <vt:lpstr>شروط الصيغة</vt:lpstr>
      <vt:lpstr>الركن الثاني: المحل </vt:lpstr>
      <vt:lpstr>الركن الثاني المحل  </vt:lpstr>
      <vt:lpstr>الركن الثالث: الولي</vt:lpstr>
      <vt:lpstr>الركن الثالث: الولي</vt:lpstr>
      <vt:lpstr>ثانياً- حكم تزويج المرأة نفسها أو غيرها</vt:lpstr>
      <vt:lpstr>ثالثاً- أنواع الولاية</vt:lpstr>
      <vt:lpstr>رابعاً- عضل الولي</vt:lpstr>
      <vt:lpstr>الركن الرابع: الشاهدان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Huda Hilal</cp:lastModifiedBy>
  <cp:revision>106</cp:revision>
  <dcterms:created xsi:type="dcterms:W3CDTF">2020-09-13T17:12:40Z</dcterms:created>
  <dcterms:modified xsi:type="dcterms:W3CDTF">2022-03-12T07:41:02Z</dcterms:modified>
</cp:coreProperties>
</file>