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93" r:id="rId3"/>
    <p:sldId id="379" r:id="rId4"/>
    <p:sldId id="382" r:id="rId5"/>
    <p:sldId id="383" r:id="rId6"/>
    <p:sldId id="384" r:id="rId7"/>
    <p:sldId id="385" r:id="rId8"/>
    <p:sldId id="380" r:id="rId9"/>
    <p:sldId id="275" r:id="rId10"/>
    <p:sldId id="298" r:id="rId11"/>
    <p:sldId id="390" r:id="rId12"/>
    <p:sldId id="391" r:id="rId13"/>
    <p:sldId id="392" r:id="rId14"/>
    <p:sldId id="272" r:id="rId15"/>
    <p:sldId id="273" r:id="rId16"/>
    <p:sldId id="276" r:id="rId17"/>
    <p:sldId id="27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 custRadScaleRad="100075" custRadScaleInc="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ذهبتَ إلى مدينة دمشق يا حسام؟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نعم، إنها مدينة جميلة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لماذا؟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لأنها مدينة قديمة، وفيها أماكن تاريخية كثيرة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هل زرت كل الأماكن التاريخية فيها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زرت الجامع الأموي الكبير، والحمامات الدمشقية، إضافة إلى الأسواق القديمة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أتمنى أن أزور دمشق لأنني سمعت كثيرا عنها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Touristic tour (</a:t>
            </a:r>
            <a:r>
              <a:rPr lang="ar-EG"/>
              <a:t>2</a:t>
            </a:r>
            <a:r>
              <a:rPr lang="en-US"/>
              <a:t>)</a:t>
            </a:r>
            <a:br>
              <a:rPr lang="en-US" dirty="0"/>
            </a:br>
            <a:r>
              <a:rPr lang="ar-EG" dirty="0"/>
              <a:t>جولة سياحية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2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6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1C009-A3D6-4250-AE76-263B6F9A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95" y="799733"/>
            <a:ext cx="7944959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4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3EFFA-3CCA-488F-AA87-143AB4E1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904522"/>
            <a:ext cx="7735380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2DBB0-969D-4EC0-AC52-09C772AA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785443"/>
            <a:ext cx="786874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6EBE9-C2AE-4DE1-913E-9D9FD8A2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937865"/>
            <a:ext cx="782111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9DB25-0825-42FB-9CD1-209769DA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52" y="1285755"/>
            <a:ext cx="7868748" cy="171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91CD8-4081-4527-9F2D-A3215DBE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28" y="3533676"/>
            <a:ext cx="5153744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5673"/>
            <a:ext cx="12192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تَدْمُر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5D703-A8D0-2B4E-F66C-B1BADC35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2597345"/>
            <a:ext cx="646837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2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6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دِمَشْق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78694-CC0D-70AF-F425-EA6E2483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6" y="2273866"/>
            <a:ext cx="6016488" cy="41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2C6178-4179-46FA-A637-F7FCC39B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968" y="1271286"/>
            <a:ext cx="7440063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139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Sakkal Majalla</vt:lpstr>
      <vt:lpstr>Office Theme</vt:lpstr>
      <vt:lpstr>Touristic tour (2) جولة سياحية</vt:lpstr>
      <vt:lpstr>PowerPoint Presentation</vt:lpstr>
      <vt:lpstr>النَّصُّ الأَوَّل مَدِينَة تَدْمُر</vt:lpstr>
      <vt:lpstr>PowerPoint Presentation</vt:lpstr>
      <vt:lpstr>PowerPoint Presentation</vt:lpstr>
      <vt:lpstr>PowerPoint Presentation</vt:lpstr>
      <vt:lpstr>PowerPoint Presentation</vt:lpstr>
      <vt:lpstr>النَّصُّ الثَّانِي مَدِينَة دِمَشْق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43</cp:revision>
  <dcterms:created xsi:type="dcterms:W3CDTF">2020-09-13T16:40:33Z</dcterms:created>
  <dcterms:modified xsi:type="dcterms:W3CDTF">2025-01-04T12:05:39Z</dcterms:modified>
</cp:coreProperties>
</file>