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96" r:id="rId2"/>
    <p:sldId id="297" r:id="rId3"/>
    <p:sldId id="298" r:id="rId4"/>
    <p:sldId id="299" r:id="rId5"/>
    <p:sldId id="300" r:id="rId6"/>
    <p:sldId id="301" r:id="rId7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106" y="-77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05/10/1442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pic>
        <p:nvPicPr>
          <p:cNvPr id="23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24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25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pic>
        <p:nvPicPr>
          <p:cNvPr id="3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3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35" name="Google Shape;86;p1"/>
          <p:cNvSpPr txBox="1"/>
          <p:nvPr/>
        </p:nvSpPr>
        <p:spPr>
          <a:xfrm>
            <a:off x="3762619" y="403848"/>
            <a:ext cx="4204795" cy="2161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 (9)</a:t>
            </a: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الأعلى</a:t>
            </a: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وجزء من سورة الغاشية</a:t>
            </a:r>
          </a:p>
        </p:txBody>
      </p:sp>
      <p:sp>
        <p:nvSpPr>
          <p:cNvPr id="36" name="Google Shape;86;p1"/>
          <p:cNvSpPr txBox="1"/>
          <p:nvPr/>
        </p:nvSpPr>
        <p:spPr>
          <a:xfrm>
            <a:off x="7577993" y="2411208"/>
            <a:ext cx="3762618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38" name="Google Shape;86;p1"/>
          <p:cNvSpPr txBox="1"/>
          <p:nvPr/>
        </p:nvSpPr>
        <p:spPr>
          <a:xfrm>
            <a:off x="7103268" y="3176918"/>
            <a:ext cx="4271350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  <p:sp>
        <p:nvSpPr>
          <p:cNvPr id="40" name="Google Shape;86;p1"/>
          <p:cNvSpPr txBox="1"/>
          <p:nvPr/>
        </p:nvSpPr>
        <p:spPr>
          <a:xfrm>
            <a:off x="5002174" y="5733256"/>
            <a:ext cx="6411692" cy="670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41" name="Google Shape;86;p1"/>
          <p:cNvSpPr txBox="1"/>
          <p:nvPr/>
        </p:nvSpPr>
        <p:spPr>
          <a:xfrm>
            <a:off x="6794420" y="4859480"/>
            <a:ext cx="4650526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42" name="Google Shape;86;p1"/>
          <p:cNvSpPr txBox="1"/>
          <p:nvPr/>
        </p:nvSpPr>
        <p:spPr>
          <a:xfrm>
            <a:off x="6759256" y="3995384"/>
            <a:ext cx="4650526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صورة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توضيحية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744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pic>
        <p:nvPicPr>
          <p:cNvPr id="23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25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pic>
        <p:nvPicPr>
          <p:cNvPr id="3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3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35" name="Google Shape;86;p1"/>
          <p:cNvSpPr txBox="1"/>
          <p:nvPr/>
        </p:nvSpPr>
        <p:spPr>
          <a:xfrm>
            <a:off x="3947226" y="254996"/>
            <a:ext cx="2774987" cy="817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الأعلى</a:t>
            </a:r>
          </a:p>
        </p:txBody>
      </p:sp>
      <p:sp>
        <p:nvSpPr>
          <p:cNvPr id="36" name="Google Shape;86;p1"/>
          <p:cNvSpPr txBox="1"/>
          <p:nvPr/>
        </p:nvSpPr>
        <p:spPr>
          <a:xfrm>
            <a:off x="6286484" y="1072681"/>
            <a:ext cx="5010173" cy="668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37" name="Google Shape;86;p1"/>
          <p:cNvSpPr txBox="1"/>
          <p:nvPr/>
        </p:nvSpPr>
        <p:spPr>
          <a:xfrm>
            <a:off x="659537" y="1890352"/>
            <a:ext cx="10864522" cy="2637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النعمان بن بشير أَنَّ النَّبِيَّ -ﷺ- كَانَ يَقْرَأُ فِي الْعِيْدَيْنِ وَيَوْمَ الْجُمُعَة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سَبِّحِ اسْمَ رَبِّكَ الْأَعْلَى﴾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هل أَتَاكَ حَدِيثُ الْغَاشِيَةِ﴾، وَرُبَّمَا اجْتَمَعَا فِي يَوْمٍ واحد فقرأهما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(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صحيح مسل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)،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وعَنْ ابْنِ عَبْدِ الرَّحْمَنِ بْنِ </a:t>
            </a:r>
            <a:r>
              <a:rPr lang="ar-SA" sz="32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أَبْزَى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عَنْ أَبِيهِ، عَنِ النَّبِيِّ -ﷺ- أَنَّهُ كَانَ يَقْرَأُ فِي الوتر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سَبِّحِ اسْمَ رَبِّكَ الْأَعْلَى﴾،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قُلْ يَأَيُّهَا الْكَافِرُونَ﴾،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قُلْ هُوَ اللَّهُ أَحَدٌ﴾، فَإِذَا سَلَّمَ قَالَ: «سُبْحَانَ الْمَلِكِ الْقُدُّوسِ، سُبْحَانَ الْمَلِكِ الْقُدُّوسِ، سُبْحَانَ الْمَلِكِ الْقُدُّوسِ»، وَرَفَعَ بِهَا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صَوْتَهُ، أحمد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</a:t>
            </a:r>
            <a:r>
              <a:rPr lang="ar-KW" sz="32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لنسائي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38" name="Google Shape;86;p1"/>
          <p:cNvSpPr txBox="1"/>
          <p:nvPr/>
        </p:nvSpPr>
        <p:spPr>
          <a:xfrm>
            <a:off x="6559314" y="4756601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39" name="Google Shape;86;p1"/>
          <p:cNvSpPr txBox="1"/>
          <p:nvPr/>
        </p:nvSpPr>
        <p:spPr>
          <a:xfrm>
            <a:off x="70331" y="5433649"/>
            <a:ext cx="11453731" cy="10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﴿غُثَاء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يُبسا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﴿أَحْوَى﴾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أسود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وقيل: أحوى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أخضر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،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 rtl="1"/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﴿إِنَّ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هَذَا لَفِي الصُّحُفِ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الْأُولَى﴾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الفلاح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لمن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تزكَّى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الصحف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الأولى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77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pic>
        <p:nvPicPr>
          <p:cNvPr id="23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25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pic>
        <p:nvPicPr>
          <p:cNvPr id="3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3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pic>
        <p:nvPicPr>
          <p:cNvPr id="17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8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20" name="Google Shape;86;p1"/>
          <p:cNvSpPr txBox="1"/>
          <p:nvPr/>
        </p:nvSpPr>
        <p:spPr>
          <a:xfrm>
            <a:off x="4026344" y="254996"/>
            <a:ext cx="2774987" cy="817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الأعلى</a:t>
            </a:r>
          </a:p>
        </p:txBody>
      </p:sp>
      <p:pic>
        <p:nvPicPr>
          <p:cNvPr id="21" name="Picture 2" descr="C:\Users\Shikh kamal\Desktop\صورة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43" y="1186962"/>
            <a:ext cx="10408736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9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211746"/>
            <a:ext cx="996208" cy="727633"/>
          </a:xfrm>
          <a:prstGeom prst="rect">
            <a:avLst/>
          </a:prstGeom>
        </p:spPr>
      </p:pic>
      <p:sp>
        <p:nvSpPr>
          <p:cNvPr id="22" name="Rectangle 6"/>
          <p:cNvSpPr/>
          <p:nvPr/>
        </p:nvSpPr>
        <p:spPr>
          <a:xfrm>
            <a:off x="10907955" y="902744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7"/>
          <p:cNvSpPr txBox="1"/>
          <p:nvPr/>
        </p:nvSpPr>
        <p:spPr>
          <a:xfrm>
            <a:off x="1" y="6545822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27" name="Google Shape;86;p1"/>
          <p:cNvSpPr txBox="1"/>
          <p:nvPr/>
        </p:nvSpPr>
        <p:spPr>
          <a:xfrm>
            <a:off x="3920860" y="237406"/>
            <a:ext cx="2616746" cy="888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الأعلى</a:t>
            </a:r>
          </a:p>
        </p:txBody>
      </p:sp>
      <p:sp>
        <p:nvSpPr>
          <p:cNvPr id="28" name="Google Shape;86;p1"/>
          <p:cNvSpPr txBox="1"/>
          <p:nvPr/>
        </p:nvSpPr>
        <p:spPr>
          <a:xfrm>
            <a:off x="6198575" y="1784831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مقاصد السورة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9" name="Google Shape;86;p1"/>
          <p:cNvSpPr txBox="1"/>
          <p:nvPr/>
        </p:nvSpPr>
        <p:spPr>
          <a:xfrm>
            <a:off x="1630710" y="2549777"/>
            <a:ext cx="9493301" cy="72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تذكير النفوس بمِنَّة الله الأعلى، وتعليقها بالحياة الأخرى، وتخليصها من </a:t>
            </a:r>
            <a:r>
              <a:rPr lang="ar-SA" sz="32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التعلُّقات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الدنيا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30" name="Google Shape;86;p1"/>
          <p:cNvSpPr txBox="1"/>
          <p:nvPr/>
        </p:nvSpPr>
        <p:spPr>
          <a:xfrm>
            <a:off x="6198575" y="3677759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31" name="Google Shape;86;p1"/>
          <p:cNvSpPr txBox="1"/>
          <p:nvPr/>
        </p:nvSpPr>
        <p:spPr>
          <a:xfrm>
            <a:off x="3982399" y="4536833"/>
            <a:ext cx="7058493" cy="1565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تحفظ الملائكة الإنسان وأعماله خيرها وشرها ليحاسب عليها.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ضعف كيد الكفار إذا قوبل بكيد الله </a:t>
            </a:r>
            <a:r>
              <a:rPr lang="ar-SA" sz="3200" b="1" dirty="0">
                <a:latin typeface="AGA Arabesque" panose="05010101010101010101" pitchFamily="2" charset="2"/>
                <a:cs typeface="Traditional Arabic" panose="02020603050405020304" pitchFamily="18" charset="-78"/>
              </a:rPr>
              <a:t>-</a:t>
            </a:r>
            <a:r>
              <a:rPr lang="en-GB" sz="3200" b="1" dirty="0">
                <a:latin typeface="AGA Arabesque" panose="05010101010101010101" pitchFamily="2" charset="2"/>
                <a:cs typeface="Traditional Arabic" panose="02020603050405020304" pitchFamily="18" charset="-78"/>
              </a:rPr>
              <a:t>I</a:t>
            </a:r>
            <a:r>
              <a:rPr lang="ar-SA" sz="3200" b="1" dirty="0">
                <a:latin typeface="AGA Arabesque" panose="05010101010101010101" pitchFamily="2" charset="2"/>
                <a:cs typeface="Traditional Arabic" panose="02020603050405020304" pitchFamily="18" charset="-78"/>
              </a:rPr>
              <a:t>-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• خشية الله تبعث على الاتعاظ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بين 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1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3" y="263788"/>
            <a:ext cx="3139236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الغاشية</a:t>
            </a:r>
          </a:p>
        </p:txBody>
      </p:sp>
      <p:sp>
        <p:nvSpPr>
          <p:cNvPr id="15" name="Google Shape;86;p1"/>
          <p:cNvSpPr txBox="1"/>
          <p:nvPr/>
        </p:nvSpPr>
        <p:spPr>
          <a:xfrm>
            <a:off x="6321647" y="1784831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752023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792415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870897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239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903262" y="278512"/>
            <a:ext cx="2927469" cy="697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</a:t>
            </a: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الغاشية</a:t>
            </a:r>
          </a:p>
        </p:txBody>
      </p:sp>
      <p:sp>
        <p:nvSpPr>
          <p:cNvPr id="15" name="Google Shape;86;p1"/>
          <p:cNvSpPr txBox="1"/>
          <p:nvPr/>
        </p:nvSpPr>
        <p:spPr>
          <a:xfrm>
            <a:off x="6321647" y="1433151"/>
            <a:ext cx="5010173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94702" y="2118947"/>
            <a:ext cx="10521666" cy="1107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عن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النعمان بن بشير أَنَّ النَّبِيَّ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-ﷺ-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كَانَ يَقْرَأُ فِي الْعِيْدَيْنِ وَيَوْمَ الْجُمُعَة ب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﴿سَبِّحِ اسْمَ رَبِّكَ الْأَعْلَى﴾ و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﴿هل أَتَاكَ حَدِيثُ الْغَاشِيَةِ﴾، وَرُبَّمَا اجْتَمَعَا فِي يَوْمٍ واحد فقرأهما (صحيح مسل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</a:t>
            </a:r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)، </a:t>
            </a:r>
            <a:endParaRPr lang="en-US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30115" y="364502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826382" y="4598367"/>
            <a:ext cx="10575769" cy="162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 rtl="1"/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الضَّرِيع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نبت بالحجاز، يقال لرطبة الشِّبْرِق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لَاغِيَةً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من يقول لغواً.</a:t>
            </a:r>
          </a:p>
          <a:p>
            <a:pPr algn="just" rtl="1"/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وَنَّمارق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النمارق: الوسائد.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	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﴿ 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وَزَرابيّ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الزَّرابيّ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الطّنافِس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  <a:p>
            <a:pPr algn="just"/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بِمُسَيْطِرٍ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بمُسَلَّط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إِيَابَهُمْ</a:t>
            </a:r>
            <a:r>
              <a:rPr lang="ar-SA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رجوعهم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37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378</Words>
  <Application>Microsoft Office PowerPoint</Application>
  <PresentationFormat>مخصص</PresentationFormat>
  <Paragraphs>61</Paragraphs>
  <Slides>6</Slides>
  <Notes>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35</cp:revision>
  <dcterms:created xsi:type="dcterms:W3CDTF">2020-09-26T19:22:49Z</dcterms:created>
  <dcterms:modified xsi:type="dcterms:W3CDTF">2021-05-16T14:28:56Z</dcterms:modified>
</cp:coreProperties>
</file>