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0" r:id="rId3"/>
    <p:sldId id="331" r:id="rId4"/>
    <p:sldId id="350" r:id="rId5"/>
    <p:sldId id="284" r:id="rId6"/>
    <p:sldId id="380" r:id="rId7"/>
    <p:sldId id="348" r:id="rId8"/>
    <p:sldId id="258" r:id="rId9"/>
    <p:sldId id="379" r:id="rId10"/>
    <p:sldId id="377" r:id="rId11"/>
    <p:sldId id="351" r:id="rId12"/>
    <p:sldId id="381" r:id="rId13"/>
    <p:sldId id="382" r:id="rId14"/>
    <p:sldId id="383" r:id="rId15"/>
    <p:sldId id="384" r:id="rId16"/>
    <p:sldId id="385" r:id="rId17"/>
    <p:sldId id="386" r:id="rId18"/>
    <p:sldId id="388" r:id="rId19"/>
    <p:sldId id="310" r:id="rId20"/>
    <p:sldId id="371" r:id="rId21"/>
    <p:sldId id="389" r:id="rId22"/>
    <p:sldId id="390" r:id="rId23"/>
    <p:sldId id="391" r:id="rId24"/>
    <p:sldId id="392" r:id="rId25"/>
    <p:sldId id="393" r:id="rId26"/>
    <p:sldId id="395" r:id="rId27"/>
    <p:sldId id="396" r:id="rId28"/>
    <p:sldId id="285" r:id="rId29"/>
    <p:sldId id="287" r:id="rId30"/>
    <p:sldId id="288" r:id="rId31"/>
    <p:sldId id="289" r:id="rId32"/>
    <p:sldId id="290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60" d="100"/>
          <a:sy n="60" d="100"/>
        </p:scale>
        <p:origin x="11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BB90F-EEAD-4F51-8A9B-35A36F9069E6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834764-2BB6-49CE-915E-A6068FFC28C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582CD0D-E775-4187-95F9-110906A12757}" type="parTrans" cxnId="{D9905313-10AF-4553-8E07-327072E08FA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99F364E-0D4D-49A2-87F0-43F5E8B0A7ED}" type="sibTrans" cxnId="{D9905313-10AF-4553-8E07-327072E08FA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B1176BD-FA51-4C79-9D88-2B4DF77E228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070D610-DE4D-4EA6-B0F5-03ADF3070D3B}" type="parTrans" cxnId="{CC9C4FEF-65B2-46B2-9882-29E5C9823A8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2E6813-3060-4C4A-A318-9898602A5156}" type="sibTrans" cxnId="{CC9C4FEF-65B2-46B2-9882-29E5C9823A8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086321-BFB3-4F4F-B13B-6355A2618EF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0E96863-9AB5-4681-9CE9-9EFD0DF74A5E}" type="parTrans" cxnId="{5EAF3152-690E-41E5-A97C-C1EEFE7F94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C05B2F-8395-4F4F-80A1-4E29E1B6AADC}" type="sibTrans" cxnId="{5EAF3152-690E-41E5-A97C-C1EEFE7F94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F57A462-0EB1-40E5-81A9-5E463C57796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40F4ADD-B803-4E5F-AEDD-80F2B8C9A27D}" type="parTrans" cxnId="{DA59A5B5-F962-48BC-B8F1-44B6338F929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B3FD98-3F05-484C-89E3-35778C88EC8E}" type="sibTrans" cxnId="{DA59A5B5-F962-48BC-B8F1-44B6338F929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E3C6E61-5C56-49A1-9508-03275E62068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9028FA6-B444-4DF0-ACC2-3271DEB70CF9}" type="parTrans" cxnId="{315E98DB-9C82-4DCE-B6A4-1B8158646E9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8E4FBB-54D8-4FF6-841A-A0CCCA34071D}" type="sibTrans" cxnId="{315E98DB-9C82-4DCE-B6A4-1B8158646E9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8297F7-3C24-43A9-8827-8A1EFB521B9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الباء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8C1D863-A60C-465D-A2F4-F9DE14584270}" type="parTrans" cxnId="{AE474E2B-1A9C-433A-9D79-379D0C58C88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7EC4317-18D4-4AFA-B3DF-D1043F4D7AA5}" type="sibTrans" cxnId="{AE474E2B-1A9C-433A-9D79-379D0C58C88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BE9D6CC-1654-034F-90CD-26EF56453E8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اللام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3C2E9BE-CCA5-2143-8A67-A107EBB0D8EB}" type="parTrans" cxnId="{0CF2F175-E787-DB4F-84B1-FB5FB701A73B}">
      <dgm:prSet/>
      <dgm:spPr/>
      <dgm:t>
        <a:bodyPr/>
        <a:lstStyle/>
        <a:p>
          <a:endParaRPr lang="en-US"/>
        </a:p>
      </dgm:t>
    </dgm:pt>
    <dgm:pt modelId="{3B9E9E8E-F322-D04A-9928-7898E47DFB00}" type="sibTrans" cxnId="{0CF2F175-E787-DB4F-84B1-FB5FB701A73B}">
      <dgm:prSet/>
      <dgm:spPr/>
      <dgm:t>
        <a:bodyPr/>
        <a:lstStyle/>
        <a:p>
          <a:endParaRPr lang="en-US"/>
        </a:p>
      </dgm:t>
    </dgm:pt>
    <dgm:pt modelId="{1C0F08EB-3801-45F4-B989-567312A34A0C}" type="pres">
      <dgm:prSet presAssocID="{5AABB90F-EEAD-4F51-8A9B-35A36F9069E6}" presName="Name0" presStyleCnt="0">
        <dgm:presLayoutVars>
          <dgm:dir val="rev"/>
          <dgm:resizeHandles val="exact"/>
        </dgm:presLayoutVars>
      </dgm:prSet>
      <dgm:spPr/>
    </dgm:pt>
    <dgm:pt modelId="{D5826807-A2BE-4513-833E-611B31C5BFC4}" type="pres">
      <dgm:prSet presAssocID="{93834764-2BB6-49CE-915E-A6068FFC28C6}" presName="Name5" presStyleLbl="vennNode1" presStyleIdx="0" presStyleCnt="7">
        <dgm:presLayoutVars>
          <dgm:bulletEnabled val="1"/>
        </dgm:presLayoutVars>
      </dgm:prSet>
      <dgm:spPr/>
    </dgm:pt>
    <dgm:pt modelId="{8286E811-18D4-48D6-A6C7-BE797284369D}" type="pres">
      <dgm:prSet presAssocID="{699F364E-0D4D-49A2-87F0-43F5E8B0A7ED}" presName="space" presStyleCnt="0"/>
      <dgm:spPr/>
    </dgm:pt>
    <dgm:pt modelId="{8C436B36-C777-4576-A31D-2C45E4D22323}" type="pres">
      <dgm:prSet presAssocID="{9B1176BD-FA51-4C79-9D88-2B4DF77E2284}" presName="Name5" presStyleLbl="vennNode1" presStyleIdx="1" presStyleCnt="7" custLinFactNeighborX="0">
        <dgm:presLayoutVars>
          <dgm:bulletEnabled val="1"/>
        </dgm:presLayoutVars>
      </dgm:prSet>
      <dgm:spPr/>
    </dgm:pt>
    <dgm:pt modelId="{76A1F88D-664A-4BBA-96F7-1863B9FBCD7C}" type="pres">
      <dgm:prSet presAssocID="{0C2E6813-3060-4C4A-A318-9898602A5156}" presName="space" presStyleCnt="0"/>
      <dgm:spPr/>
    </dgm:pt>
    <dgm:pt modelId="{D282C1C8-AED0-40E3-B4DE-6476F94D6182}" type="pres">
      <dgm:prSet presAssocID="{47086321-BFB3-4F4F-B13B-6355A2618EF3}" presName="Name5" presStyleLbl="vennNode1" presStyleIdx="2" presStyleCnt="7">
        <dgm:presLayoutVars>
          <dgm:bulletEnabled val="1"/>
        </dgm:presLayoutVars>
      </dgm:prSet>
      <dgm:spPr/>
    </dgm:pt>
    <dgm:pt modelId="{B41EC810-590A-4B29-A267-77012597E960}" type="pres">
      <dgm:prSet presAssocID="{F7C05B2F-8395-4F4F-80A1-4E29E1B6AADC}" presName="space" presStyleCnt="0"/>
      <dgm:spPr/>
    </dgm:pt>
    <dgm:pt modelId="{540A664D-E1D2-421B-8C90-5630B7AE615A}" type="pres">
      <dgm:prSet presAssocID="{DF57A462-0EB1-40E5-81A9-5E463C577961}" presName="Name5" presStyleLbl="vennNode1" presStyleIdx="3" presStyleCnt="7">
        <dgm:presLayoutVars>
          <dgm:bulletEnabled val="1"/>
        </dgm:presLayoutVars>
      </dgm:prSet>
      <dgm:spPr/>
    </dgm:pt>
    <dgm:pt modelId="{C6A34210-FD42-41BF-8FF3-F47FF18EE055}" type="pres">
      <dgm:prSet presAssocID="{BEB3FD98-3F05-484C-89E3-35778C88EC8E}" presName="space" presStyleCnt="0"/>
      <dgm:spPr/>
    </dgm:pt>
    <dgm:pt modelId="{1630265C-55C7-444E-B377-295827D97D0D}" type="pres">
      <dgm:prSet presAssocID="{1E3C6E61-5C56-49A1-9508-03275E620685}" presName="Name5" presStyleLbl="vennNode1" presStyleIdx="4" presStyleCnt="7">
        <dgm:presLayoutVars>
          <dgm:bulletEnabled val="1"/>
        </dgm:presLayoutVars>
      </dgm:prSet>
      <dgm:spPr/>
    </dgm:pt>
    <dgm:pt modelId="{90B0C32D-B9C8-4FB5-B058-35DAFF79C7A0}" type="pres">
      <dgm:prSet presAssocID="{208E4FBB-54D8-4FF6-841A-A0CCCA34071D}" presName="space" presStyleCnt="0"/>
      <dgm:spPr/>
    </dgm:pt>
    <dgm:pt modelId="{D96068D4-FF6F-4228-B667-F7AD9B8A4657}" type="pres">
      <dgm:prSet presAssocID="{3E8297F7-3C24-43A9-8827-8A1EFB521B97}" presName="Name5" presStyleLbl="vennNode1" presStyleIdx="5" presStyleCnt="7">
        <dgm:presLayoutVars>
          <dgm:bulletEnabled val="1"/>
        </dgm:presLayoutVars>
      </dgm:prSet>
      <dgm:spPr/>
    </dgm:pt>
    <dgm:pt modelId="{07D22C42-EF30-4800-B793-29BF99B36E0B}" type="pres">
      <dgm:prSet presAssocID="{C7EC4317-18D4-4AFA-B3DF-D1043F4D7AA5}" presName="space" presStyleCnt="0"/>
      <dgm:spPr/>
    </dgm:pt>
    <dgm:pt modelId="{668471A6-502C-5A40-B7FC-75FEC2085A33}" type="pres">
      <dgm:prSet presAssocID="{1BE9D6CC-1654-034F-90CD-26EF56453E8F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D9905313-10AF-4553-8E07-327072E08FAF}" srcId="{5AABB90F-EEAD-4F51-8A9B-35A36F9069E6}" destId="{93834764-2BB6-49CE-915E-A6068FFC28C6}" srcOrd="0" destOrd="0" parTransId="{5582CD0D-E775-4187-95F9-110906A12757}" sibTransId="{699F364E-0D4D-49A2-87F0-43F5E8B0A7ED}"/>
    <dgm:cxn modelId="{AE474E2B-1A9C-433A-9D79-379D0C58C880}" srcId="{5AABB90F-EEAD-4F51-8A9B-35A36F9069E6}" destId="{3E8297F7-3C24-43A9-8827-8A1EFB521B97}" srcOrd="5" destOrd="0" parTransId="{88C1D863-A60C-465D-A2F4-F9DE14584270}" sibTransId="{C7EC4317-18D4-4AFA-B3DF-D1043F4D7AA5}"/>
    <dgm:cxn modelId="{3F6BA92B-C5D6-9D4E-9DDF-364624624C9C}" type="presOf" srcId="{1E3C6E61-5C56-49A1-9508-03275E620685}" destId="{1630265C-55C7-444E-B377-295827D97D0D}" srcOrd="0" destOrd="0" presId="urn:microsoft.com/office/officeart/2005/8/layout/venn3"/>
    <dgm:cxn modelId="{7F4B653D-9A07-2E48-8358-88C0DCA7E936}" type="presOf" srcId="{93834764-2BB6-49CE-915E-A6068FFC28C6}" destId="{D5826807-A2BE-4513-833E-611B31C5BFC4}" srcOrd="0" destOrd="0" presId="urn:microsoft.com/office/officeart/2005/8/layout/venn3"/>
    <dgm:cxn modelId="{5EAF3152-690E-41E5-A97C-C1EEFE7F9465}" srcId="{5AABB90F-EEAD-4F51-8A9B-35A36F9069E6}" destId="{47086321-BFB3-4F4F-B13B-6355A2618EF3}" srcOrd="2" destOrd="0" parTransId="{10E96863-9AB5-4681-9CE9-9EFD0DF74A5E}" sibTransId="{F7C05B2F-8395-4F4F-80A1-4E29E1B6AADC}"/>
    <dgm:cxn modelId="{0CF2F175-E787-DB4F-84B1-FB5FB701A73B}" srcId="{5AABB90F-EEAD-4F51-8A9B-35A36F9069E6}" destId="{1BE9D6CC-1654-034F-90CD-26EF56453E8F}" srcOrd="6" destOrd="0" parTransId="{13C2E9BE-CCA5-2143-8A67-A107EBB0D8EB}" sibTransId="{3B9E9E8E-F322-D04A-9928-7898E47DFB00}"/>
    <dgm:cxn modelId="{3B6D4F79-03EF-8242-8D31-66CABB438C53}" type="presOf" srcId="{47086321-BFB3-4F4F-B13B-6355A2618EF3}" destId="{D282C1C8-AED0-40E3-B4DE-6476F94D6182}" srcOrd="0" destOrd="0" presId="urn:microsoft.com/office/officeart/2005/8/layout/venn3"/>
    <dgm:cxn modelId="{C338BE59-7975-E74A-A73B-15A1FDDD0C30}" type="presOf" srcId="{1BE9D6CC-1654-034F-90CD-26EF56453E8F}" destId="{668471A6-502C-5A40-B7FC-75FEC2085A33}" srcOrd="0" destOrd="0" presId="urn:microsoft.com/office/officeart/2005/8/layout/venn3"/>
    <dgm:cxn modelId="{22E0049C-D423-7C43-B501-CB9AE607CF47}" type="presOf" srcId="{3E8297F7-3C24-43A9-8827-8A1EFB521B97}" destId="{D96068D4-FF6F-4228-B667-F7AD9B8A4657}" srcOrd="0" destOrd="0" presId="urn:microsoft.com/office/officeart/2005/8/layout/venn3"/>
    <dgm:cxn modelId="{DA59A5B5-F962-48BC-B8F1-44B6338F9290}" srcId="{5AABB90F-EEAD-4F51-8A9B-35A36F9069E6}" destId="{DF57A462-0EB1-40E5-81A9-5E463C577961}" srcOrd="3" destOrd="0" parTransId="{940F4ADD-B803-4E5F-AEDD-80F2B8C9A27D}" sibTransId="{BEB3FD98-3F05-484C-89E3-35778C88EC8E}"/>
    <dgm:cxn modelId="{6D059CBC-BFBB-F64F-81CF-36CAEF67294C}" type="presOf" srcId="{DF57A462-0EB1-40E5-81A9-5E463C577961}" destId="{540A664D-E1D2-421B-8C90-5630B7AE615A}" srcOrd="0" destOrd="0" presId="urn:microsoft.com/office/officeart/2005/8/layout/venn3"/>
    <dgm:cxn modelId="{6A18D8DA-3DDD-7342-831D-07FE0AA01E5A}" type="presOf" srcId="{9B1176BD-FA51-4C79-9D88-2B4DF77E2284}" destId="{8C436B36-C777-4576-A31D-2C45E4D22323}" srcOrd="0" destOrd="0" presId="urn:microsoft.com/office/officeart/2005/8/layout/venn3"/>
    <dgm:cxn modelId="{315E98DB-9C82-4DCE-B6A4-1B8158646E9B}" srcId="{5AABB90F-EEAD-4F51-8A9B-35A36F9069E6}" destId="{1E3C6E61-5C56-49A1-9508-03275E620685}" srcOrd="4" destOrd="0" parTransId="{F9028FA6-B444-4DF0-ACC2-3271DEB70CF9}" sibTransId="{208E4FBB-54D8-4FF6-841A-A0CCCA34071D}"/>
    <dgm:cxn modelId="{CC9C4FEF-65B2-46B2-9882-29E5C9823A89}" srcId="{5AABB90F-EEAD-4F51-8A9B-35A36F9069E6}" destId="{9B1176BD-FA51-4C79-9D88-2B4DF77E2284}" srcOrd="1" destOrd="0" parTransId="{F070D610-DE4D-4EA6-B0F5-03ADF3070D3B}" sibTransId="{0C2E6813-3060-4C4A-A318-9898602A5156}"/>
    <dgm:cxn modelId="{04AFACF7-1870-48C3-B618-F531E8027518}" type="presOf" srcId="{5AABB90F-EEAD-4F51-8A9B-35A36F9069E6}" destId="{1C0F08EB-3801-45F4-B989-567312A34A0C}" srcOrd="0" destOrd="0" presId="urn:microsoft.com/office/officeart/2005/8/layout/venn3"/>
    <dgm:cxn modelId="{0953970B-36C2-4A44-A44E-3324873BD95F}" type="presParOf" srcId="{1C0F08EB-3801-45F4-B989-567312A34A0C}" destId="{D5826807-A2BE-4513-833E-611B31C5BFC4}" srcOrd="0" destOrd="0" presId="urn:microsoft.com/office/officeart/2005/8/layout/venn3"/>
    <dgm:cxn modelId="{AFCF4717-E883-004C-9C71-F05E04DAB36D}" type="presParOf" srcId="{1C0F08EB-3801-45F4-B989-567312A34A0C}" destId="{8286E811-18D4-48D6-A6C7-BE797284369D}" srcOrd="1" destOrd="0" presId="urn:microsoft.com/office/officeart/2005/8/layout/venn3"/>
    <dgm:cxn modelId="{94FE5A68-5085-7A47-B4D2-02B0396DDE27}" type="presParOf" srcId="{1C0F08EB-3801-45F4-B989-567312A34A0C}" destId="{8C436B36-C777-4576-A31D-2C45E4D22323}" srcOrd="2" destOrd="0" presId="urn:microsoft.com/office/officeart/2005/8/layout/venn3"/>
    <dgm:cxn modelId="{9859F366-5171-3843-8501-2FEFE9D38663}" type="presParOf" srcId="{1C0F08EB-3801-45F4-B989-567312A34A0C}" destId="{76A1F88D-664A-4BBA-96F7-1863B9FBCD7C}" srcOrd="3" destOrd="0" presId="urn:microsoft.com/office/officeart/2005/8/layout/venn3"/>
    <dgm:cxn modelId="{99AE101B-DE6D-3940-92D6-CA107FFCD88A}" type="presParOf" srcId="{1C0F08EB-3801-45F4-B989-567312A34A0C}" destId="{D282C1C8-AED0-40E3-B4DE-6476F94D6182}" srcOrd="4" destOrd="0" presId="urn:microsoft.com/office/officeart/2005/8/layout/venn3"/>
    <dgm:cxn modelId="{F4D6EFC1-44E7-4442-818B-36E0A59CF14E}" type="presParOf" srcId="{1C0F08EB-3801-45F4-B989-567312A34A0C}" destId="{B41EC810-590A-4B29-A267-77012597E960}" srcOrd="5" destOrd="0" presId="urn:microsoft.com/office/officeart/2005/8/layout/venn3"/>
    <dgm:cxn modelId="{14E8FBEF-D784-FE46-B1C4-663B0E42A408}" type="presParOf" srcId="{1C0F08EB-3801-45F4-B989-567312A34A0C}" destId="{540A664D-E1D2-421B-8C90-5630B7AE615A}" srcOrd="6" destOrd="0" presId="urn:microsoft.com/office/officeart/2005/8/layout/venn3"/>
    <dgm:cxn modelId="{9D75F033-2A72-9945-A08A-85B8ADCFEFCA}" type="presParOf" srcId="{1C0F08EB-3801-45F4-B989-567312A34A0C}" destId="{C6A34210-FD42-41BF-8FF3-F47FF18EE055}" srcOrd="7" destOrd="0" presId="urn:microsoft.com/office/officeart/2005/8/layout/venn3"/>
    <dgm:cxn modelId="{F046E998-C358-0043-AE89-3EDC4E128AFC}" type="presParOf" srcId="{1C0F08EB-3801-45F4-B989-567312A34A0C}" destId="{1630265C-55C7-444E-B377-295827D97D0D}" srcOrd="8" destOrd="0" presId="urn:microsoft.com/office/officeart/2005/8/layout/venn3"/>
    <dgm:cxn modelId="{02B30A09-4561-6D49-B54F-F80A5C2604E2}" type="presParOf" srcId="{1C0F08EB-3801-45F4-B989-567312A34A0C}" destId="{90B0C32D-B9C8-4FB5-B058-35DAFF79C7A0}" srcOrd="9" destOrd="0" presId="urn:microsoft.com/office/officeart/2005/8/layout/venn3"/>
    <dgm:cxn modelId="{4F805E2C-9A17-F04A-B6C4-30395E6AEB2B}" type="presParOf" srcId="{1C0F08EB-3801-45F4-B989-567312A34A0C}" destId="{D96068D4-FF6F-4228-B667-F7AD9B8A4657}" srcOrd="10" destOrd="0" presId="urn:microsoft.com/office/officeart/2005/8/layout/venn3"/>
    <dgm:cxn modelId="{55498ECC-6661-3C4E-B904-06EBFF69B384}" type="presParOf" srcId="{1C0F08EB-3801-45F4-B989-567312A34A0C}" destId="{07D22C42-EF30-4800-B793-29BF99B36E0B}" srcOrd="11" destOrd="0" presId="urn:microsoft.com/office/officeart/2005/8/layout/venn3"/>
    <dgm:cxn modelId="{428EF30A-6C24-964D-A3F9-B2077D8BC0FE}" type="presParOf" srcId="{1C0F08EB-3801-45F4-B989-567312A34A0C}" destId="{668471A6-502C-5A40-B7FC-75FEC2085A3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CACB84-ECF7-4944-A3EE-C51FAD81620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FC6564-513D-4A55-9F7F-62E392AA793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D92B30E-3340-4800-B9BD-E52E40FD582B}" type="parTrans" cxnId="{36D1297B-82A9-422E-8F6D-26AD90EB12A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0C66A5-9226-4E7A-9BD6-7749391B047A}" type="sibTrans" cxnId="{36D1297B-82A9-422E-8F6D-26AD90EB12A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8A00AE-79BD-4076-A967-3DBE24560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23166E-2F30-4924-9A79-826BB5E52F69}" type="parTrans" cxnId="{8621BFCD-8961-4F97-B078-A18F6AB536C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8A0AE-F9BE-4B26-A1C2-3065D5125A44}" type="sibTrans" cxnId="{8621BFCD-8961-4F97-B078-A18F6AB536C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9438E6-7BA1-441B-B69B-25CBB32CEE8D}">
      <dgm:prSet phldrT="[Text]"/>
      <dgm:spPr/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dirty="0">
            <a:solidFill>
              <a:schemeClr val="tx1"/>
            </a:solidFill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341E089-B055-4479-BED9-DF9A9DCB6DF2}" type="parTrans" cxnId="{944B77C2-D604-46B9-9A8C-39F38336665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CEB7A0-06A7-4D85-8A39-A8E97B750420}" type="sibTrans" cxnId="{944B77C2-D604-46B9-9A8C-39F38336665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C0C15D-FFD0-4DDE-825B-52BE82EC8CE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معلم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98D2FD2-4647-4FB4-B05E-277EA378C40F}" type="parTrans" cxnId="{08FFCAE9-A691-48D6-926A-A7D9CA7E1EE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E599CA-B163-4F3B-ABC8-CDE447130D2D}" type="sibTrans" cxnId="{08FFCAE9-A691-48D6-926A-A7D9CA7E1EE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B91900-A6AE-4277-AA22-8ACF3E160385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008529E-E555-489B-9FF7-315081FC4DCF}" type="parTrans" cxnId="{E3A9AA79-452C-4846-BA56-3121EA9CFB5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26BE3F-54C4-4CC2-B154-F4B60929F81F}" type="sibTrans" cxnId="{E3A9AA79-452C-4846-BA56-3121EA9CFB5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A59D0-2EC6-4C34-AB20-27718C5AA5E5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E1F7BF-C8CA-40F8-9679-E3791A8C5355}" type="parTrans" cxnId="{1972F480-2DA6-451E-9010-82A0CAA2733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7CBC48-B0C5-4EF0-8941-357E18D88A57}" type="sibTrans" cxnId="{1972F480-2DA6-451E-9010-82A0CAA2733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67EEE7-CDC8-47A1-88CC-EA1EEE5B8426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FD2280D-2BA0-473C-A1D7-AFD80F4C5490}" type="parTrans" cxnId="{D10DD053-7EB6-4F89-9599-0B009211D1B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112D250-C100-490D-AF09-5948B45C652D}" type="sibTrans" cxnId="{D10DD053-7EB6-4F89-9599-0B009211D1B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9EDBFA-352A-4479-B82F-64A77F0990E1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ACAEEAB-161B-4EFA-A2B7-5655BB231EBD}" type="parTrans" cxnId="{B7D657DB-5988-481B-B650-85F4548C0FE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7B7E45-4EEC-4059-89D9-E0380FE2DF9E}" type="sibTrans" cxnId="{B7D657DB-5988-481B-B650-85F4548C0FE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9F2BFF-36E4-4F21-9FCB-0959F7A8D3C8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4A6CCAD-D8FA-47F0-85A2-123E63543846}" type="parTrans" cxnId="{81021605-50B6-4193-97E9-D9D9601FA89F}">
      <dgm:prSet/>
      <dgm:spPr/>
      <dgm:t>
        <a:bodyPr/>
        <a:lstStyle/>
        <a:p>
          <a:endParaRPr lang="en-US"/>
        </a:p>
      </dgm:t>
    </dgm:pt>
    <dgm:pt modelId="{471E815C-4EEC-4E1F-B217-026E9CAF8FAB}" type="sibTrans" cxnId="{81021605-50B6-4193-97E9-D9D9601FA89F}">
      <dgm:prSet/>
      <dgm:spPr/>
      <dgm:t>
        <a:bodyPr/>
        <a:lstStyle/>
        <a:p>
          <a:endParaRPr lang="en-US"/>
        </a:p>
      </dgm:t>
    </dgm:pt>
    <dgm:pt modelId="{6F114DF6-96C4-4852-A8D1-63B30AEC4DDB}">
      <dgm:prSet phldrT="[Text]"/>
      <dgm:spPr/>
      <dgm:t>
        <a:bodyPr/>
        <a:lstStyle/>
        <a:p>
          <a:pPr rtl="1">
            <a:buFontTx/>
            <a:buNone/>
          </a:pP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4D5BA0DE-EBD7-4A54-BBAC-BDD7ED327A7D}" type="parTrans" cxnId="{459B376E-5CB5-4FD7-B05B-EE0FB0DDB7A6}">
      <dgm:prSet/>
      <dgm:spPr/>
      <dgm:t>
        <a:bodyPr/>
        <a:lstStyle/>
        <a:p>
          <a:endParaRPr lang="en-US"/>
        </a:p>
      </dgm:t>
    </dgm:pt>
    <dgm:pt modelId="{B3F1FF1B-A407-4BF6-A832-8E9B2D88B823}" type="sibTrans" cxnId="{459B376E-5CB5-4FD7-B05B-EE0FB0DDB7A6}">
      <dgm:prSet/>
      <dgm:spPr/>
      <dgm:t>
        <a:bodyPr/>
        <a:lstStyle/>
        <a:p>
          <a:endParaRPr lang="en-US"/>
        </a:p>
      </dgm:t>
    </dgm:pt>
    <dgm:pt modelId="{AF1759EB-36FA-4189-BADE-92A26A800D99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ب(إلى)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80BD69D-7038-477A-ACF8-A7BD13089415}" type="parTrans" cxnId="{ABC46082-A82F-48A2-B66A-990981FF2949}">
      <dgm:prSet/>
      <dgm:spPr/>
      <dgm:t>
        <a:bodyPr/>
        <a:lstStyle/>
        <a:p>
          <a:endParaRPr lang="en-US"/>
        </a:p>
      </dgm:t>
    </dgm:pt>
    <dgm:pt modelId="{FA1BB6B4-336E-4BC9-873E-306C51C0228F}" type="sibTrans" cxnId="{ABC46082-A82F-48A2-B66A-990981FF2949}">
      <dgm:prSet/>
      <dgm:spPr/>
      <dgm:t>
        <a:bodyPr/>
        <a:lstStyle/>
        <a:p>
          <a:endParaRPr lang="en-US"/>
        </a:p>
      </dgm:t>
    </dgm:pt>
    <dgm:pt modelId="{2A9C7D93-A237-47F8-82EA-BBA523778DB8}" type="pres">
      <dgm:prSet presAssocID="{4ACACB84-ECF7-4944-A3EE-C51FAD81620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13DC5C7-5AA5-4536-AB15-EA971AC9B2C7}" type="pres">
      <dgm:prSet presAssocID="{17FC6564-513D-4A55-9F7F-62E392AA7935}" presName="composite" presStyleCnt="0"/>
      <dgm:spPr/>
    </dgm:pt>
    <dgm:pt modelId="{FC671C29-A538-4331-B259-4A7E55266792}" type="pres">
      <dgm:prSet presAssocID="{17FC6564-513D-4A55-9F7F-62E392AA793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87EFEDB-85BA-4EDC-9B24-C23A6B6F782B}" type="pres">
      <dgm:prSet presAssocID="{17FC6564-513D-4A55-9F7F-62E392AA7935}" presName="desTx" presStyleLbl="alignAccFollowNode1" presStyleIdx="0" presStyleCnt="4">
        <dgm:presLayoutVars>
          <dgm:bulletEnabled val="1"/>
        </dgm:presLayoutVars>
      </dgm:prSet>
      <dgm:spPr/>
    </dgm:pt>
    <dgm:pt modelId="{BA4D78C1-B845-4B1A-AFAD-4C6BBE1CA2D3}" type="pres">
      <dgm:prSet presAssocID="{DC0C66A5-9226-4E7A-9BD6-7749391B047A}" presName="space" presStyleCnt="0"/>
      <dgm:spPr/>
    </dgm:pt>
    <dgm:pt modelId="{3D8EC27F-A069-4C86-8D4B-32812912D0AB}" type="pres">
      <dgm:prSet presAssocID="{368A00AE-79BD-4076-A967-3DBE24560E29}" presName="composite" presStyleCnt="0"/>
      <dgm:spPr/>
    </dgm:pt>
    <dgm:pt modelId="{B7D177BD-0530-4E63-9798-0A23D1FBDF4D}" type="pres">
      <dgm:prSet presAssocID="{368A00AE-79BD-4076-A967-3DBE24560E2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05C6508-8D31-4F12-88AC-212898D2CACC}" type="pres">
      <dgm:prSet presAssocID="{368A00AE-79BD-4076-A967-3DBE24560E29}" presName="desTx" presStyleLbl="alignAccFollowNode1" presStyleIdx="1" presStyleCnt="4">
        <dgm:presLayoutVars>
          <dgm:bulletEnabled val="1"/>
        </dgm:presLayoutVars>
      </dgm:prSet>
      <dgm:spPr/>
    </dgm:pt>
    <dgm:pt modelId="{C95F71BB-DB18-4049-B6E3-0DFC08F224BE}" type="pres">
      <dgm:prSet presAssocID="{BD28A0AE-F9BE-4B26-A1C2-3065D5125A44}" presName="space" presStyleCnt="0"/>
      <dgm:spPr/>
    </dgm:pt>
    <dgm:pt modelId="{51630DBF-1B8D-42E7-814E-037FFA983FBD}" type="pres">
      <dgm:prSet presAssocID="{639438E6-7BA1-441B-B69B-25CBB32CEE8D}" presName="composite" presStyleCnt="0"/>
      <dgm:spPr/>
    </dgm:pt>
    <dgm:pt modelId="{7059B6CF-8574-4F5B-AC3E-BFE16F7DC25A}" type="pres">
      <dgm:prSet presAssocID="{639438E6-7BA1-441B-B69B-25CBB32CEE8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C44B3D6-3701-4522-9DC1-F5DE8FD4106D}" type="pres">
      <dgm:prSet presAssocID="{639438E6-7BA1-441B-B69B-25CBB32CEE8D}" presName="desTx" presStyleLbl="alignAccFollowNode1" presStyleIdx="2" presStyleCnt="4">
        <dgm:presLayoutVars>
          <dgm:bulletEnabled val="1"/>
        </dgm:presLayoutVars>
      </dgm:prSet>
      <dgm:spPr/>
    </dgm:pt>
    <dgm:pt modelId="{6DE21ECA-7F32-446B-87FE-2BC6EAF39198}" type="pres">
      <dgm:prSet presAssocID="{23CEB7A0-06A7-4D85-8A39-A8E97B750420}" presName="space" presStyleCnt="0"/>
      <dgm:spPr/>
    </dgm:pt>
    <dgm:pt modelId="{1B391979-D1C5-4162-A538-F84932D578C0}" type="pres">
      <dgm:prSet presAssocID="{52C0C15D-FFD0-4DDE-825B-52BE82EC8CEF}" presName="composite" presStyleCnt="0"/>
      <dgm:spPr/>
    </dgm:pt>
    <dgm:pt modelId="{A6C79C5F-9D92-45EE-96D7-D5C7BE77FAAA}" type="pres">
      <dgm:prSet presAssocID="{52C0C15D-FFD0-4DDE-825B-52BE82EC8CE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FE7DAB2-CEC6-4996-8043-00EA1182A7CA}" type="pres">
      <dgm:prSet presAssocID="{52C0C15D-FFD0-4DDE-825B-52BE82EC8CE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1021605-50B6-4193-97E9-D9D9601FA89F}" srcId="{368A00AE-79BD-4076-A967-3DBE24560E29}" destId="{FF9F2BFF-36E4-4F21-9FCB-0959F7A8D3C8}" srcOrd="1" destOrd="0" parTransId="{94A6CCAD-D8FA-47F0-85A2-123E63543846}" sibTransId="{471E815C-4EEC-4E1F-B217-026E9CAF8FAB}"/>
    <dgm:cxn modelId="{E2BA960E-1D43-45E0-A610-C7D459967BD0}" type="presOf" srcId="{BFAA59D0-2EC6-4C34-AB20-27718C5AA5E5}" destId="{D05C6508-8D31-4F12-88AC-212898D2CACC}" srcOrd="0" destOrd="0" presId="urn:microsoft.com/office/officeart/2005/8/layout/hList1"/>
    <dgm:cxn modelId="{3B0C1338-7382-4952-A2CA-3A547730E45F}" type="presOf" srcId="{368A00AE-79BD-4076-A967-3DBE24560E29}" destId="{B7D177BD-0530-4E63-9798-0A23D1FBDF4D}" srcOrd="0" destOrd="0" presId="urn:microsoft.com/office/officeart/2005/8/layout/hList1"/>
    <dgm:cxn modelId="{2C6C1939-0509-4932-8519-F6B79B535489}" type="presOf" srcId="{17FC6564-513D-4A55-9F7F-62E392AA7935}" destId="{FC671C29-A538-4331-B259-4A7E55266792}" srcOrd="0" destOrd="0" presId="urn:microsoft.com/office/officeart/2005/8/layout/hList1"/>
    <dgm:cxn modelId="{E2D0F55C-4D1E-412F-B467-80B581CE0EB2}" type="presOf" srcId="{FF9F2BFF-36E4-4F21-9FCB-0959F7A8D3C8}" destId="{D05C6508-8D31-4F12-88AC-212898D2CACC}" srcOrd="0" destOrd="1" presId="urn:microsoft.com/office/officeart/2005/8/layout/hList1"/>
    <dgm:cxn modelId="{87049165-1D7A-45B8-BA89-FFE6646FA23C}" type="presOf" srcId="{63B91900-A6AE-4277-AA22-8ACF3E160385}" destId="{D87EFEDB-85BA-4EDC-9B24-C23A6B6F782B}" srcOrd="0" destOrd="0" presId="urn:microsoft.com/office/officeart/2005/8/layout/hList1"/>
    <dgm:cxn modelId="{459B376E-5CB5-4FD7-B05B-EE0FB0DDB7A6}" srcId="{639438E6-7BA1-441B-B69B-25CBB32CEE8D}" destId="{6F114DF6-96C4-4852-A8D1-63B30AEC4DDB}" srcOrd="1" destOrd="0" parTransId="{4D5BA0DE-EBD7-4A54-BBAC-BDD7ED327A7D}" sibTransId="{B3F1FF1B-A407-4BF6-A832-8E9B2D88B823}"/>
    <dgm:cxn modelId="{D10DD053-7EB6-4F89-9599-0B009211D1B1}" srcId="{639438E6-7BA1-441B-B69B-25CBB32CEE8D}" destId="{2C67EEE7-CDC8-47A1-88CC-EA1EEE5B8426}" srcOrd="0" destOrd="0" parTransId="{3FD2280D-2BA0-473C-A1D7-AFD80F4C5490}" sibTransId="{1112D250-C100-490D-AF09-5948B45C652D}"/>
    <dgm:cxn modelId="{72157654-598F-4F06-B29E-185B076B903D}" type="presOf" srcId="{6F114DF6-96C4-4852-A8D1-63B30AEC4DDB}" destId="{FC44B3D6-3701-4522-9DC1-F5DE8FD4106D}" srcOrd="0" destOrd="1" presId="urn:microsoft.com/office/officeart/2005/8/layout/hList1"/>
    <dgm:cxn modelId="{E3A9AA79-452C-4846-BA56-3121EA9CFB57}" srcId="{17FC6564-513D-4A55-9F7F-62E392AA7935}" destId="{63B91900-A6AE-4277-AA22-8ACF3E160385}" srcOrd="0" destOrd="0" parTransId="{F008529E-E555-489B-9FF7-315081FC4DCF}" sibTransId="{3E26BE3F-54C4-4CC2-B154-F4B60929F81F}"/>
    <dgm:cxn modelId="{36D1297B-82A9-422E-8F6D-26AD90EB12A4}" srcId="{4ACACB84-ECF7-4944-A3EE-C51FAD81620F}" destId="{17FC6564-513D-4A55-9F7F-62E392AA7935}" srcOrd="0" destOrd="0" parTransId="{9D92B30E-3340-4800-B9BD-E52E40FD582B}" sibTransId="{DC0C66A5-9226-4E7A-9BD6-7749391B047A}"/>
    <dgm:cxn modelId="{1972F480-2DA6-451E-9010-82A0CAA27334}" srcId="{368A00AE-79BD-4076-A967-3DBE24560E29}" destId="{BFAA59D0-2EC6-4C34-AB20-27718C5AA5E5}" srcOrd="0" destOrd="0" parTransId="{D2E1F7BF-C8CA-40F8-9679-E3791A8C5355}" sibTransId="{747CBC48-B0C5-4EF0-8941-357E18D88A57}"/>
    <dgm:cxn modelId="{ABC46082-A82F-48A2-B66A-990981FF2949}" srcId="{52C0C15D-FFD0-4DDE-825B-52BE82EC8CEF}" destId="{AF1759EB-36FA-4189-BADE-92A26A800D99}" srcOrd="1" destOrd="0" parTransId="{580BD69D-7038-477A-ACF8-A7BD13089415}" sibTransId="{FA1BB6B4-336E-4BC9-873E-306C51C0228F}"/>
    <dgm:cxn modelId="{0EF5988B-CD08-4A78-932D-3FFDA33D862F}" type="presOf" srcId="{4ACACB84-ECF7-4944-A3EE-C51FAD81620F}" destId="{2A9C7D93-A237-47F8-82EA-BBA523778DB8}" srcOrd="0" destOrd="0" presId="urn:microsoft.com/office/officeart/2005/8/layout/hList1"/>
    <dgm:cxn modelId="{D7107DAD-5520-41F0-873C-47DC1072B2EC}" type="presOf" srcId="{AF1759EB-36FA-4189-BADE-92A26A800D99}" destId="{3FE7DAB2-CEC6-4996-8043-00EA1182A7CA}" srcOrd="0" destOrd="1" presId="urn:microsoft.com/office/officeart/2005/8/layout/hList1"/>
    <dgm:cxn modelId="{644856B7-86C1-409A-A641-73FFFFE58E8D}" type="presOf" srcId="{639438E6-7BA1-441B-B69B-25CBB32CEE8D}" destId="{7059B6CF-8574-4F5B-AC3E-BFE16F7DC25A}" srcOrd="0" destOrd="0" presId="urn:microsoft.com/office/officeart/2005/8/layout/hList1"/>
    <dgm:cxn modelId="{944B77C2-D604-46B9-9A8C-39F383366650}" srcId="{4ACACB84-ECF7-4944-A3EE-C51FAD81620F}" destId="{639438E6-7BA1-441B-B69B-25CBB32CEE8D}" srcOrd="2" destOrd="0" parTransId="{0341E089-B055-4479-BED9-DF9A9DCB6DF2}" sibTransId="{23CEB7A0-06A7-4D85-8A39-A8E97B750420}"/>
    <dgm:cxn modelId="{8621BFCD-8961-4F97-B078-A18F6AB536CE}" srcId="{4ACACB84-ECF7-4944-A3EE-C51FAD81620F}" destId="{368A00AE-79BD-4076-A967-3DBE24560E29}" srcOrd="1" destOrd="0" parTransId="{D223166E-2F30-4924-9A79-826BB5E52F69}" sibTransId="{BD28A0AE-F9BE-4B26-A1C2-3065D5125A44}"/>
    <dgm:cxn modelId="{6BDD74D0-8131-4AE3-B0BB-7482334911E8}" type="presOf" srcId="{2C67EEE7-CDC8-47A1-88CC-EA1EEE5B8426}" destId="{FC44B3D6-3701-4522-9DC1-F5DE8FD4106D}" srcOrd="0" destOrd="0" presId="urn:microsoft.com/office/officeart/2005/8/layout/hList1"/>
    <dgm:cxn modelId="{B7D657DB-5988-481B-B650-85F4548C0FE1}" srcId="{52C0C15D-FFD0-4DDE-825B-52BE82EC8CEF}" destId="{319EDBFA-352A-4479-B82F-64A77F0990E1}" srcOrd="0" destOrd="0" parTransId="{3ACAEEAB-161B-4EFA-A2B7-5655BB231EBD}" sibTransId="{EB7B7E45-4EEC-4059-89D9-E0380FE2DF9E}"/>
    <dgm:cxn modelId="{CF95A9E9-7470-43AE-B891-52CA10B23300}" type="presOf" srcId="{52C0C15D-FFD0-4DDE-825B-52BE82EC8CEF}" destId="{A6C79C5F-9D92-45EE-96D7-D5C7BE77FAAA}" srcOrd="0" destOrd="0" presId="urn:microsoft.com/office/officeart/2005/8/layout/hList1"/>
    <dgm:cxn modelId="{08FFCAE9-A691-48D6-926A-A7D9CA7E1EE3}" srcId="{4ACACB84-ECF7-4944-A3EE-C51FAD81620F}" destId="{52C0C15D-FFD0-4DDE-825B-52BE82EC8CEF}" srcOrd="3" destOrd="0" parTransId="{598D2FD2-4647-4FB4-B05E-277EA378C40F}" sibTransId="{AEE599CA-B163-4F3B-ABC8-CDE447130D2D}"/>
    <dgm:cxn modelId="{3AB03DF1-23AD-4946-93B3-1CB82049A483}" type="presOf" srcId="{319EDBFA-352A-4479-B82F-64A77F0990E1}" destId="{3FE7DAB2-CEC6-4996-8043-00EA1182A7CA}" srcOrd="0" destOrd="0" presId="urn:microsoft.com/office/officeart/2005/8/layout/hList1"/>
    <dgm:cxn modelId="{D65C34D4-0792-4723-A7AF-E30E3758197B}" type="presParOf" srcId="{2A9C7D93-A237-47F8-82EA-BBA523778DB8}" destId="{013DC5C7-5AA5-4536-AB15-EA971AC9B2C7}" srcOrd="0" destOrd="0" presId="urn:microsoft.com/office/officeart/2005/8/layout/hList1"/>
    <dgm:cxn modelId="{60C367C0-AD5C-4204-BAF8-01CF5F013296}" type="presParOf" srcId="{013DC5C7-5AA5-4536-AB15-EA971AC9B2C7}" destId="{FC671C29-A538-4331-B259-4A7E55266792}" srcOrd="0" destOrd="0" presId="urn:microsoft.com/office/officeart/2005/8/layout/hList1"/>
    <dgm:cxn modelId="{3B689B17-6DFA-4741-B1E9-C8CDC73FE82E}" type="presParOf" srcId="{013DC5C7-5AA5-4536-AB15-EA971AC9B2C7}" destId="{D87EFEDB-85BA-4EDC-9B24-C23A6B6F782B}" srcOrd="1" destOrd="0" presId="urn:microsoft.com/office/officeart/2005/8/layout/hList1"/>
    <dgm:cxn modelId="{DE3FC330-52D5-4DDE-B0FB-0B97BF33E724}" type="presParOf" srcId="{2A9C7D93-A237-47F8-82EA-BBA523778DB8}" destId="{BA4D78C1-B845-4B1A-AFAD-4C6BBE1CA2D3}" srcOrd="1" destOrd="0" presId="urn:microsoft.com/office/officeart/2005/8/layout/hList1"/>
    <dgm:cxn modelId="{CCBC6B47-FED7-4211-8EF0-961143DE1505}" type="presParOf" srcId="{2A9C7D93-A237-47F8-82EA-BBA523778DB8}" destId="{3D8EC27F-A069-4C86-8D4B-32812912D0AB}" srcOrd="2" destOrd="0" presId="urn:microsoft.com/office/officeart/2005/8/layout/hList1"/>
    <dgm:cxn modelId="{B0DB87EC-FE63-42C0-AA5D-44BD66B087DA}" type="presParOf" srcId="{3D8EC27F-A069-4C86-8D4B-32812912D0AB}" destId="{B7D177BD-0530-4E63-9798-0A23D1FBDF4D}" srcOrd="0" destOrd="0" presId="urn:microsoft.com/office/officeart/2005/8/layout/hList1"/>
    <dgm:cxn modelId="{FFE9EFD7-963A-493B-8E26-6DE40050F6C3}" type="presParOf" srcId="{3D8EC27F-A069-4C86-8D4B-32812912D0AB}" destId="{D05C6508-8D31-4F12-88AC-212898D2CACC}" srcOrd="1" destOrd="0" presId="urn:microsoft.com/office/officeart/2005/8/layout/hList1"/>
    <dgm:cxn modelId="{0B68B452-99DD-4B68-8501-D84811447F3C}" type="presParOf" srcId="{2A9C7D93-A237-47F8-82EA-BBA523778DB8}" destId="{C95F71BB-DB18-4049-B6E3-0DFC08F224BE}" srcOrd="3" destOrd="0" presId="urn:microsoft.com/office/officeart/2005/8/layout/hList1"/>
    <dgm:cxn modelId="{6295FAB7-EBD5-4554-A6E3-F7BCDAB55816}" type="presParOf" srcId="{2A9C7D93-A237-47F8-82EA-BBA523778DB8}" destId="{51630DBF-1B8D-42E7-814E-037FFA983FBD}" srcOrd="4" destOrd="0" presId="urn:microsoft.com/office/officeart/2005/8/layout/hList1"/>
    <dgm:cxn modelId="{A11C604F-D0B8-4A0A-ACCB-CEFF44F2FA30}" type="presParOf" srcId="{51630DBF-1B8D-42E7-814E-037FFA983FBD}" destId="{7059B6CF-8574-4F5B-AC3E-BFE16F7DC25A}" srcOrd="0" destOrd="0" presId="urn:microsoft.com/office/officeart/2005/8/layout/hList1"/>
    <dgm:cxn modelId="{7B681244-BF50-460F-B3B9-C6896EEAC806}" type="presParOf" srcId="{51630DBF-1B8D-42E7-814E-037FFA983FBD}" destId="{FC44B3D6-3701-4522-9DC1-F5DE8FD4106D}" srcOrd="1" destOrd="0" presId="urn:microsoft.com/office/officeart/2005/8/layout/hList1"/>
    <dgm:cxn modelId="{331210DC-7790-4056-92A6-D076A8F25985}" type="presParOf" srcId="{2A9C7D93-A237-47F8-82EA-BBA523778DB8}" destId="{6DE21ECA-7F32-446B-87FE-2BC6EAF39198}" srcOrd="5" destOrd="0" presId="urn:microsoft.com/office/officeart/2005/8/layout/hList1"/>
    <dgm:cxn modelId="{F245AC7F-3B94-43C5-8629-D4DE513826ED}" type="presParOf" srcId="{2A9C7D93-A237-47F8-82EA-BBA523778DB8}" destId="{1B391979-D1C5-4162-A538-F84932D578C0}" srcOrd="6" destOrd="0" presId="urn:microsoft.com/office/officeart/2005/8/layout/hList1"/>
    <dgm:cxn modelId="{AF414E81-F7D8-451A-A5CB-08A87898DBB4}" type="presParOf" srcId="{1B391979-D1C5-4162-A538-F84932D578C0}" destId="{A6C79C5F-9D92-45EE-96D7-D5C7BE77FAAA}" srcOrd="0" destOrd="0" presId="urn:microsoft.com/office/officeart/2005/8/layout/hList1"/>
    <dgm:cxn modelId="{7D568A11-0A38-4821-8A2E-2917982BC746}" type="presParOf" srcId="{1B391979-D1C5-4162-A538-F84932D578C0}" destId="{3FE7DAB2-CEC6-4996-8043-00EA1182A7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تكلم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الحادث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191EA617-1036-4A10-9C1E-83D3E6E96B7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347B7F-94F1-44A6-97CA-3479EB97924D}" type="parTrans" cxnId="{EFFEC8F3-0A27-47A3-9432-678116CBD20F}">
      <dgm:prSet/>
      <dgm:spPr/>
      <dgm:t>
        <a:bodyPr/>
        <a:lstStyle/>
        <a:p>
          <a:endParaRPr lang="en-US"/>
        </a:p>
      </dgm:t>
    </dgm:pt>
    <dgm:pt modelId="{4F08B68E-D704-4231-9A73-58CADD17A47A}" type="sibTrans" cxnId="{EFFEC8F3-0A27-47A3-9432-678116CBD20F}">
      <dgm:prSet/>
      <dgm:spPr/>
      <dgm:t>
        <a:bodyPr/>
        <a:lstStyle/>
        <a:p>
          <a:endParaRPr lang="en-US"/>
        </a:p>
      </dgm:t>
    </dgm:pt>
    <dgm:pt modelId="{175A8DB8-D030-46CF-BD83-4B214C65D21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ب(عن)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B0AD24D-F897-417D-A50D-753A3542E80D}" type="parTrans" cxnId="{93786A9F-2ADA-4F22-8D63-2944371F6EA4}">
      <dgm:prSet/>
      <dgm:spPr/>
      <dgm:t>
        <a:bodyPr/>
        <a:lstStyle/>
        <a:p>
          <a:endParaRPr lang="en-US"/>
        </a:p>
      </dgm:t>
    </dgm:pt>
    <dgm:pt modelId="{81EC8E21-758E-4B5E-967B-1B0AC93F124F}" type="sibTrans" cxnId="{93786A9F-2ADA-4F22-8D63-2944371F6EA4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6" custLinFactNeighborX="-1062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4"/>
      <dgm:spPr/>
    </dgm:pt>
    <dgm:pt modelId="{7F6A3DCC-5C4A-4DA0-A9B6-0E93A1BB159E}" type="pres">
      <dgm:prSet presAssocID="{2E6FB10D-CEFA-4AD7-98F6-361F234D2612}" presName="textNode" presStyleLbl="bgShp" presStyleIdx="1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6">
        <dgm:presLayoutVars>
          <dgm:bulletEnabled val="1"/>
        </dgm:presLayoutVars>
      </dgm:prSet>
      <dgm:spPr/>
    </dgm:pt>
    <dgm:pt modelId="{00E354AB-184F-49A3-BD8F-72E82BB2BB65}" type="pres">
      <dgm:prSet presAssocID="{ADD7E505-9690-470C-A1EB-D4B38121B7ED}" presName="aSpace2" presStyleCnt="0"/>
      <dgm:spPr/>
    </dgm:pt>
    <dgm:pt modelId="{62AEC5A3-998D-4BB6-8493-F4B7CF83BACE}" type="pres">
      <dgm:prSet presAssocID="{191EA617-1036-4A10-9C1E-83D3E6E96B7E}" presName="childNode" presStyleLbl="node1" presStyleIdx="2" presStyleCnt="6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4"/>
      <dgm:spPr/>
    </dgm:pt>
    <dgm:pt modelId="{5667726F-B7AE-6940-913F-6D1ACF644D36}" type="pres">
      <dgm:prSet presAssocID="{833C5296-FBCB-B248-93F3-6B6884DE0BE6}" presName="textNode" presStyleLbl="bgShp" presStyleIdx="2" presStyleCnt="4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3" presStyleCnt="6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4"/>
      <dgm:spPr/>
    </dgm:pt>
    <dgm:pt modelId="{90C135AE-FF67-4630-8994-CC0C0027BEE3}" type="pres">
      <dgm:prSet presAssocID="{A0901E74-3DFE-4250-B5C5-E230AF34335E}" presName="textNode" presStyleLbl="bgShp" presStyleIdx="3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4" presStyleCnt="6">
        <dgm:presLayoutVars>
          <dgm:bulletEnabled val="1"/>
        </dgm:presLayoutVars>
      </dgm:prSet>
      <dgm:spPr/>
    </dgm:pt>
    <dgm:pt modelId="{CB299B56-E7B8-4F33-86AC-4C722966C10B}" type="pres">
      <dgm:prSet presAssocID="{D5B21212-34BB-430E-B8EB-F8F12B3C9A3C}" presName="aSpace2" presStyleCnt="0"/>
      <dgm:spPr/>
    </dgm:pt>
    <dgm:pt modelId="{F62575B2-43CA-4B92-856E-16F15A6DD52D}" type="pres">
      <dgm:prSet presAssocID="{175A8DB8-D030-46CF-BD83-4B214C65D21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4C88C85C-CB18-458C-9E00-559278CC633D}" type="presOf" srcId="{175A8DB8-D030-46CF-BD83-4B214C65D215}" destId="{F62575B2-43CA-4B92-856E-16F15A6DD52D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E6CFC271-2F28-4841-A12B-EF0BAA7BE787}" type="presOf" srcId="{191EA617-1036-4A10-9C1E-83D3E6E96B7E}" destId="{62AEC5A3-998D-4BB6-8493-F4B7CF83BACE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93786A9F-2ADA-4F22-8D63-2944371F6EA4}" srcId="{A0901E74-3DFE-4250-B5C5-E230AF34335E}" destId="{175A8DB8-D030-46CF-BD83-4B214C65D215}" srcOrd="1" destOrd="0" parTransId="{5B0AD24D-F897-417D-A50D-753A3542E80D}" sibTransId="{81EC8E21-758E-4B5E-967B-1B0AC93F124F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EFFEC8F3-0A27-47A3-9432-678116CBD20F}" srcId="{2E6FB10D-CEFA-4AD7-98F6-361F234D2612}" destId="{191EA617-1036-4A10-9C1E-83D3E6E96B7E}" srcOrd="1" destOrd="0" parTransId="{95347B7F-94F1-44A6-97CA-3479EB97924D}" sibTransId="{4F08B68E-D704-4231-9A73-58CADD17A47A}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C06A28E1-C5EF-4F5C-8A66-92891484EC6C}" type="presParOf" srcId="{3F8137AC-D30D-4241-B07A-BEA42AA25E6E}" destId="{00E354AB-184F-49A3-BD8F-72E82BB2BB65}" srcOrd="1" destOrd="0" presId="urn:microsoft.com/office/officeart/2005/8/layout/lProcess2"/>
    <dgm:cxn modelId="{F6F48B42-D590-47F4-ACD6-BFE8962F258F}" type="presParOf" srcId="{3F8137AC-D30D-4241-B07A-BEA42AA25E6E}" destId="{62AEC5A3-998D-4BB6-8493-F4B7CF83BACE}" srcOrd="2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543A9828-37B8-4B5C-AFB6-C94E77DA7061}" type="presParOf" srcId="{4B23089F-2646-4B13-9002-F37666D69CBD}" destId="{CB299B56-E7B8-4F33-86AC-4C722966C10B}" srcOrd="1" destOrd="0" presId="urn:microsoft.com/office/officeart/2005/8/layout/lProcess2"/>
    <dgm:cxn modelId="{FFB81AB3-DDEE-4FF1-AFF3-D66FB65DA695}" type="presParOf" srcId="{4B23089F-2646-4B13-9002-F37666D69CBD}" destId="{F62575B2-43CA-4B92-856E-16F15A6DD52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2E222437-9BD3-4421-8DFE-4CF5CA3B24A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C7E2293-9BA9-462F-98CF-6C0A75C47A57}" type="parTrans" cxnId="{696E36D7-68F9-43DA-9EEF-8EDEA8E2F52B}">
      <dgm:prSet/>
      <dgm:spPr/>
      <dgm:t>
        <a:bodyPr/>
        <a:lstStyle/>
        <a:p>
          <a:endParaRPr lang="en-US"/>
        </a:p>
      </dgm:t>
    </dgm:pt>
    <dgm:pt modelId="{C201CF1A-B66C-480E-A25C-6EA775FAF23C}" type="sibTrans" cxnId="{696E36D7-68F9-43DA-9EEF-8EDEA8E2F52B}">
      <dgm:prSet/>
      <dgm:spPr/>
      <dgm:t>
        <a:bodyPr/>
        <a:lstStyle/>
        <a:p>
          <a:endParaRPr lang="en-US"/>
        </a:p>
      </dgm:t>
    </dgm:pt>
    <dgm:pt modelId="{469B97CD-7891-4F63-9BBD-E9A3A078A29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ب(على)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CF3D774-E0D9-4F4C-9370-E5C1CCFBCF71}" type="parTrans" cxnId="{A97031C3-DC6E-4A12-828C-B08FC7873B0C}">
      <dgm:prSet/>
      <dgm:spPr/>
      <dgm:t>
        <a:bodyPr/>
        <a:lstStyle/>
        <a:p>
          <a:endParaRPr lang="en-US"/>
        </a:p>
      </dgm:t>
    </dgm:pt>
    <dgm:pt modelId="{A93D0E1F-7C2C-43FA-8012-619CFD7BC865}" type="sibTrans" cxnId="{A97031C3-DC6E-4A12-828C-B08FC7873B0C}">
      <dgm:prSet/>
      <dgm:spPr/>
      <dgm:t>
        <a:bodyPr/>
        <a:lstStyle/>
        <a:p>
          <a:endParaRPr lang="en-US"/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0" presStyleCnt="3"/>
      <dgm:spPr/>
    </dgm:pt>
    <dgm:pt modelId="{7F6A3DCC-5C4A-4DA0-A9B6-0E93A1BB159E}" type="pres">
      <dgm:prSet presAssocID="{2E6FB10D-CEFA-4AD7-98F6-361F234D2612}" presName="textNode" presStyleLbl="bgShp" presStyleIdx="0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0" presStyleCnt="5">
        <dgm:presLayoutVars>
          <dgm:bulletEnabled val="1"/>
        </dgm:presLayoutVars>
      </dgm:prSet>
      <dgm:spPr/>
    </dgm:pt>
    <dgm:pt modelId="{9821A2EF-0872-4B0D-A83D-766258374256}" type="pres">
      <dgm:prSet presAssocID="{ADD7E505-9690-470C-A1EB-D4B38121B7ED}" presName="aSpace2" presStyleCnt="0"/>
      <dgm:spPr/>
    </dgm:pt>
    <dgm:pt modelId="{42C1050F-A57C-4123-9A2A-CC26B9AA1EF7}" type="pres">
      <dgm:prSet presAssocID="{2E222437-9BD3-4421-8DFE-4CF5CA3B24A5}" presName="childNode" presStyleLbl="node1" presStyleIdx="1" presStyleCnt="5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1" presStyleCnt="3"/>
      <dgm:spPr/>
    </dgm:pt>
    <dgm:pt modelId="{5667726F-B7AE-6940-913F-6D1ACF644D36}" type="pres">
      <dgm:prSet presAssocID="{833C5296-FBCB-B248-93F3-6B6884DE0BE6}" presName="textNode" presStyleLbl="bgShp" presStyleIdx="1" presStyleCnt="3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2" presStyleCnt="5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3"/>
      <dgm:spPr/>
    </dgm:pt>
    <dgm:pt modelId="{90C135AE-FF67-4630-8994-CC0C0027BEE3}" type="pres">
      <dgm:prSet presAssocID="{A0901E74-3DFE-4250-B5C5-E230AF34335E}" presName="textNode" presStyleLbl="bgShp" presStyleIdx="2" presStyleCnt="3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3" presStyleCnt="5">
        <dgm:presLayoutVars>
          <dgm:bulletEnabled val="1"/>
        </dgm:presLayoutVars>
      </dgm:prSet>
      <dgm:spPr/>
    </dgm:pt>
    <dgm:pt modelId="{0EF18F40-7F6D-4963-BDCE-53098127C3BD}" type="pres">
      <dgm:prSet presAssocID="{D5B21212-34BB-430E-B8EB-F8F12B3C9A3C}" presName="aSpace2" presStyleCnt="0"/>
      <dgm:spPr/>
    </dgm:pt>
    <dgm:pt modelId="{625DD2BF-5249-4A7C-84B8-758C24ACF331}" type="pres">
      <dgm:prSet presAssocID="{469B97CD-7891-4F63-9BBD-E9A3A078A298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0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A97031C3-DC6E-4A12-828C-B08FC7873B0C}" srcId="{A0901E74-3DFE-4250-B5C5-E230AF34335E}" destId="{469B97CD-7891-4F63-9BBD-E9A3A078A298}" srcOrd="1" destOrd="0" parTransId="{1CF3D774-E0D9-4F4C-9370-E5C1CCFBCF71}" sibTransId="{A93D0E1F-7C2C-43FA-8012-619CFD7BC865}"/>
    <dgm:cxn modelId="{5FFADBD5-7623-4C3C-8397-ACC2491A8BA2}" type="presOf" srcId="{2E222437-9BD3-4421-8DFE-4CF5CA3B24A5}" destId="{42C1050F-A57C-4123-9A2A-CC26B9AA1EF7}" srcOrd="0" destOrd="0" presId="urn:microsoft.com/office/officeart/2005/8/layout/lProcess2"/>
    <dgm:cxn modelId="{696E36D7-68F9-43DA-9EEF-8EDEA8E2F52B}" srcId="{2E6FB10D-CEFA-4AD7-98F6-361F234D2612}" destId="{2E222437-9BD3-4421-8DFE-4CF5CA3B24A5}" srcOrd="1" destOrd="0" parTransId="{8C7E2293-9BA9-462F-98CF-6C0A75C47A57}" sibTransId="{C201CF1A-B66C-480E-A25C-6EA775FAF23C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390093F1-168B-4EFA-8325-4B35991C1EAB}" type="presOf" srcId="{469B97CD-7891-4F63-9BBD-E9A3A078A298}" destId="{625DD2BF-5249-4A7C-84B8-758C24ACF331}" srcOrd="0" destOrd="0" presId="urn:microsoft.com/office/officeart/2005/8/layout/lProcess2"/>
    <dgm:cxn modelId="{15FAE4F5-41DD-3640-80C8-11991EB8772A}" srcId="{D58F48B4-F030-4267-8A21-C6232D869394}" destId="{833C5296-FBCB-B248-93F3-6B6884DE0BE6}" srcOrd="1" destOrd="0" parTransId="{1E6974DC-C176-E64E-B8AD-B4A952AB7E1B}" sibTransId="{6FFA9373-07CF-AC4E-A060-A6E90482EFE6}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647A7C63-1402-4F7F-B59D-E0BBDF169C80}" type="presParOf" srcId="{FCCB9DFF-FC85-40A8-B0EA-51C524D27473}" destId="{183458BF-5C34-46EE-8D5E-4C1152E37B33}" srcOrd="0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929A498C-4B7E-48F3-9DDD-C1DFBA7C923F}" type="presParOf" srcId="{3F8137AC-D30D-4241-B07A-BEA42AA25E6E}" destId="{9821A2EF-0872-4B0D-A83D-766258374256}" srcOrd="1" destOrd="0" presId="urn:microsoft.com/office/officeart/2005/8/layout/lProcess2"/>
    <dgm:cxn modelId="{99F4BD5F-C021-48D8-A81E-2FD4B7B0EDEF}" type="presParOf" srcId="{3F8137AC-D30D-4241-B07A-BEA42AA25E6E}" destId="{42C1050F-A57C-4123-9A2A-CC26B9AA1EF7}" srcOrd="2" destOrd="0" presId="urn:microsoft.com/office/officeart/2005/8/layout/lProcess2"/>
    <dgm:cxn modelId="{ADE84FA6-E61C-43B3-B70B-6C6CA920B7D0}" type="presParOf" srcId="{FCCB9DFF-FC85-40A8-B0EA-51C524D27473}" destId="{4FBAED0B-29F7-45F8-8A99-E5F019E6F85C}" srcOrd="1" destOrd="0" presId="urn:microsoft.com/office/officeart/2005/8/layout/lProcess2"/>
    <dgm:cxn modelId="{C8AA337C-B17B-7D41-A5F5-B09AC277E87A}" type="presParOf" srcId="{FCCB9DFF-FC85-40A8-B0EA-51C524D27473}" destId="{56C3AA46-F16A-BD49-B4D5-E498C5345C22}" srcOrd="2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9852D5CA-5CC4-4DF7-9C42-3D5C44214298}" type="presParOf" srcId="{4B23089F-2646-4B13-9002-F37666D69CBD}" destId="{0EF18F40-7F6D-4963-BDCE-53098127C3BD}" srcOrd="1" destOrd="0" presId="urn:microsoft.com/office/officeart/2005/8/layout/lProcess2"/>
    <dgm:cxn modelId="{8790C7AE-7950-417A-A499-B82AA8267DF1}" type="presParOf" srcId="{4B23089F-2646-4B13-9002-F37666D69CBD}" destId="{625DD2BF-5249-4A7C-84B8-758C24ACF3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 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ساحة 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الانتظار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E42890-561A-40CF-9F0A-E4884CF9882A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3AA24FC-C846-4379-B3C0-40BE51500757}" type="parTrans" cxnId="{4657B837-7C8E-4DCF-BB39-6D2477A680D3}">
      <dgm:prSet/>
      <dgm:spPr/>
      <dgm:t>
        <a:bodyPr/>
        <a:lstStyle/>
        <a:p>
          <a:endParaRPr lang="en-US"/>
        </a:p>
      </dgm:t>
    </dgm:pt>
    <dgm:pt modelId="{6BFBC048-A721-471E-BD10-B3183861BF94}" type="sibTrans" cxnId="{4657B837-7C8E-4DCF-BB39-6D2477A680D3}">
      <dgm:prSet/>
      <dgm:spPr/>
      <dgm:t>
        <a:bodyPr/>
        <a:lstStyle/>
        <a:p>
          <a:endParaRPr lang="en-US"/>
        </a:p>
      </dgm:t>
    </dgm:pt>
    <dgm:pt modelId="{2AFA3655-2FE8-4B45-AA48-28A2F7559DA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 </a:t>
          </a:r>
        </a:p>
      </dgm:t>
    </dgm:pt>
    <dgm:pt modelId="{3B5227F5-2EB7-4A3D-933D-36FFB187CD94}" type="parTrans" cxnId="{816ED951-EC8C-460B-AD2E-98049DE4C20A}">
      <dgm:prSet/>
      <dgm:spPr/>
      <dgm:t>
        <a:bodyPr/>
        <a:lstStyle/>
        <a:p>
          <a:endParaRPr lang="en-US"/>
        </a:p>
      </dgm:t>
    </dgm:pt>
    <dgm:pt modelId="{C5A0D4F7-FAE6-48B7-BC6F-C4C588A2E160}" type="sibTrans" cxnId="{816ED951-EC8C-460B-AD2E-98049DE4C20A}">
      <dgm:prSet/>
      <dgm:spPr/>
      <dgm:t>
        <a:bodyPr/>
        <a:lstStyle/>
        <a:p>
          <a:endParaRPr lang="en-US"/>
        </a:p>
      </dgm:t>
    </dgm:pt>
    <dgm:pt modelId="{D2784312-1F2B-4CC9-9D8A-F9FF37D9B4A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ب(في)</a:t>
          </a:r>
        </a:p>
      </dgm:t>
    </dgm:pt>
    <dgm:pt modelId="{3B06A97D-B512-4250-ACF6-E8C03F47B7B3}" type="parTrans" cxnId="{7ADDCC31-21C6-4793-A93C-EBAB2C4BC4C6}">
      <dgm:prSet/>
      <dgm:spPr/>
      <dgm:t>
        <a:bodyPr/>
        <a:lstStyle/>
        <a:p>
          <a:endParaRPr lang="en-US"/>
        </a:p>
      </dgm:t>
    </dgm:pt>
    <dgm:pt modelId="{1AADAF7A-DE78-4941-8C23-81253B75EA16}" type="sibTrans" cxnId="{7ADDCC31-21C6-4793-A93C-EBAB2C4BC4C6}">
      <dgm:prSet/>
      <dgm:spPr/>
      <dgm:t>
        <a:bodyPr/>
        <a:lstStyle/>
        <a:p>
          <a:endParaRPr lang="en-US"/>
        </a:p>
      </dgm:t>
    </dgm:pt>
    <dgm:pt modelId="{0E918A9A-EC7A-4F23-A302-B450E4E1667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A0693D9-8007-413C-9B4B-9EFF97DF9C9B}" type="parTrans" cxnId="{ED51C093-A96D-4686-9378-6F843A323D38}">
      <dgm:prSet/>
      <dgm:spPr/>
      <dgm:t>
        <a:bodyPr/>
        <a:lstStyle/>
        <a:p>
          <a:endParaRPr lang="en-US"/>
        </a:p>
      </dgm:t>
    </dgm:pt>
    <dgm:pt modelId="{32430E61-D683-4387-8198-A4B7A500BC6C}" type="sibTrans" cxnId="{ED51C093-A96D-4686-9378-6F843A323D38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8">
        <dgm:presLayoutVars>
          <dgm:bulletEnabled val="1"/>
        </dgm:presLayoutVars>
      </dgm:prSet>
      <dgm:spPr/>
    </dgm:pt>
    <dgm:pt modelId="{41A4EA2C-F038-43D6-8B22-6E13ACAA40A6}" type="pres">
      <dgm:prSet presAssocID="{80C49AF1-FCE1-4222-BB16-489548276857}" presName="aSpace2" presStyleCnt="0"/>
      <dgm:spPr/>
    </dgm:pt>
    <dgm:pt modelId="{2B30B392-3A59-431C-80BC-151336179406}" type="pres">
      <dgm:prSet presAssocID="{0E918A9A-EC7A-4F23-A302-B450E4E16679}" presName="childNode" presStyleLbl="node1" presStyleIdx="1" presStyleCnt="8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2" presStyleCnt="8">
        <dgm:presLayoutVars>
          <dgm:bulletEnabled val="1"/>
        </dgm:presLayoutVars>
      </dgm:prSet>
      <dgm:spPr/>
    </dgm:pt>
    <dgm:pt modelId="{5A1A640E-3617-4975-BF4F-4D3E7475E789}" type="pres">
      <dgm:prSet presAssocID="{3D783A9C-178D-4749-AE12-1E4501FD5E71}" presName="aSpace2" presStyleCnt="0"/>
      <dgm:spPr/>
    </dgm:pt>
    <dgm:pt modelId="{D4490C95-1AC8-496F-8A97-CE99573110C0}" type="pres">
      <dgm:prSet presAssocID="{36E42890-561A-40CF-9F0A-E4884CF9882A}" presName="childNode" presStyleLbl="node1" presStyleIdx="3" presStyleCnt="8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8" custScaleY="99377">
        <dgm:presLayoutVars>
          <dgm:bulletEnabled val="1"/>
        </dgm:presLayoutVars>
      </dgm:prSet>
      <dgm:spPr/>
    </dgm:pt>
    <dgm:pt modelId="{E37C9A38-8E11-4BE2-9EA4-4798B9CFAF0A}" type="pres">
      <dgm:prSet presAssocID="{C3C8ED66-6814-4E0F-B6D7-B614518D7B59}" presName="aSpace2" presStyleCnt="0"/>
      <dgm:spPr/>
    </dgm:pt>
    <dgm:pt modelId="{1DDA3F1F-CB07-4830-92D9-9D3CF0A9EB0A}" type="pres">
      <dgm:prSet presAssocID="{D2784312-1F2B-4CC9-9D8A-F9FF37D9B4AD}" presName="childNode" presStyleLbl="node1" presStyleIdx="5" presStyleCnt="8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6" presStyleCnt="8">
        <dgm:presLayoutVars>
          <dgm:bulletEnabled val="1"/>
        </dgm:presLayoutVars>
      </dgm:prSet>
      <dgm:spPr/>
    </dgm:pt>
    <dgm:pt modelId="{963B4986-AA4C-426E-BA50-38B7033603B5}" type="pres">
      <dgm:prSet presAssocID="{42951251-7324-4D31-8B1F-771B4B2EC457}" presName="aSpace2" presStyleCnt="0"/>
      <dgm:spPr/>
    </dgm:pt>
    <dgm:pt modelId="{2708A698-0D9C-4B84-B00E-1F8FA6631BBF}" type="pres">
      <dgm:prSet presAssocID="{2AFA3655-2FE8-4B45-AA48-28A2F7559DAD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7ADDCC31-21C6-4793-A93C-EBAB2C4BC4C6}" srcId="{35DA90E3-8021-4875-AC5B-6EA22DA5E459}" destId="{D2784312-1F2B-4CC9-9D8A-F9FF37D9B4AD}" srcOrd="1" destOrd="0" parTransId="{3B06A97D-B512-4250-ACF6-E8C03F47B7B3}" sibTransId="{1AADAF7A-DE78-4941-8C23-81253B75EA16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4657B837-7C8E-4DCF-BB39-6D2477A680D3}" srcId="{5A572B3C-5707-4FDF-A4F8-AC5F886892E0}" destId="{36E42890-561A-40CF-9F0A-E4884CF9882A}" srcOrd="1" destOrd="0" parTransId="{73AA24FC-C846-4379-B3C0-40BE51500757}" sibTransId="{6BFBC048-A721-471E-BD10-B3183861BF94}"/>
    <dgm:cxn modelId="{6FF23E39-B4C8-4C27-A5AC-D12234BB4C71}" type="presOf" srcId="{D2784312-1F2B-4CC9-9D8A-F9FF37D9B4AD}" destId="{1DDA3F1F-CB07-4830-92D9-9D3CF0A9EB0A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816ED951-EC8C-460B-AD2E-98049DE4C20A}" srcId="{CB53FD4D-E7B0-4855-B05A-C8A9F1F7AB72}" destId="{2AFA3655-2FE8-4B45-AA48-28A2F7559DAD}" srcOrd="1" destOrd="0" parTransId="{3B5227F5-2EB7-4A3D-933D-36FFB187CD94}" sibTransId="{C5A0D4F7-FAE6-48B7-BC6F-C4C588A2E160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60116380-53BE-4FD2-8B8C-A18A6252A34D}" type="presOf" srcId="{2AFA3655-2FE8-4B45-AA48-28A2F7559DAD}" destId="{2708A698-0D9C-4B84-B00E-1F8FA6631BBF}" srcOrd="0" destOrd="0" presId="urn:microsoft.com/office/officeart/2005/8/layout/lProcess2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ED51C093-A96D-4686-9378-6F843A323D38}" srcId="{523BC0B2-0DA3-4C5E-B2A6-73B349D1C2ED}" destId="{0E918A9A-EC7A-4F23-A302-B450E4E16679}" srcOrd="1" destOrd="0" parTransId="{9A0693D9-8007-413C-9B4B-9EFF97DF9C9B}" sibTransId="{32430E61-D683-4387-8198-A4B7A500BC6C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3E0C00B9-C4E1-45EA-8CBB-13620D3E36CE}" type="presOf" srcId="{36E42890-561A-40CF-9F0A-E4884CF9882A}" destId="{D4490C95-1AC8-496F-8A97-CE99573110C0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2927D1E6-8716-4B6F-9BDC-A73D4E17B9C9}" type="presOf" srcId="{0E918A9A-EC7A-4F23-A302-B450E4E16679}" destId="{2B30B392-3A59-431C-80BC-151336179406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96CE41B3-F3DA-41B6-9A89-26F29D60ECD7}" type="presParOf" srcId="{F61D42EF-B279-4445-B3E8-F8185E55A763}" destId="{41A4EA2C-F038-43D6-8B22-6E13ACAA40A6}" srcOrd="1" destOrd="0" presId="urn:microsoft.com/office/officeart/2005/8/layout/lProcess2"/>
    <dgm:cxn modelId="{F6874EBD-7FFA-477F-8F86-8DBCBE3387A3}" type="presParOf" srcId="{F61D42EF-B279-4445-B3E8-F8185E55A763}" destId="{2B30B392-3A59-431C-80BC-151336179406}" srcOrd="2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6CBB5F5F-49A7-44F4-85BE-16199E0E841D}" type="presParOf" srcId="{F5313BFE-969F-40E2-AB3E-6692FBFCC023}" destId="{5A1A640E-3617-4975-BF4F-4D3E7475E789}" srcOrd="1" destOrd="0" presId="urn:microsoft.com/office/officeart/2005/8/layout/lProcess2"/>
    <dgm:cxn modelId="{B5D7377D-2007-4ABC-AA5C-278EF1CA0765}" type="presParOf" srcId="{F5313BFE-969F-40E2-AB3E-6692FBFCC023}" destId="{D4490C95-1AC8-496F-8A97-CE99573110C0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7155D876-5685-4834-B7AA-F06A2651F33E}" type="presParOf" srcId="{CF1E9819-17EC-4A81-9B79-1F89BE267027}" destId="{E37C9A38-8E11-4BE2-9EA4-4798B9CFAF0A}" srcOrd="1" destOrd="0" presId="urn:microsoft.com/office/officeart/2005/8/layout/lProcess2"/>
    <dgm:cxn modelId="{8F9F664B-2E95-4073-BEC9-691848232EB5}" type="presParOf" srcId="{CF1E9819-17EC-4A81-9B79-1F89BE267027}" destId="{1DDA3F1F-CB07-4830-92D9-9D3CF0A9EB0A}" srcOrd="2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97E946B9-ACB1-4273-9288-5EA867140DAF}" type="presParOf" srcId="{A169BEAA-8957-4169-9AF2-7B57EF85E15D}" destId="{963B4986-AA4C-426E-BA50-38B7033603B5}" srcOrd="1" destOrd="0" presId="urn:microsoft.com/office/officeart/2005/8/layout/lProcess2"/>
    <dgm:cxn modelId="{74E42C37-3173-49C7-9ABE-1297D332114C}" type="presParOf" srcId="{A169BEAA-8957-4169-9AF2-7B57EF85E15D}" destId="{2708A698-0D9C-4B84-B00E-1F8FA6631BB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يتكلم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C885B-6C86-4D97-862C-118B4CCC5F6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83EF530-947A-4DBD-8AB6-5379877D7113}" type="parTrans" cxnId="{2853C70A-405F-44FC-B318-4179D4A0AA51}">
      <dgm:prSet/>
      <dgm:spPr/>
      <dgm:t>
        <a:bodyPr/>
        <a:lstStyle/>
        <a:p>
          <a:endParaRPr lang="en-US"/>
        </a:p>
      </dgm:t>
    </dgm:pt>
    <dgm:pt modelId="{8A7E669F-F0EC-401C-AABC-F624F11D69A2}" type="sibTrans" cxnId="{2853C70A-405F-44FC-B318-4179D4A0AA51}">
      <dgm:prSet/>
      <dgm:spPr/>
      <dgm:t>
        <a:bodyPr/>
        <a:lstStyle/>
        <a:p>
          <a:endParaRPr lang="en-US"/>
        </a:p>
      </dgm:t>
    </dgm:pt>
    <dgm:pt modelId="{71B4C59A-E38B-495F-A92E-F97A7C73512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باللغة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6992C09-0974-432D-B551-4CF6943ED5DB}" type="parTrans" cxnId="{6D8F080B-60E5-46C7-8A2E-DAEB9FED34EC}">
      <dgm:prSet/>
      <dgm:spPr/>
      <dgm:t>
        <a:bodyPr/>
        <a:lstStyle/>
        <a:p>
          <a:endParaRPr lang="en-US"/>
        </a:p>
      </dgm:t>
    </dgm:pt>
    <dgm:pt modelId="{B6E0C9BA-0104-44ED-8E41-B8536721836A}" type="sibTrans" cxnId="{6D8F080B-60E5-46C7-8A2E-DAEB9FED34EC}">
      <dgm:prSet/>
      <dgm:spPr/>
      <dgm:t>
        <a:bodyPr/>
        <a:lstStyle/>
        <a:p>
          <a:endParaRPr lang="en-US"/>
        </a:p>
      </dgm:t>
    </dgm:pt>
    <dgm:pt modelId="{E2266B09-0468-4D2E-99ED-1F191D2560C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3982F19-0E1C-4458-BE87-0B5760A5AD35}" type="parTrans" cxnId="{432044D2-6AA8-4DC6-ADFB-86F8E8E39355}">
      <dgm:prSet/>
      <dgm:spPr/>
      <dgm:t>
        <a:bodyPr/>
        <a:lstStyle/>
        <a:p>
          <a:endParaRPr lang="en-US"/>
        </a:p>
      </dgm:t>
    </dgm:pt>
    <dgm:pt modelId="{248D133E-5A3F-4FB8-9D13-C6676AAB38FF}" type="sibTrans" cxnId="{432044D2-6AA8-4DC6-ADFB-86F8E8E39355}">
      <dgm:prSet/>
      <dgm:spPr/>
      <dgm:t>
        <a:bodyPr/>
        <a:lstStyle/>
        <a:p>
          <a:endParaRPr lang="en-US"/>
        </a:p>
      </dgm:t>
    </dgm:pt>
    <dgm:pt modelId="{FF77E0AB-4E40-41ED-A5FD-CA6A23B7CC0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ب(الباء)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7F3E9EE-8E51-44B6-89BC-CB61E2F4AD47}" type="parTrans" cxnId="{3A37BA57-75BE-408D-813D-7FD7DCF7BD6F}">
      <dgm:prSet/>
      <dgm:spPr/>
      <dgm:t>
        <a:bodyPr/>
        <a:lstStyle/>
        <a:p>
          <a:endParaRPr lang="en-US"/>
        </a:p>
      </dgm:t>
    </dgm:pt>
    <dgm:pt modelId="{8F2F701D-D2CC-4C92-A7ED-21A1A153B2D0}" type="sibTrans" cxnId="{3A37BA57-75BE-408D-813D-7FD7DCF7BD6F}">
      <dgm:prSet/>
      <dgm:spPr/>
      <dgm:t>
        <a:bodyPr/>
        <a:lstStyle/>
        <a:p>
          <a:endParaRPr lang="en-US"/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العربية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2FF57-3FB0-4818-9C7B-0FE5C33936D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57D869D-355B-41FD-ADE2-62D20B081E22}" type="parTrans" cxnId="{F5B67C5A-EA50-4F82-B0CC-4043D46C4CE7}">
      <dgm:prSet/>
      <dgm:spPr/>
      <dgm:t>
        <a:bodyPr/>
        <a:lstStyle/>
        <a:p>
          <a:endParaRPr lang="en-US"/>
        </a:p>
      </dgm:t>
    </dgm:pt>
    <dgm:pt modelId="{83E4318A-E808-4AAD-9DD2-8C1A370DFA48}" type="sibTrans" cxnId="{F5B67C5A-EA50-4F82-B0CC-4043D46C4CE7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0" presStyleCnt="4"/>
      <dgm:spPr/>
    </dgm:pt>
    <dgm:pt modelId="{7F6A3DCC-5C4A-4DA0-A9B6-0E93A1BB159E}" type="pres">
      <dgm:prSet presAssocID="{2E6FB10D-CEFA-4AD7-98F6-361F234D2612}" presName="textNode" presStyleLbl="bgShp" presStyleIdx="0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0" presStyleCnt="7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1" presStyleCnt="4"/>
      <dgm:spPr/>
    </dgm:pt>
    <dgm:pt modelId="{90C135AE-FF67-4630-8994-CC0C0027BEE3}" type="pres">
      <dgm:prSet presAssocID="{A0901E74-3DFE-4250-B5C5-E230AF34335E}" presName="textNode" presStyleLbl="bgShp" presStyleIdx="1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1" presStyleCnt="7">
        <dgm:presLayoutVars>
          <dgm:bulletEnabled val="1"/>
        </dgm:presLayoutVars>
      </dgm:prSet>
      <dgm:spPr/>
    </dgm:pt>
    <dgm:pt modelId="{36DD9517-FEFF-40A6-A816-0E250B759C1F}" type="pres">
      <dgm:prSet presAssocID="{D5B21212-34BB-430E-B8EB-F8F12B3C9A3C}" presName="aSpace2" presStyleCnt="0"/>
      <dgm:spPr/>
    </dgm:pt>
    <dgm:pt modelId="{E3DFE059-23E3-4D47-9DA0-A6B199C4E3F5}" type="pres">
      <dgm:prSet presAssocID="{FC3C885B-6C86-4D97-862C-118B4CCC5F6D}" presName="childNode" presStyleLbl="node1" presStyleIdx="2" presStyleCnt="7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C149E53F-DAD0-450F-B9C1-5BD2F43469BA}" type="pres">
      <dgm:prSet presAssocID="{71B4C59A-E38B-495F-A92E-F97A7C73512A}" presName="compNode" presStyleCnt="0"/>
      <dgm:spPr/>
    </dgm:pt>
    <dgm:pt modelId="{AABD593E-B75F-4575-B15E-73C137380B68}" type="pres">
      <dgm:prSet presAssocID="{71B4C59A-E38B-495F-A92E-F97A7C73512A}" presName="aNode" presStyleLbl="bgShp" presStyleIdx="2" presStyleCnt="4"/>
      <dgm:spPr/>
    </dgm:pt>
    <dgm:pt modelId="{B93350C8-67CC-4585-8267-D674C4B3E085}" type="pres">
      <dgm:prSet presAssocID="{71B4C59A-E38B-495F-A92E-F97A7C73512A}" presName="textNode" presStyleLbl="bgShp" presStyleIdx="2" presStyleCnt="4"/>
      <dgm:spPr/>
    </dgm:pt>
    <dgm:pt modelId="{0A7189A4-C9A7-4FFB-B02B-7CB9856B523A}" type="pres">
      <dgm:prSet presAssocID="{71B4C59A-E38B-495F-A92E-F97A7C73512A}" presName="compChildNode" presStyleCnt="0"/>
      <dgm:spPr/>
    </dgm:pt>
    <dgm:pt modelId="{0FE0144E-4296-4C8F-85D8-2D8F2DE42F42}" type="pres">
      <dgm:prSet presAssocID="{71B4C59A-E38B-495F-A92E-F97A7C73512A}" presName="theInnerList" presStyleCnt="0"/>
      <dgm:spPr/>
    </dgm:pt>
    <dgm:pt modelId="{A925D27D-F7F7-4128-9A84-B3003DB7C54C}" type="pres">
      <dgm:prSet presAssocID="{E2266B09-0468-4D2E-99ED-1F191D2560CC}" presName="childNode" presStyleLbl="node1" presStyleIdx="3" presStyleCnt="7">
        <dgm:presLayoutVars>
          <dgm:bulletEnabled val="1"/>
        </dgm:presLayoutVars>
      </dgm:prSet>
      <dgm:spPr/>
    </dgm:pt>
    <dgm:pt modelId="{D6506D1B-50BB-41B2-89B7-796664B831A9}" type="pres">
      <dgm:prSet presAssocID="{E2266B09-0468-4D2E-99ED-1F191D2560CC}" presName="aSpace2" presStyleCnt="0"/>
      <dgm:spPr/>
    </dgm:pt>
    <dgm:pt modelId="{EEB8B6EC-8EA3-4997-9076-9F9DA77B9764}" type="pres">
      <dgm:prSet presAssocID="{FF77E0AB-4E40-41ED-A5FD-CA6A23B7CC04}" presName="childNode" presStyleLbl="node1" presStyleIdx="4" presStyleCnt="7">
        <dgm:presLayoutVars>
          <dgm:bulletEnabled val="1"/>
        </dgm:presLayoutVars>
      </dgm:prSet>
      <dgm:spPr/>
    </dgm:pt>
    <dgm:pt modelId="{356711D9-E0A8-458E-A677-6ACA599CC08A}" type="pres">
      <dgm:prSet presAssocID="{71B4C59A-E38B-495F-A92E-F97A7C73512A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3" presStyleCnt="4"/>
      <dgm:spPr/>
    </dgm:pt>
    <dgm:pt modelId="{E10107BC-9135-40C2-988C-7DA808BD2232}" type="pres">
      <dgm:prSet presAssocID="{8F9A0E1C-9F8A-4597-9ED4-C0026DB92034}" presName="textNode" presStyleLbl="bgShp" presStyleIdx="3" presStyleCnt="4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5" presStyleCnt="7">
        <dgm:presLayoutVars>
          <dgm:bulletEnabled val="1"/>
        </dgm:presLayoutVars>
      </dgm:prSet>
      <dgm:spPr/>
    </dgm:pt>
    <dgm:pt modelId="{B8443DB6-8B53-42AF-8200-991DECD3D1A6}" type="pres">
      <dgm:prSet presAssocID="{B569FE78-9CFB-4A69-8D9B-A72CFC5A6C9A}" presName="aSpace2" presStyleCnt="0"/>
      <dgm:spPr/>
    </dgm:pt>
    <dgm:pt modelId="{FD87A344-0697-4CD6-BB77-583ADF8B876E}" type="pres">
      <dgm:prSet presAssocID="{9122FF57-3FB0-4818-9C7B-0FE5C33936D2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2853C70A-405F-44FC-B318-4179D4A0AA51}" srcId="{A0901E74-3DFE-4250-B5C5-E230AF34335E}" destId="{FC3C885B-6C86-4D97-862C-118B4CCC5F6D}" srcOrd="1" destOrd="0" parTransId="{583EF530-947A-4DBD-8AB6-5379877D7113}" sibTransId="{8A7E669F-F0EC-401C-AABC-F624F11D69A2}"/>
    <dgm:cxn modelId="{2457FF0A-DFAD-4136-B9BF-8CC1D3ACBA29}" type="presOf" srcId="{9122FF57-3FB0-4818-9C7B-0FE5C33936D2}" destId="{FD87A344-0697-4CD6-BB77-583ADF8B876E}" srcOrd="0" destOrd="0" presId="urn:microsoft.com/office/officeart/2005/8/layout/lProcess2"/>
    <dgm:cxn modelId="{6D8F080B-60E5-46C7-8A2E-DAEB9FED34EC}" srcId="{D58F48B4-F030-4267-8A21-C6232D869394}" destId="{71B4C59A-E38B-495F-A92E-F97A7C73512A}" srcOrd="2" destOrd="0" parTransId="{76992C09-0974-432D-B551-4CF6943ED5DB}" sibTransId="{B6E0C9BA-0104-44ED-8E41-B8536721836A}"/>
    <dgm:cxn modelId="{73A4F90B-1B47-4A17-AD76-FEF408300ADA}" type="presOf" srcId="{71B4C59A-E38B-495F-A92E-F97A7C73512A}" destId="{AABD593E-B75F-4575-B15E-73C137380B68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1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3" destOrd="0" parTransId="{D15465FF-5411-4DD6-98B2-FB0C49DFFC50}" sibTransId="{821F0B71-C727-43B3-BEC3-BE7C3BC30168}"/>
    <dgm:cxn modelId="{CA001F38-0C3A-4AC3-8B96-B7E046AF9B86}" type="presOf" srcId="{71B4C59A-E38B-495F-A92E-F97A7C73512A}" destId="{B93350C8-67CC-4585-8267-D674C4B3E085}" srcOrd="1" destOrd="0" presId="urn:microsoft.com/office/officeart/2005/8/layout/lProcess2"/>
    <dgm:cxn modelId="{A75B665B-915C-4E64-8B63-1BA885AF3468}" type="presOf" srcId="{FF77E0AB-4E40-41ED-A5FD-CA6A23B7CC04}" destId="{EEB8B6EC-8EA3-4997-9076-9F9DA77B9764}" srcOrd="0" destOrd="0" presId="urn:microsoft.com/office/officeart/2005/8/layout/lProcess2"/>
    <dgm:cxn modelId="{F51FD65B-73C9-49E2-B898-F8400F8066C6}" srcId="{D58F48B4-F030-4267-8A21-C6232D869394}" destId="{2E6FB10D-CEFA-4AD7-98F6-361F234D2612}" srcOrd="0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889E3B60-58D3-4382-8097-50582A28B3BD}" type="presOf" srcId="{FC3C885B-6C86-4D97-862C-118B4CCC5F6D}" destId="{E3DFE059-23E3-4D47-9DA0-A6B199C4E3F5}" srcOrd="0" destOrd="0" presId="urn:microsoft.com/office/officeart/2005/8/layout/lProcess2"/>
    <dgm:cxn modelId="{FAB0F252-936A-493A-B241-C805FFB0764B}" type="presOf" srcId="{E2266B09-0468-4D2E-99ED-1F191D2560CC}" destId="{A925D27D-F7F7-4128-9A84-B3003DB7C54C}" srcOrd="0" destOrd="0" presId="urn:microsoft.com/office/officeart/2005/8/layout/lProcess2"/>
    <dgm:cxn modelId="{3A37BA57-75BE-408D-813D-7FD7DCF7BD6F}" srcId="{71B4C59A-E38B-495F-A92E-F97A7C73512A}" destId="{FF77E0AB-4E40-41ED-A5FD-CA6A23B7CC04}" srcOrd="1" destOrd="0" parTransId="{07F3E9EE-8E51-44B6-89BC-CB61E2F4AD47}" sibTransId="{8F2F701D-D2CC-4C92-A7ED-21A1A153B2D0}"/>
    <dgm:cxn modelId="{F5B67C5A-EA50-4F82-B0CC-4043D46C4CE7}" srcId="{8F9A0E1C-9F8A-4597-9ED4-C0026DB92034}" destId="{9122FF57-3FB0-4818-9C7B-0FE5C33936D2}" srcOrd="1" destOrd="0" parTransId="{357D869D-355B-41FD-ADE2-62D20B081E22}" sibTransId="{83E4318A-E808-4AAD-9DD2-8C1A370DFA48}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432044D2-6AA8-4DC6-ADFB-86F8E8E39355}" srcId="{71B4C59A-E38B-495F-A92E-F97A7C73512A}" destId="{E2266B09-0468-4D2E-99ED-1F191D2560CC}" srcOrd="0" destOrd="0" parTransId="{33982F19-0E1C-4458-BE87-0B5760A5AD35}" sibTransId="{248D133E-5A3F-4FB8-9D13-C6676AAB38F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647A7C63-1402-4F7F-B59D-E0BBDF169C80}" type="presParOf" srcId="{FCCB9DFF-FC85-40A8-B0EA-51C524D27473}" destId="{183458BF-5C34-46EE-8D5E-4C1152E37B33}" srcOrd="0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1" destOrd="0" presId="urn:microsoft.com/office/officeart/2005/8/layout/lProcess2"/>
    <dgm:cxn modelId="{E30005C3-24BC-4EE4-A7D3-648053D2B899}" type="presParOf" srcId="{FCCB9DFF-FC85-40A8-B0EA-51C524D27473}" destId="{E20576AB-23B0-4058-B0F4-9E87549E0B21}" srcOrd="2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91EF5120-749F-4BF2-BA44-0B51A0111ED8}" type="presParOf" srcId="{4B23089F-2646-4B13-9002-F37666D69CBD}" destId="{36DD9517-FEFF-40A6-A816-0E250B759C1F}" srcOrd="1" destOrd="0" presId="urn:microsoft.com/office/officeart/2005/8/layout/lProcess2"/>
    <dgm:cxn modelId="{B5DC8ADA-862A-46A7-86BD-5282715CA0E7}" type="presParOf" srcId="{4B23089F-2646-4B13-9002-F37666D69CBD}" destId="{E3DFE059-23E3-4D47-9DA0-A6B199C4E3F5}" srcOrd="2" destOrd="0" presId="urn:microsoft.com/office/officeart/2005/8/layout/lProcess2"/>
    <dgm:cxn modelId="{57146185-F673-41AC-8350-2A3FDB53597D}" type="presParOf" srcId="{FCCB9DFF-FC85-40A8-B0EA-51C524D27473}" destId="{BFA8356F-0519-4CE0-8C50-EE0DE97C8F2F}" srcOrd="3" destOrd="0" presId="urn:microsoft.com/office/officeart/2005/8/layout/lProcess2"/>
    <dgm:cxn modelId="{206F731A-5929-4DD8-89C6-650388C0C3C4}" type="presParOf" srcId="{FCCB9DFF-FC85-40A8-B0EA-51C524D27473}" destId="{C149E53F-DAD0-450F-B9C1-5BD2F43469BA}" srcOrd="4" destOrd="0" presId="urn:microsoft.com/office/officeart/2005/8/layout/lProcess2"/>
    <dgm:cxn modelId="{3BEB4C3D-8A98-49C0-A932-3CE77FBA6070}" type="presParOf" srcId="{C149E53F-DAD0-450F-B9C1-5BD2F43469BA}" destId="{AABD593E-B75F-4575-B15E-73C137380B68}" srcOrd="0" destOrd="0" presId="urn:microsoft.com/office/officeart/2005/8/layout/lProcess2"/>
    <dgm:cxn modelId="{143B5E6F-F140-4378-B922-03DFAE762EC9}" type="presParOf" srcId="{C149E53F-DAD0-450F-B9C1-5BD2F43469BA}" destId="{B93350C8-67CC-4585-8267-D674C4B3E085}" srcOrd="1" destOrd="0" presId="urn:microsoft.com/office/officeart/2005/8/layout/lProcess2"/>
    <dgm:cxn modelId="{FF28440C-1953-4FA8-9E7A-F4383B4DAD0E}" type="presParOf" srcId="{C149E53F-DAD0-450F-B9C1-5BD2F43469BA}" destId="{0A7189A4-C9A7-4FFB-B02B-7CB9856B523A}" srcOrd="2" destOrd="0" presId="urn:microsoft.com/office/officeart/2005/8/layout/lProcess2"/>
    <dgm:cxn modelId="{9F106A33-FF76-455B-A411-3C5567242151}" type="presParOf" srcId="{0A7189A4-C9A7-4FFB-B02B-7CB9856B523A}" destId="{0FE0144E-4296-4C8F-85D8-2D8F2DE42F42}" srcOrd="0" destOrd="0" presId="urn:microsoft.com/office/officeart/2005/8/layout/lProcess2"/>
    <dgm:cxn modelId="{EF688DB6-4948-4E64-B5AF-7F6FB4E2458F}" type="presParOf" srcId="{0FE0144E-4296-4C8F-85D8-2D8F2DE42F42}" destId="{A925D27D-F7F7-4128-9A84-B3003DB7C54C}" srcOrd="0" destOrd="0" presId="urn:microsoft.com/office/officeart/2005/8/layout/lProcess2"/>
    <dgm:cxn modelId="{1E214B1A-916A-4D5D-AD50-A2C9BF090383}" type="presParOf" srcId="{0FE0144E-4296-4C8F-85D8-2D8F2DE42F42}" destId="{D6506D1B-50BB-41B2-89B7-796664B831A9}" srcOrd="1" destOrd="0" presId="urn:microsoft.com/office/officeart/2005/8/layout/lProcess2"/>
    <dgm:cxn modelId="{9399CF49-E222-4962-8670-9F17A7E42C67}" type="presParOf" srcId="{0FE0144E-4296-4C8F-85D8-2D8F2DE42F42}" destId="{EEB8B6EC-8EA3-4997-9076-9F9DA77B9764}" srcOrd="2" destOrd="0" presId="urn:microsoft.com/office/officeart/2005/8/layout/lProcess2"/>
    <dgm:cxn modelId="{4A8C8208-DF8F-4E40-9FB6-F73356CE49A0}" type="presParOf" srcId="{FCCB9DFF-FC85-40A8-B0EA-51C524D27473}" destId="{356711D9-E0A8-458E-A677-6ACA599CC08A}" srcOrd="5" destOrd="0" presId="urn:microsoft.com/office/officeart/2005/8/layout/lProcess2"/>
    <dgm:cxn modelId="{E9ADE005-61A6-4D59-BFD5-E23547F61212}" type="presParOf" srcId="{FCCB9DFF-FC85-40A8-B0EA-51C524D27473}" destId="{14134F33-428F-420E-B189-F4F66B956303}" srcOrd="6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C99B88DC-2465-4E41-8543-529606E6ED49}" type="presParOf" srcId="{2027F510-ACA1-44F1-A844-20A3CA3332C2}" destId="{B8443DB6-8B53-42AF-8200-991DECD3D1A6}" srcOrd="1" destOrd="0" presId="urn:microsoft.com/office/officeart/2005/8/layout/lProcess2"/>
    <dgm:cxn modelId="{7AE02882-8E22-4A87-97EB-7197B99690BA}" type="presParOf" srcId="{2027F510-ACA1-44F1-A844-20A3CA3332C2}" destId="{FD87A344-0697-4CD6-BB77-583ADF8B876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ذهب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للمدرسة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3754F67-CD20-496D-A8A0-B1AC6E1DCCB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09E239F-94D1-46A9-A798-9DF89EA16EE9}" type="parTrans" cxnId="{D634D413-5D88-4164-9DFB-E0AA80084DBC}">
      <dgm:prSet/>
      <dgm:spPr/>
      <dgm:t>
        <a:bodyPr/>
        <a:lstStyle/>
        <a:p>
          <a:endParaRPr lang="en-US"/>
        </a:p>
      </dgm:t>
    </dgm:pt>
    <dgm:pt modelId="{F11BA3EB-F856-47EA-A73F-4829F21DC4BC}" type="sibTrans" cxnId="{D634D413-5D88-4164-9DFB-E0AA80084DBC}">
      <dgm:prSet/>
      <dgm:spPr/>
      <dgm:t>
        <a:bodyPr/>
        <a:lstStyle/>
        <a:p>
          <a:endParaRPr lang="en-US"/>
        </a:p>
      </dgm:t>
    </dgm:pt>
    <dgm:pt modelId="{04D0EA0B-CC39-4C91-B3A3-0C6187A809C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 مجرور ب (اللام)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F4B72DA-3840-4687-8A4D-F9F96806733C}" type="parTrans" cxnId="{9189B1CF-FB26-4582-AD80-9E1F4D4021E9}">
      <dgm:prSet/>
      <dgm:spPr/>
      <dgm:t>
        <a:bodyPr/>
        <a:lstStyle/>
        <a:p>
          <a:endParaRPr lang="en-US"/>
        </a:p>
      </dgm:t>
    </dgm:pt>
    <dgm:pt modelId="{5763857A-0DC9-4D2B-AE84-6BD08D0D8103}" type="sibTrans" cxnId="{9189B1CF-FB26-4582-AD80-9E1F4D4021E9}">
      <dgm:prSet/>
      <dgm:spPr/>
      <dgm:t>
        <a:bodyPr/>
        <a:lstStyle/>
        <a:p>
          <a:endParaRPr lang="en-US"/>
        </a:p>
      </dgm:t>
    </dgm:pt>
    <dgm:pt modelId="{0678F9BC-A903-48E2-A825-4D378BF3983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96305114-788B-418B-8E5B-72DD9D785294}" type="parTrans" cxnId="{DCE55D56-11D0-4AEA-9E88-89696C5717BE}">
      <dgm:prSet/>
      <dgm:spPr/>
      <dgm:t>
        <a:bodyPr/>
        <a:lstStyle/>
        <a:p>
          <a:endParaRPr lang="en-US"/>
        </a:p>
      </dgm:t>
    </dgm:pt>
    <dgm:pt modelId="{D779C32A-2058-460F-B357-F95B212F7797}" type="sibTrans" cxnId="{DCE55D56-11D0-4AEA-9E88-89696C5717BE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51741EB1-AA5A-4526-AA05-10725D3D7DF4}" type="pres">
      <dgm:prSet presAssocID="{0678F9BC-A903-48E2-A825-4D378BF3983E}" presName="childNode" presStyleLbl="node1" presStyleIdx="0" presStyleCnt="5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5">
        <dgm:presLayoutVars>
          <dgm:bulletEnabled val="1"/>
        </dgm:presLayoutVars>
      </dgm:prSet>
      <dgm:spPr/>
    </dgm:pt>
    <dgm:pt modelId="{11122251-DD7D-4861-B482-78E8E9DF08D7}" type="pres">
      <dgm:prSet presAssocID="{ADD7E505-9690-470C-A1EB-D4B38121B7ED}" presName="aSpace2" presStyleCnt="0"/>
      <dgm:spPr/>
    </dgm:pt>
    <dgm:pt modelId="{55B1427D-D320-4559-AFB3-51DCF2E82011}" type="pres">
      <dgm:prSet presAssocID="{A3754F67-CD20-496D-A8A0-B1AC6E1DCCBD}" presName="childNode" presStyleLbl="node1" presStyleIdx="2" presStyleCnt="5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3"/>
      <dgm:spPr/>
    </dgm:pt>
    <dgm:pt modelId="{90C135AE-FF67-4630-8994-CC0C0027BEE3}" type="pres">
      <dgm:prSet presAssocID="{A0901E74-3DFE-4250-B5C5-E230AF34335E}" presName="textNode" presStyleLbl="bgShp" presStyleIdx="2" presStyleCnt="3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3" presStyleCnt="5">
        <dgm:presLayoutVars>
          <dgm:bulletEnabled val="1"/>
        </dgm:presLayoutVars>
      </dgm:prSet>
      <dgm:spPr/>
    </dgm:pt>
    <dgm:pt modelId="{1CC6C317-F30B-455C-B1F8-77727E6E6034}" type="pres">
      <dgm:prSet presAssocID="{D5B21212-34BB-430E-B8EB-F8F12B3C9A3C}" presName="aSpace2" presStyleCnt="0"/>
      <dgm:spPr/>
    </dgm:pt>
    <dgm:pt modelId="{2D42883E-5E6A-4C17-B5C3-F91C7E6BFDB5}" type="pres">
      <dgm:prSet presAssocID="{04D0EA0B-CC39-4C91-B3A3-0C6187A809C1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9695C13-8D52-42DB-9D8E-A8FC93AB5E7F}" type="presOf" srcId="{A3754F67-CD20-496D-A8A0-B1AC6E1DCCBD}" destId="{55B1427D-D320-4559-AFB3-51DCF2E82011}" srcOrd="0" destOrd="0" presId="urn:microsoft.com/office/officeart/2005/8/layout/lProcess2"/>
    <dgm:cxn modelId="{D634D413-5D88-4164-9DFB-E0AA80084DBC}" srcId="{2E6FB10D-CEFA-4AD7-98F6-361F234D2612}" destId="{A3754F67-CD20-496D-A8A0-B1AC6E1DCCBD}" srcOrd="1" destOrd="0" parTransId="{709E239F-94D1-46A9-A798-9DF89EA16EE9}" sibTransId="{F11BA3EB-F856-47EA-A73F-4829F21DC4BC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DCE55D56-11D0-4AEA-9E88-89696C5717BE}" srcId="{523BC0B2-0DA3-4C5E-B2A6-73B349D1C2ED}" destId="{0678F9BC-A903-48E2-A825-4D378BF3983E}" srcOrd="0" destOrd="0" parTransId="{96305114-788B-418B-8E5B-72DD9D785294}" sibTransId="{D779C32A-2058-460F-B357-F95B212F7797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6F747EB0-145D-4258-9C22-87FAC5CF043E}" type="presOf" srcId="{0678F9BC-A903-48E2-A825-4D378BF3983E}" destId="{51741EB1-AA5A-4526-AA05-10725D3D7DF4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9189B1CF-FB26-4582-AD80-9E1F4D4021E9}" srcId="{A0901E74-3DFE-4250-B5C5-E230AF34335E}" destId="{04D0EA0B-CC39-4C91-B3A3-0C6187A809C1}" srcOrd="1" destOrd="0" parTransId="{EF4B72DA-3840-4687-8A4D-F9F96806733C}" sibTransId="{5763857A-0DC9-4D2B-AE84-6BD08D0D8103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352055FF-5990-4706-BB02-5E4E0D35FD4C}" type="presOf" srcId="{04D0EA0B-CC39-4C91-B3A3-0C6187A809C1}" destId="{2D42883E-5E6A-4C17-B5C3-F91C7E6BFDB5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FB9355AF-ECAD-44EC-BF57-1B29393B86AB}" type="presParOf" srcId="{F61D42EF-B279-4445-B3E8-F8185E55A763}" destId="{51741EB1-AA5A-4526-AA05-10725D3D7DF4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4C694A3-909C-470B-B1F9-161A6A94E72C}" type="presParOf" srcId="{3F8137AC-D30D-4241-B07A-BEA42AA25E6E}" destId="{11122251-DD7D-4861-B482-78E8E9DF08D7}" srcOrd="1" destOrd="0" presId="urn:microsoft.com/office/officeart/2005/8/layout/lProcess2"/>
    <dgm:cxn modelId="{799333BF-1E1F-4DBF-813B-290A78A74568}" type="presParOf" srcId="{3F8137AC-D30D-4241-B07A-BEA42AA25E6E}" destId="{55B1427D-D320-4559-AFB3-51DCF2E82011}" srcOrd="2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A2EEBB58-425C-4D87-8F15-025651C3191E}" type="presParOf" srcId="{4B23089F-2646-4B13-9002-F37666D69CBD}" destId="{1CC6C317-F30B-455C-B1F8-77727E6E6034}" srcOrd="1" destOrd="0" presId="urn:microsoft.com/office/officeart/2005/8/layout/lProcess2"/>
    <dgm:cxn modelId="{EE82B072-53B4-47FE-8ECC-26A65128F2E9}" type="presParOf" srcId="{4B23089F-2646-4B13-9002-F37666D69CBD}" destId="{2D42883E-5E6A-4C17-B5C3-F91C7E6BFDB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عاد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7387A6-7C8A-4C0A-A7F0-38B2F3A6928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305F471-7080-4CCB-AABA-65B726A3410D}" type="parTrans" cxnId="{4E9D1033-5A71-4DF9-BEA8-8448E6DE8BAA}">
      <dgm:prSet/>
      <dgm:spPr/>
      <dgm:t>
        <a:bodyPr/>
        <a:lstStyle/>
        <a:p>
          <a:endParaRPr lang="en-US"/>
        </a:p>
      </dgm:t>
    </dgm:pt>
    <dgm:pt modelId="{136B97E5-65FA-470B-82AE-1A01A310AE0C}" type="sibTrans" cxnId="{4E9D1033-5A71-4DF9-BEA8-8448E6DE8BAA}">
      <dgm:prSet/>
      <dgm:spPr/>
      <dgm:t>
        <a:bodyPr/>
        <a:lstStyle/>
        <a:p>
          <a:endParaRPr lang="en-US"/>
        </a:p>
      </dgm:t>
    </dgm:pt>
    <dgm:pt modelId="{FD393D79-2805-4133-B525-84B0CD064B5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E5954A-A630-4099-A374-7147734C5748}" type="parTrans" cxnId="{C40E11B8-A935-438F-AAB3-449024F568A9}">
      <dgm:prSet/>
      <dgm:spPr/>
      <dgm:t>
        <a:bodyPr/>
        <a:lstStyle/>
        <a:p>
          <a:endParaRPr lang="en-US"/>
        </a:p>
      </dgm:t>
    </dgm:pt>
    <dgm:pt modelId="{4C0B6CD2-F488-4EE4-A8E5-70846CCEDFEB}" type="sibTrans" cxnId="{C40E11B8-A935-438F-AAB3-449024F568A9}">
      <dgm:prSet/>
      <dgm:spPr/>
      <dgm:t>
        <a:bodyPr/>
        <a:lstStyle/>
        <a:p>
          <a:endParaRPr lang="en-US"/>
        </a:p>
      </dgm:t>
    </dgm:pt>
    <dgm:pt modelId="{595791A9-119E-4CB3-8371-4E44CCB97F8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ب(من)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9B6819-5679-456A-B47B-2FD66CC6E234}" type="parTrans" cxnId="{56578B7B-5CAF-482E-A8B1-C8203C8DC9E4}">
      <dgm:prSet/>
      <dgm:spPr/>
      <dgm:t>
        <a:bodyPr/>
        <a:lstStyle/>
        <a:p>
          <a:endParaRPr lang="en-US"/>
        </a:p>
      </dgm:t>
    </dgm:pt>
    <dgm:pt modelId="{8D966D90-1328-4DBA-A9DA-465A86CE31DF}" type="sibTrans" cxnId="{56578B7B-5CAF-482E-A8B1-C8203C8DC9E4}">
      <dgm:prSet/>
      <dgm:spPr/>
      <dgm:t>
        <a:bodyPr/>
        <a:lstStyle/>
        <a:p>
          <a:endParaRPr lang="en-US"/>
        </a:p>
      </dgm:t>
    </dgm:pt>
    <dgm:pt modelId="{9C722586-620D-4A7D-9E2F-6EEC757AB13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9FFF380F-B873-4CEC-A4D8-12C5EFC05766}" type="parTrans" cxnId="{C75AB266-9DE4-44D6-96A4-62D02D40B182}">
      <dgm:prSet/>
      <dgm:spPr/>
      <dgm:t>
        <a:bodyPr/>
        <a:lstStyle/>
        <a:p>
          <a:endParaRPr lang="en-US"/>
        </a:p>
      </dgm:t>
    </dgm:pt>
    <dgm:pt modelId="{F8FE0C17-45A7-4781-8F8B-79EAE2083759}" type="sibTrans" cxnId="{C75AB266-9DE4-44D6-96A4-62D02D40B182}">
      <dgm:prSet/>
      <dgm:spPr/>
      <dgm:t>
        <a:bodyPr/>
        <a:lstStyle/>
        <a:p>
          <a:endParaRPr lang="en-US"/>
        </a:p>
      </dgm:t>
    </dgm:pt>
    <dgm:pt modelId="{FAC0479F-18B6-4ADC-BCC6-7AE8AB68FFB9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920054C-946B-4DB7-ACCA-03D5492311E6}" type="sibTrans" cxnId="{73F0DD67-0FCD-4ADC-97AA-84D83EFC9961}">
      <dgm:prSet/>
      <dgm:spPr/>
      <dgm:t>
        <a:bodyPr/>
        <a:lstStyle/>
        <a:p>
          <a:endParaRPr lang="en-US"/>
        </a:p>
      </dgm:t>
    </dgm:pt>
    <dgm:pt modelId="{B26EE85D-46FC-4AAE-B59F-4754BF5B0C3A}" type="parTrans" cxnId="{73F0DD67-0FCD-4ADC-97AA-84D83EFC9961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B5210B3F-8592-4BEB-B588-0DD5535BC3F6}" type="pres">
      <dgm:prSet presAssocID="{9C722586-620D-4A7D-9E2F-6EEC757AB13B}" presName="childNode" presStyleLbl="node1" presStyleIdx="0" presStyleCnt="8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4"/>
      <dgm:spPr/>
    </dgm:pt>
    <dgm:pt modelId="{7F6A3DCC-5C4A-4DA0-A9B6-0E93A1BB159E}" type="pres">
      <dgm:prSet presAssocID="{2E6FB10D-CEFA-4AD7-98F6-361F234D2612}" presName="textNode" presStyleLbl="bgShp" presStyleIdx="1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8">
        <dgm:presLayoutVars>
          <dgm:bulletEnabled val="1"/>
        </dgm:presLayoutVars>
      </dgm:prSet>
      <dgm:spPr/>
    </dgm:pt>
    <dgm:pt modelId="{9EC85B61-75B3-41EC-A24A-DC93FC631F98}" type="pres">
      <dgm:prSet presAssocID="{ADD7E505-9690-470C-A1EB-D4B38121B7ED}" presName="aSpace2" presStyleCnt="0"/>
      <dgm:spPr/>
    </dgm:pt>
    <dgm:pt modelId="{7BE876E0-0D39-494F-A505-495DF94A7E1E}" type="pres">
      <dgm:prSet presAssocID="{047387A6-7C8A-4C0A-A7F0-38B2F3A69286}" presName="childNode" presStyleLbl="node1" presStyleIdx="2" presStyleCnt="8">
        <dgm:presLayoutVars>
          <dgm:bulletEnabled val="1"/>
        </dgm:presLayoutVars>
      </dgm:prSet>
      <dgm:spPr/>
    </dgm:pt>
    <dgm:pt modelId="{22A514D4-414E-497E-9A14-DB86F32E9352}" type="pres">
      <dgm:prSet presAssocID="{047387A6-7C8A-4C0A-A7F0-38B2F3A69286}" presName="aSpace2" presStyleCnt="0"/>
      <dgm:spPr/>
    </dgm:pt>
    <dgm:pt modelId="{64411B49-CE40-45DC-8DEF-0E7F3B090DF1}" type="pres">
      <dgm:prSet presAssocID="{FD393D79-2805-4133-B525-84B0CD064B56}" presName="childNode" presStyleLbl="node1" presStyleIdx="3" presStyleCnt="8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4"/>
      <dgm:spPr/>
    </dgm:pt>
    <dgm:pt modelId="{90C135AE-FF67-4630-8994-CC0C0027BEE3}" type="pres">
      <dgm:prSet presAssocID="{A0901E74-3DFE-4250-B5C5-E230AF34335E}" presName="textNode" presStyleLbl="bgShp" presStyleIdx="2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4" presStyleCnt="8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3" presStyleCnt="4"/>
      <dgm:spPr/>
    </dgm:pt>
    <dgm:pt modelId="{E10107BC-9135-40C2-988C-7DA808BD2232}" type="pres">
      <dgm:prSet presAssocID="{8F9A0E1C-9F8A-4597-9ED4-C0026DB92034}" presName="textNode" presStyleLbl="bgShp" presStyleIdx="3" presStyleCnt="4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5" presStyleCnt="8">
        <dgm:presLayoutVars>
          <dgm:bulletEnabled val="1"/>
        </dgm:presLayoutVars>
      </dgm:prSet>
      <dgm:spPr/>
    </dgm:pt>
    <dgm:pt modelId="{BB473F80-B631-41CA-B1F8-B93B34F68A1B}" type="pres">
      <dgm:prSet presAssocID="{B569FE78-9CFB-4A69-8D9B-A72CFC5A6C9A}" presName="aSpace2" presStyleCnt="0"/>
      <dgm:spPr/>
    </dgm:pt>
    <dgm:pt modelId="{3BF49A8F-33B6-4E13-9428-B312C9AFD77A}" type="pres">
      <dgm:prSet presAssocID="{595791A9-119E-4CB3-8371-4E44CCB97F8E}" presName="childNode" presStyleLbl="node1" presStyleIdx="6" presStyleCnt="8">
        <dgm:presLayoutVars>
          <dgm:bulletEnabled val="1"/>
        </dgm:presLayoutVars>
      </dgm:prSet>
      <dgm:spPr/>
    </dgm:pt>
    <dgm:pt modelId="{F5255135-4F49-4B25-BDA8-77CFA90B5915}" type="pres">
      <dgm:prSet presAssocID="{595791A9-119E-4CB3-8371-4E44CCB97F8E}" presName="aSpace2" presStyleCnt="0"/>
      <dgm:spPr/>
    </dgm:pt>
    <dgm:pt modelId="{28AF91DE-FD85-462A-90C6-53F85A78D364}" type="pres">
      <dgm:prSet presAssocID="{FAC0479F-18B6-4ADC-BCC6-7AE8AB68FFB9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4E9D1033-5A71-4DF9-BEA8-8448E6DE8BAA}" srcId="{2E6FB10D-CEFA-4AD7-98F6-361F234D2612}" destId="{047387A6-7C8A-4C0A-A7F0-38B2F3A69286}" srcOrd="1" destOrd="0" parTransId="{7305F471-7080-4CCB-AABA-65B726A3410D}" sibTransId="{136B97E5-65FA-470B-82AE-1A01A310AE0C}"/>
    <dgm:cxn modelId="{49981D36-072D-49B5-B692-3EFC5BFC69E2}" type="presOf" srcId="{9C722586-620D-4A7D-9E2F-6EEC757AB13B}" destId="{B5210B3F-8592-4BEB-B588-0DD5535BC3F6}" srcOrd="0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3" destOrd="0" parTransId="{D15465FF-5411-4DD6-98B2-FB0C49DFFC50}" sibTransId="{821F0B71-C727-43B3-BEC3-BE7C3BC30168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C75AB266-9DE4-44D6-96A4-62D02D40B182}" srcId="{523BC0B2-0DA3-4C5E-B2A6-73B349D1C2ED}" destId="{9C722586-620D-4A7D-9E2F-6EEC757AB13B}" srcOrd="0" destOrd="0" parTransId="{9FFF380F-B873-4CEC-A4D8-12C5EFC05766}" sibTransId="{F8FE0C17-45A7-4781-8F8B-79EAE2083759}"/>
    <dgm:cxn modelId="{73F0DD67-0FCD-4ADC-97AA-84D83EFC9961}" srcId="{8F9A0E1C-9F8A-4597-9ED4-C0026DB92034}" destId="{FAC0479F-18B6-4ADC-BCC6-7AE8AB68FFB9}" srcOrd="2" destOrd="0" parTransId="{B26EE85D-46FC-4AAE-B59F-4754BF5B0C3A}" sibTransId="{9920054C-946B-4DB7-ACCA-03D5492311E6}"/>
    <dgm:cxn modelId="{01983959-9C96-48F9-9865-EC8771003950}" type="presOf" srcId="{595791A9-119E-4CB3-8371-4E44CCB97F8E}" destId="{3BF49A8F-33B6-4E13-9428-B312C9AFD77A}" srcOrd="0" destOrd="0" presId="urn:microsoft.com/office/officeart/2005/8/layout/lProcess2"/>
    <dgm:cxn modelId="{56578B7B-5CAF-482E-A8B1-C8203C8DC9E4}" srcId="{8F9A0E1C-9F8A-4597-9ED4-C0026DB92034}" destId="{595791A9-119E-4CB3-8371-4E44CCB97F8E}" srcOrd="1" destOrd="0" parTransId="{979B6819-5679-456A-B47B-2FD66CC6E234}" sibTransId="{8D966D90-1328-4DBA-A9DA-465A86CE31DF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0325E3A4-DE48-40E5-842C-E99C052F698C}" type="presOf" srcId="{FD393D79-2805-4133-B525-84B0CD064B56}" destId="{64411B49-CE40-45DC-8DEF-0E7F3B090DF1}" srcOrd="0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C40E11B8-A935-438F-AAB3-449024F568A9}" srcId="{2E6FB10D-CEFA-4AD7-98F6-361F234D2612}" destId="{FD393D79-2805-4133-B525-84B0CD064B56}" srcOrd="2" destOrd="0" parTransId="{95E5954A-A630-4099-A374-7147734C5748}" sibTransId="{4C0B6CD2-F488-4EE4-A8E5-70846CCEDFEB}"/>
    <dgm:cxn modelId="{C7593EBE-E973-4887-A371-C2BA2141A157}" type="presOf" srcId="{FAC0479F-18B6-4ADC-BCC6-7AE8AB68FFB9}" destId="{28AF91DE-FD85-462A-90C6-53F85A78D364}" srcOrd="0" destOrd="0" presId="urn:microsoft.com/office/officeart/2005/8/layout/lProcess2"/>
    <dgm:cxn modelId="{91002FCA-A73E-4096-AB14-7478AF73705A}" type="presOf" srcId="{047387A6-7C8A-4C0A-A7F0-38B2F3A69286}" destId="{7BE876E0-0D39-494F-A505-495DF94A7E1E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54DF2537-1AC4-4F5A-AAFD-BA6583E205F7}" type="presParOf" srcId="{F61D42EF-B279-4445-B3E8-F8185E55A763}" destId="{B5210B3F-8592-4BEB-B588-0DD5535BC3F6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9A788923-56C3-42E9-813A-41AE52B3FC48}" type="presParOf" srcId="{3F8137AC-D30D-4241-B07A-BEA42AA25E6E}" destId="{9EC85B61-75B3-41EC-A24A-DC93FC631F98}" srcOrd="1" destOrd="0" presId="urn:microsoft.com/office/officeart/2005/8/layout/lProcess2"/>
    <dgm:cxn modelId="{85247892-D10E-40B6-ABD0-89186FBF325D}" type="presParOf" srcId="{3F8137AC-D30D-4241-B07A-BEA42AA25E6E}" destId="{7BE876E0-0D39-494F-A505-495DF94A7E1E}" srcOrd="2" destOrd="0" presId="urn:microsoft.com/office/officeart/2005/8/layout/lProcess2"/>
    <dgm:cxn modelId="{D445DAC9-464C-421A-8E1D-08C401CF518E}" type="presParOf" srcId="{3F8137AC-D30D-4241-B07A-BEA42AA25E6E}" destId="{22A514D4-414E-497E-9A14-DB86F32E9352}" srcOrd="3" destOrd="0" presId="urn:microsoft.com/office/officeart/2005/8/layout/lProcess2"/>
    <dgm:cxn modelId="{C7FAF609-BE87-44D1-A29A-E6D3C96691BA}" type="presParOf" srcId="{3F8137AC-D30D-4241-B07A-BEA42AA25E6E}" destId="{64411B49-CE40-45DC-8DEF-0E7F3B090DF1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57146185-F673-41AC-8350-2A3FDB53597D}" type="presParOf" srcId="{FCCB9DFF-FC85-40A8-B0EA-51C524D27473}" destId="{BFA8356F-0519-4CE0-8C50-EE0DE97C8F2F}" srcOrd="5" destOrd="0" presId="urn:microsoft.com/office/officeart/2005/8/layout/lProcess2"/>
    <dgm:cxn modelId="{E9ADE005-61A6-4D59-BFD5-E23547F61212}" type="presParOf" srcId="{FCCB9DFF-FC85-40A8-B0EA-51C524D27473}" destId="{14134F33-428F-420E-B189-F4F66B956303}" srcOrd="6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D4723DCD-8FCE-49A8-BC55-52AE239B7C85}" type="presParOf" srcId="{2027F510-ACA1-44F1-A844-20A3CA3332C2}" destId="{BB473F80-B631-41CA-B1F8-B93B34F68A1B}" srcOrd="1" destOrd="0" presId="urn:microsoft.com/office/officeart/2005/8/layout/lProcess2"/>
    <dgm:cxn modelId="{2762DB0A-447C-431D-ABA0-D33E2A99B08C}" type="presParOf" srcId="{2027F510-ACA1-44F1-A844-20A3CA3332C2}" destId="{3BF49A8F-33B6-4E13-9428-B312C9AFD77A}" srcOrd="2" destOrd="0" presId="urn:microsoft.com/office/officeart/2005/8/layout/lProcess2"/>
    <dgm:cxn modelId="{A27DE374-389F-42E9-AB45-396A6DB227C4}" type="presParOf" srcId="{2027F510-ACA1-44F1-A844-20A3CA3332C2}" destId="{F5255135-4F49-4B25-BDA8-77CFA90B5915}" srcOrd="3" destOrd="0" presId="urn:microsoft.com/office/officeart/2005/8/layout/lProcess2"/>
    <dgm:cxn modelId="{C81F8757-C359-4846-92A6-7E5018970A16}" type="presParOf" srcId="{2027F510-ACA1-44F1-A844-20A3CA3332C2}" destId="{28AF91DE-FD85-462A-90C6-53F85A78D36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ACACB84-ECF7-4944-A3EE-C51FAD81620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FC6564-513D-4A55-9F7F-62E392AA793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D92B30E-3340-4800-B9BD-E52E40FD582B}" type="parTrans" cxnId="{36D1297B-82A9-422E-8F6D-26AD90EB12A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0C66A5-9226-4E7A-9BD6-7749391B047A}" type="sibTrans" cxnId="{36D1297B-82A9-422E-8F6D-26AD90EB12A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8A00AE-79BD-4076-A967-3DBE24560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23166E-2F30-4924-9A79-826BB5E52F69}" type="parTrans" cxnId="{8621BFCD-8961-4F97-B078-A18F6AB536C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8A0AE-F9BE-4B26-A1C2-3065D5125A44}" type="sibTrans" cxnId="{8621BFCD-8961-4F97-B078-A18F6AB536C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9438E6-7BA1-441B-B69B-25CBB32CEE8D}">
      <dgm:prSet phldrT="[Text]"/>
      <dgm:spPr/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dirty="0">
            <a:solidFill>
              <a:schemeClr val="tx1"/>
            </a:solidFill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341E089-B055-4479-BED9-DF9A9DCB6DF2}" type="parTrans" cxnId="{944B77C2-D604-46B9-9A8C-39F38336665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CEB7A0-06A7-4D85-8A39-A8E97B750420}" type="sibTrans" cxnId="{944B77C2-D604-46B9-9A8C-39F38336665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C0C15D-FFD0-4DDE-825B-52BE82EC8CE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معلم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98D2FD2-4647-4FB4-B05E-277EA378C40F}" type="parTrans" cxnId="{08FFCAE9-A691-48D6-926A-A7D9CA7E1EE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E599CA-B163-4F3B-ABC8-CDE447130D2D}" type="sibTrans" cxnId="{08FFCAE9-A691-48D6-926A-A7D9CA7E1EE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B91900-A6AE-4277-AA22-8ACF3E160385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008529E-E555-489B-9FF7-315081FC4DCF}" type="parTrans" cxnId="{E3A9AA79-452C-4846-BA56-3121EA9CFB5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26BE3F-54C4-4CC2-B154-F4B60929F81F}" type="sibTrans" cxnId="{E3A9AA79-452C-4846-BA56-3121EA9CFB5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A59D0-2EC6-4C34-AB20-27718C5AA5E5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E1F7BF-C8CA-40F8-9679-E3791A8C5355}" type="parTrans" cxnId="{1972F480-2DA6-451E-9010-82A0CAA2733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7CBC48-B0C5-4EF0-8941-357E18D88A57}" type="sibTrans" cxnId="{1972F480-2DA6-451E-9010-82A0CAA2733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67EEE7-CDC8-47A1-88CC-EA1EEE5B8426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FD2280D-2BA0-473C-A1D7-AFD80F4C5490}" type="parTrans" cxnId="{D10DD053-7EB6-4F89-9599-0B009211D1B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112D250-C100-490D-AF09-5948B45C652D}" type="sibTrans" cxnId="{D10DD053-7EB6-4F89-9599-0B009211D1B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9EDBFA-352A-4479-B82F-64A77F0990E1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ACAEEAB-161B-4EFA-A2B7-5655BB231EBD}" type="parTrans" cxnId="{B7D657DB-5988-481B-B650-85F4548C0FE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7B7E45-4EEC-4059-89D9-E0380FE2DF9E}" type="sibTrans" cxnId="{B7D657DB-5988-481B-B650-85F4548C0FE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6207CEB-9950-49E6-B9F2-472DFBE0158C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1A33B5F-E663-4A5D-B804-BE2312A20AF8}" type="parTrans" cxnId="{DC5B658C-740B-44C2-93D8-B6F44ABC142E}">
      <dgm:prSet/>
      <dgm:spPr/>
      <dgm:t>
        <a:bodyPr/>
        <a:lstStyle/>
        <a:p>
          <a:endParaRPr lang="en-US"/>
        </a:p>
      </dgm:t>
    </dgm:pt>
    <dgm:pt modelId="{BF024714-07E1-4B5C-963F-8257711B68D8}" type="sibTrans" cxnId="{DC5B658C-740B-44C2-93D8-B6F44ABC142E}">
      <dgm:prSet/>
      <dgm:spPr/>
      <dgm:t>
        <a:bodyPr/>
        <a:lstStyle/>
        <a:p>
          <a:endParaRPr lang="en-US"/>
        </a:p>
      </dgm:t>
    </dgm:pt>
    <dgm:pt modelId="{03E55BAA-DC14-4574-9914-C1B6FB9CA1B6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027BE76-9D66-4C4F-9336-8B1A4793B46E}" type="parTrans" cxnId="{FCA1E5E9-152E-415F-830B-A47A82D5AC40}">
      <dgm:prSet/>
      <dgm:spPr/>
      <dgm:t>
        <a:bodyPr/>
        <a:lstStyle/>
        <a:p>
          <a:endParaRPr lang="en-US"/>
        </a:p>
      </dgm:t>
    </dgm:pt>
    <dgm:pt modelId="{DF8F2A70-BE78-4008-9134-0D764BF38849}" type="sibTrans" cxnId="{FCA1E5E9-152E-415F-830B-A47A82D5AC40}">
      <dgm:prSet/>
      <dgm:spPr/>
      <dgm:t>
        <a:bodyPr/>
        <a:lstStyle/>
        <a:p>
          <a:endParaRPr lang="en-US"/>
        </a:p>
      </dgm:t>
    </dgm:pt>
    <dgm:pt modelId="{EB44D2F8-29A0-425D-9395-F43CB48398AB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85E75F7-15C2-493A-BFA8-90262F69A269}" type="parTrans" cxnId="{790F3A48-6331-4D03-93F5-510A28740A3A}">
      <dgm:prSet/>
      <dgm:spPr/>
      <dgm:t>
        <a:bodyPr/>
        <a:lstStyle/>
        <a:p>
          <a:endParaRPr lang="en-US"/>
        </a:p>
      </dgm:t>
    </dgm:pt>
    <dgm:pt modelId="{5F970039-9B72-4714-B0E0-747441D50DDE}" type="sibTrans" cxnId="{790F3A48-6331-4D03-93F5-510A28740A3A}">
      <dgm:prSet/>
      <dgm:spPr/>
      <dgm:t>
        <a:bodyPr/>
        <a:lstStyle/>
        <a:p>
          <a:endParaRPr lang="en-US"/>
        </a:p>
      </dgm:t>
    </dgm:pt>
    <dgm:pt modelId="{F9228383-AAF3-45BC-93E9-B6BF4BF6C1C8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ب(إلى)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0BA3434-AF18-4612-958D-D424DA032FBF}" type="parTrans" cxnId="{BC530F89-CEE2-4C58-9B7A-B5A9AA156A4A}">
      <dgm:prSet/>
      <dgm:spPr/>
      <dgm:t>
        <a:bodyPr/>
        <a:lstStyle/>
        <a:p>
          <a:endParaRPr lang="en-US"/>
        </a:p>
      </dgm:t>
    </dgm:pt>
    <dgm:pt modelId="{06FDB867-F362-4BED-AD79-DAD6A3D800B0}" type="sibTrans" cxnId="{BC530F89-CEE2-4C58-9B7A-B5A9AA156A4A}">
      <dgm:prSet/>
      <dgm:spPr/>
      <dgm:t>
        <a:bodyPr/>
        <a:lstStyle/>
        <a:p>
          <a:endParaRPr lang="en-US"/>
        </a:p>
      </dgm:t>
    </dgm:pt>
    <dgm:pt modelId="{670C7951-9A79-4126-81C4-E5F5886B6A23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40D3C53-B03D-471C-A876-5957F0BFBFFC}" type="parTrans" cxnId="{BC47AF0A-6D92-4C99-A2E4-A5BA2B4A8179}">
      <dgm:prSet/>
      <dgm:spPr/>
      <dgm:t>
        <a:bodyPr/>
        <a:lstStyle/>
        <a:p>
          <a:endParaRPr lang="en-US"/>
        </a:p>
      </dgm:t>
    </dgm:pt>
    <dgm:pt modelId="{8E172F41-8BFE-4CBA-A607-4738FF066D3B}" type="sibTrans" cxnId="{BC47AF0A-6D92-4C99-A2E4-A5BA2B4A8179}">
      <dgm:prSet/>
      <dgm:spPr/>
      <dgm:t>
        <a:bodyPr/>
        <a:lstStyle/>
        <a:p>
          <a:endParaRPr lang="en-US"/>
        </a:p>
      </dgm:t>
    </dgm:pt>
    <dgm:pt modelId="{2A9C7D93-A237-47F8-82EA-BBA523778DB8}" type="pres">
      <dgm:prSet presAssocID="{4ACACB84-ECF7-4944-A3EE-C51FAD81620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13DC5C7-5AA5-4536-AB15-EA971AC9B2C7}" type="pres">
      <dgm:prSet presAssocID="{17FC6564-513D-4A55-9F7F-62E392AA7935}" presName="composite" presStyleCnt="0"/>
      <dgm:spPr/>
    </dgm:pt>
    <dgm:pt modelId="{FC671C29-A538-4331-B259-4A7E55266792}" type="pres">
      <dgm:prSet presAssocID="{17FC6564-513D-4A55-9F7F-62E392AA793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87EFEDB-85BA-4EDC-9B24-C23A6B6F782B}" type="pres">
      <dgm:prSet presAssocID="{17FC6564-513D-4A55-9F7F-62E392AA7935}" presName="desTx" presStyleLbl="alignAccFollowNode1" presStyleIdx="0" presStyleCnt="4">
        <dgm:presLayoutVars>
          <dgm:bulletEnabled val="1"/>
        </dgm:presLayoutVars>
      </dgm:prSet>
      <dgm:spPr/>
    </dgm:pt>
    <dgm:pt modelId="{BA4D78C1-B845-4B1A-AFAD-4C6BBE1CA2D3}" type="pres">
      <dgm:prSet presAssocID="{DC0C66A5-9226-4E7A-9BD6-7749391B047A}" presName="space" presStyleCnt="0"/>
      <dgm:spPr/>
    </dgm:pt>
    <dgm:pt modelId="{3D8EC27F-A069-4C86-8D4B-32812912D0AB}" type="pres">
      <dgm:prSet presAssocID="{368A00AE-79BD-4076-A967-3DBE24560E29}" presName="composite" presStyleCnt="0"/>
      <dgm:spPr/>
    </dgm:pt>
    <dgm:pt modelId="{B7D177BD-0530-4E63-9798-0A23D1FBDF4D}" type="pres">
      <dgm:prSet presAssocID="{368A00AE-79BD-4076-A967-3DBE24560E2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05C6508-8D31-4F12-88AC-212898D2CACC}" type="pres">
      <dgm:prSet presAssocID="{368A00AE-79BD-4076-A967-3DBE24560E29}" presName="desTx" presStyleLbl="alignAccFollowNode1" presStyleIdx="1" presStyleCnt="4">
        <dgm:presLayoutVars>
          <dgm:bulletEnabled val="1"/>
        </dgm:presLayoutVars>
      </dgm:prSet>
      <dgm:spPr/>
    </dgm:pt>
    <dgm:pt modelId="{C95F71BB-DB18-4049-B6E3-0DFC08F224BE}" type="pres">
      <dgm:prSet presAssocID="{BD28A0AE-F9BE-4B26-A1C2-3065D5125A44}" presName="space" presStyleCnt="0"/>
      <dgm:spPr/>
    </dgm:pt>
    <dgm:pt modelId="{51630DBF-1B8D-42E7-814E-037FFA983FBD}" type="pres">
      <dgm:prSet presAssocID="{639438E6-7BA1-441B-B69B-25CBB32CEE8D}" presName="composite" presStyleCnt="0"/>
      <dgm:spPr/>
    </dgm:pt>
    <dgm:pt modelId="{7059B6CF-8574-4F5B-AC3E-BFE16F7DC25A}" type="pres">
      <dgm:prSet presAssocID="{639438E6-7BA1-441B-B69B-25CBB32CEE8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C44B3D6-3701-4522-9DC1-F5DE8FD4106D}" type="pres">
      <dgm:prSet presAssocID="{639438E6-7BA1-441B-B69B-25CBB32CEE8D}" presName="desTx" presStyleLbl="alignAccFollowNode1" presStyleIdx="2" presStyleCnt="4">
        <dgm:presLayoutVars>
          <dgm:bulletEnabled val="1"/>
        </dgm:presLayoutVars>
      </dgm:prSet>
      <dgm:spPr/>
    </dgm:pt>
    <dgm:pt modelId="{6DE21ECA-7F32-446B-87FE-2BC6EAF39198}" type="pres">
      <dgm:prSet presAssocID="{23CEB7A0-06A7-4D85-8A39-A8E97B750420}" presName="space" presStyleCnt="0"/>
      <dgm:spPr/>
    </dgm:pt>
    <dgm:pt modelId="{1B391979-D1C5-4162-A538-F84932D578C0}" type="pres">
      <dgm:prSet presAssocID="{52C0C15D-FFD0-4DDE-825B-52BE82EC8CEF}" presName="composite" presStyleCnt="0"/>
      <dgm:spPr/>
    </dgm:pt>
    <dgm:pt modelId="{A6C79C5F-9D92-45EE-96D7-D5C7BE77FAAA}" type="pres">
      <dgm:prSet presAssocID="{52C0C15D-FFD0-4DDE-825B-52BE82EC8CE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FE7DAB2-CEC6-4996-8043-00EA1182A7CA}" type="pres">
      <dgm:prSet presAssocID="{52C0C15D-FFD0-4DDE-825B-52BE82EC8CE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C47AF0A-6D92-4C99-A2E4-A5BA2B4A8179}" srcId="{52C0C15D-FFD0-4DDE-825B-52BE82EC8CEF}" destId="{670C7951-9A79-4126-81C4-E5F5886B6A23}" srcOrd="3" destOrd="0" parTransId="{D40D3C53-B03D-471C-A876-5957F0BFBFFC}" sibTransId="{8E172F41-8BFE-4CBA-A607-4738FF066D3B}"/>
    <dgm:cxn modelId="{5FD5F00A-6318-48A1-9199-9FB7CEF88D71}" type="presOf" srcId="{E6207CEB-9950-49E6-B9F2-472DFBE0158C}" destId="{D05C6508-8D31-4F12-88AC-212898D2CACC}" srcOrd="0" destOrd="1" presId="urn:microsoft.com/office/officeart/2005/8/layout/hList1"/>
    <dgm:cxn modelId="{E2BA960E-1D43-45E0-A610-C7D459967BD0}" type="presOf" srcId="{BFAA59D0-2EC6-4C34-AB20-27718C5AA5E5}" destId="{D05C6508-8D31-4F12-88AC-212898D2CACC}" srcOrd="0" destOrd="0" presId="urn:microsoft.com/office/officeart/2005/8/layout/hList1"/>
    <dgm:cxn modelId="{5761851D-D885-41DD-8347-C6F69C12D488}" type="presOf" srcId="{03E55BAA-DC14-4574-9914-C1B6FB9CA1B6}" destId="{D05C6508-8D31-4F12-88AC-212898D2CACC}" srcOrd="0" destOrd="2" presId="urn:microsoft.com/office/officeart/2005/8/layout/hList1"/>
    <dgm:cxn modelId="{647E4430-7B61-445D-B041-32ECE23BB6B0}" type="presOf" srcId="{670C7951-9A79-4126-81C4-E5F5886B6A23}" destId="{3FE7DAB2-CEC6-4996-8043-00EA1182A7CA}" srcOrd="0" destOrd="3" presId="urn:microsoft.com/office/officeart/2005/8/layout/hList1"/>
    <dgm:cxn modelId="{3B0C1338-7382-4952-A2CA-3A547730E45F}" type="presOf" srcId="{368A00AE-79BD-4076-A967-3DBE24560E29}" destId="{B7D177BD-0530-4E63-9798-0A23D1FBDF4D}" srcOrd="0" destOrd="0" presId="urn:microsoft.com/office/officeart/2005/8/layout/hList1"/>
    <dgm:cxn modelId="{2C6C1939-0509-4932-8519-F6B79B535489}" type="presOf" srcId="{17FC6564-513D-4A55-9F7F-62E392AA7935}" destId="{FC671C29-A538-4331-B259-4A7E55266792}" srcOrd="0" destOrd="0" presId="urn:microsoft.com/office/officeart/2005/8/layout/hList1"/>
    <dgm:cxn modelId="{87049165-1D7A-45B8-BA89-FFE6646FA23C}" type="presOf" srcId="{63B91900-A6AE-4277-AA22-8ACF3E160385}" destId="{D87EFEDB-85BA-4EDC-9B24-C23A6B6F782B}" srcOrd="0" destOrd="0" presId="urn:microsoft.com/office/officeart/2005/8/layout/hList1"/>
    <dgm:cxn modelId="{790F3A48-6331-4D03-93F5-510A28740A3A}" srcId="{52C0C15D-FFD0-4DDE-825B-52BE82EC8CEF}" destId="{EB44D2F8-29A0-425D-9395-F43CB48398AB}" srcOrd="1" destOrd="0" parTransId="{E85E75F7-15C2-493A-BFA8-90262F69A269}" sibTransId="{5F970039-9B72-4714-B0E0-747441D50DDE}"/>
    <dgm:cxn modelId="{AF419A4A-61FE-476C-8D67-678A825512E5}" type="presOf" srcId="{EB44D2F8-29A0-425D-9395-F43CB48398AB}" destId="{3FE7DAB2-CEC6-4996-8043-00EA1182A7CA}" srcOrd="0" destOrd="1" presId="urn:microsoft.com/office/officeart/2005/8/layout/hList1"/>
    <dgm:cxn modelId="{D10DD053-7EB6-4F89-9599-0B009211D1B1}" srcId="{639438E6-7BA1-441B-B69B-25CBB32CEE8D}" destId="{2C67EEE7-CDC8-47A1-88CC-EA1EEE5B8426}" srcOrd="0" destOrd="0" parTransId="{3FD2280D-2BA0-473C-A1D7-AFD80F4C5490}" sibTransId="{1112D250-C100-490D-AF09-5948B45C652D}"/>
    <dgm:cxn modelId="{E3A9AA79-452C-4846-BA56-3121EA9CFB57}" srcId="{17FC6564-513D-4A55-9F7F-62E392AA7935}" destId="{63B91900-A6AE-4277-AA22-8ACF3E160385}" srcOrd="0" destOrd="0" parTransId="{F008529E-E555-489B-9FF7-315081FC4DCF}" sibTransId="{3E26BE3F-54C4-4CC2-B154-F4B60929F81F}"/>
    <dgm:cxn modelId="{36D1297B-82A9-422E-8F6D-26AD90EB12A4}" srcId="{4ACACB84-ECF7-4944-A3EE-C51FAD81620F}" destId="{17FC6564-513D-4A55-9F7F-62E392AA7935}" srcOrd="0" destOrd="0" parTransId="{9D92B30E-3340-4800-B9BD-E52E40FD582B}" sibTransId="{DC0C66A5-9226-4E7A-9BD6-7749391B047A}"/>
    <dgm:cxn modelId="{1972F480-2DA6-451E-9010-82A0CAA27334}" srcId="{368A00AE-79BD-4076-A967-3DBE24560E29}" destId="{BFAA59D0-2EC6-4C34-AB20-27718C5AA5E5}" srcOrd="0" destOrd="0" parTransId="{D2E1F7BF-C8CA-40F8-9679-E3791A8C5355}" sibTransId="{747CBC48-B0C5-4EF0-8941-357E18D88A57}"/>
    <dgm:cxn modelId="{BC530F89-CEE2-4C58-9B7A-B5A9AA156A4A}" srcId="{52C0C15D-FFD0-4DDE-825B-52BE82EC8CEF}" destId="{F9228383-AAF3-45BC-93E9-B6BF4BF6C1C8}" srcOrd="2" destOrd="0" parTransId="{80BA3434-AF18-4612-958D-D424DA032FBF}" sibTransId="{06FDB867-F362-4BED-AD79-DAD6A3D800B0}"/>
    <dgm:cxn modelId="{0EF5988B-CD08-4A78-932D-3FFDA33D862F}" type="presOf" srcId="{4ACACB84-ECF7-4944-A3EE-C51FAD81620F}" destId="{2A9C7D93-A237-47F8-82EA-BBA523778DB8}" srcOrd="0" destOrd="0" presId="urn:microsoft.com/office/officeart/2005/8/layout/hList1"/>
    <dgm:cxn modelId="{DC5B658C-740B-44C2-93D8-B6F44ABC142E}" srcId="{368A00AE-79BD-4076-A967-3DBE24560E29}" destId="{E6207CEB-9950-49E6-B9F2-472DFBE0158C}" srcOrd="1" destOrd="0" parTransId="{C1A33B5F-E663-4A5D-B804-BE2312A20AF8}" sibTransId="{BF024714-07E1-4B5C-963F-8257711B68D8}"/>
    <dgm:cxn modelId="{8A6FCAAC-DAFC-4725-9486-01F7FC56709F}" type="presOf" srcId="{F9228383-AAF3-45BC-93E9-B6BF4BF6C1C8}" destId="{3FE7DAB2-CEC6-4996-8043-00EA1182A7CA}" srcOrd="0" destOrd="2" presId="urn:microsoft.com/office/officeart/2005/8/layout/hList1"/>
    <dgm:cxn modelId="{644856B7-86C1-409A-A641-73FFFFE58E8D}" type="presOf" srcId="{639438E6-7BA1-441B-B69B-25CBB32CEE8D}" destId="{7059B6CF-8574-4F5B-AC3E-BFE16F7DC25A}" srcOrd="0" destOrd="0" presId="urn:microsoft.com/office/officeart/2005/8/layout/hList1"/>
    <dgm:cxn modelId="{944B77C2-D604-46B9-9A8C-39F383366650}" srcId="{4ACACB84-ECF7-4944-A3EE-C51FAD81620F}" destId="{639438E6-7BA1-441B-B69B-25CBB32CEE8D}" srcOrd="2" destOrd="0" parTransId="{0341E089-B055-4479-BED9-DF9A9DCB6DF2}" sibTransId="{23CEB7A0-06A7-4D85-8A39-A8E97B750420}"/>
    <dgm:cxn modelId="{8621BFCD-8961-4F97-B078-A18F6AB536CE}" srcId="{4ACACB84-ECF7-4944-A3EE-C51FAD81620F}" destId="{368A00AE-79BD-4076-A967-3DBE24560E29}" srcOrd="1" destOrd="0" parTransId="{D223166E-2F30-4924-9A79-826BB5E52F69}" sibTransId="{BD28A0AE-F9BE-4B26-A1C2-3065D5125A44}"/>
    <dgm:cxn modelId="{6BDD74D0-8131-4AE3-B0BB-7482334911E8}" type="presOf" srcId="{2C67EEE7-CDC8-47A1-88CC-EA1EEE5B8426}" destId="{FC44B3D6-3701-4522-9DC1-F5DE8FD4106D}" srcOrd="0" destOrd="0" presId="urn:microsoft.com/office/officeart/2005/8/layout/hList1"/>
    <dgm:cxn modelId="{B7D657DB-5988-481B-B650-85F4548C0FE1}" srcId="{52C0C15D-FFD0-4DDE-825B-52BE82EC8CEF}" destId="{319EDBFA-352A-4479-B82F-64A77F0990E1}" srcOrd="0" destOrd="0" parTransId="{3ACAEEAB-161B-4EFA-A2B7-5655BB231EBD}" sibTransId="{EB7B7E45-4EEC-4059-89D9-E0380FE2DF9E}"/>
    <dgm:cxn modelId="{CF95A9E9-7470-43AE-B891-52CA10B23300}" type="presOf" srcId="{52C0C15D-FFD0-4DDE-825B-52BE82EC8CEF}" destId="{A6C79C5F-9D92-45EE-96D7-D5C7BE77FAAA}" srcOrd="0" destOrd="0" presId="urn:microsoft.com/office/officeart/2005/8/layout/hList1"/>
    <dgm:cxn modelId="{08FFCAE9-A691-48D6-926A-A7D9CA7E1EE3}" srcId="{4ACACB84-ECF7-4944-A3EE-C51FAD81620F}" destId="{52C0C15D-FFD0-4DDE-825B-52BE82EC8CEF}" srcOrd="3" destOrd="0" parTransId="{598D2FD2-4647-4FB4-B05E-277EA378C40F}" sibTransId="{AEE599CA-B163-4F3B-ABC8-CDE447130D2D}"/>
    <dgm:cxn modelId="{FCA1E5E9-152E-415F-830B-A47A82D5AC40}" srcId="{368A00AE-79BD-4076-A967-3DBE24560E29}" destId="{03E55BAA-DC14-4574-9914-C1B6FB9CA1B6}" srcOrd="2" destOrd="0" parTransId="{F027BE76-9D66-4C4F-9336-8B1A4793B46E}" sibTransId="{DF8F2A70-BE78-4008-9134-0D764BF38849}"/>
    <dgm:cxn modelId="{3AB03DF1-23AD-4946-93B3-1CB82049A483}" type="presOf" srcId="{319EDBFA-352A-4479-B82F-64A77F0990E1}" destId="{3FE7DAB2-CEC6-4996-8043-00EA1182A7CA}" srcOrd="0" destOrd="0" presId="urn:microsoft.com/office/officeart/2005/8/layout/hList1"/>
    <dgm:cxn modelId="{D65C34D4-0792-4723-A7AF-E30E3758197B}" type="presParOf" srcId="{2A9C7D93-A237-47F8-82EA-BBA523778DB8}" destId="{013DC5C7-5AA5-4536-AB15-EA971AC9B2C7}" srcOrd="0" destOrd="0" presId="urn:microsoft.com/office/officeart/2005/8/layout/hList1"/>
    <dgm:cxn modelId="{60C367C0-AD5C-4204-BAF8-01CF5F013296}" type="presParOf" srcId="{013DC5C7-5AA5-4536-AB15-EA971AC9B2C7}" destId="{FC671C29-A538-4331-B259-4A7E55266792}" srcOrd="0" destOrd="0" presId="urn:microsoft.com/office/officeart/2005/8/layout/hList1"/>
    <dgm:cxn modelId="{3B689B17-6DFA-4741-B1E9-C8CDC73FE82E}" type="presParOf" srcId="{013DC5C7-5AA5-4536-AB15-EA971AC9B2C7}" destId="{D87EFEDB-85BA-4EDC-9B24-C23A6B6F782B}" srcOrd="1" destOrd="0" presId="urn:microsoft.com/office/officeart/2005/8/layout/hList1"/>
    <dgm:cxn modelId="{DE3FC330-52D5-4DDE-B0FB-0B97BF33E724}" type="presParOf" srcId="{2A9C7D93-A237-47F8-82EA-BBA523778DB8}" destId="{BA4D78C1-B845-4B1A-AFAD-4C6BBE1CA2D3}" srcOrd="1" destOrd="0" presId="urn:microsoft.com/office/officeart/2005/8/layout/hList1"/>
    <dgm:cxn modelId="{CCBC6B47-FED7-4211-8EF0-961143DE1505}" type="presParOf" srcId="{2A9C7D93-A237-47F8-82EA-BBA523778DB8}" destId="{3D8EC27F-A069-4C86-8D4B-32812912D0AB}" srcOrd="2" destOrd="0" presId="urn:microsoft.com/office/officeart/2005/8/layout/hList1"/>
    <dgm:cxn modelId="{B0DB87EC-FE63-42C0-AA5D-44BD66B087DA}" type="presParOf" srcId="{3D8EC27F-A069-4C86-8D4B-32812912D0AB}" destId="{B7D177BD-0530-4E63-9798-0A23D1FBDF4D}" srcOrd="0" destOrd="0" presId="urn:microsoft.com/office/officeart/2005/8/layout/hList1"/>
    <dgm:cxn modelId="{FFE9EFD7-963A-493B-8E26-6DE40050F6C3}" type="presParOf" srcId="{3D8EC27F-A069-4C86-8D4B-32812912D0AB}" destId="{D05C6508-8D31-4F12-88AC-212898D2CACC}" srcOrd="1" destOrd="0" presId="urn:microsoft.com/office/officeart/2005/8/layout/hList1"/>
    <dgm:cxn modelId="{0B68B452-99DD-4B68-8501-D84811447F3C}" type="presParOf" srcId="{2A9C7D93-A237-47F8-82EA-BBA523778DB8}" destId="{C95F71BB-DB18-4049-B6E3-0DFC08F224BE}" srcOrd="3" destOrd="0" presId="urn:microsoft.com/office/officeart/2005/8/layout/hList1"/>
    <dgm:cxn modelId="{6295FAB7-EBD5-4554-A6E3-F7BCDAB55816}" type="presParOf" srcId="{2A9C7D93-A237-47F8-82EA-BBA523778DB8}" destId="{51630DBF-1B8D-42E7-814E-037FFA983FBD}" srcOrd="4" destOrd="0" presId="urn:microsoft.com/office/officeart/2005/8/layout/hList1"/>
    <dgm:cxn modelId="{A11C604F-D0B8-4A0A-ACCB-CEFF44F2FA30}" type="presParOf" srcId="{51630DBF-1B8D-42E7-814E-037FFA983FBD}" destId="{7059B6CF-8574-4F5B-AC3E-BFE16F7DC25A}" srcOrd="0" destOrd="0" presId="urn:microsoft.com/office/officeart/2005/8/layout/hList1"/>
    <dgm:cxn modelId="{7B681244-BF50-460F-B3B9-C6896EEAC806}" type="presParOf" srcId="{51630DBF-1B8D-42E7-814E-037FFA983FBD}" destId="{FC44B3D6-3701-4522-9DC1-F5DE8FD4106D}" srcOrd="1" destOrd="0" presId="urn:microsoft.com/office/officeart/2005/8/layout/hList1"/>
    <dgm:cxn modelId="{331210DC-7790-4056-92A6-D076A8F25985}" type="presParOf" srcId="{2A9C7D93-A237-47F8-82EA-BBA523778DB8}" destId="{6DE21ECA-7F32-446B-87FE-2BC6EAF39198}" srcOrd="5" destOrd="0" presId="urn:microsoft.com/office/officeart/2005/8/layout/hList1"/>
    <dgm:cxn modelId="{F245AC7F-3B94-43C5-8629-D4DE513826ED}" type="presParOf" srcId="{2A9C7D93-A237-47F8-82EA-BBA523778DB8}" destId="{1B391979-D1C5-4162-A538-F84932D578C0}" srcOrd="6" destOrd="0" presId="urn:microsoft.com/office/officeart/2005/8/layout/hList1"/>
    <dgm:cxn modelId="{AF414E81-F7D8-451A-A5CB-08A87898DBB4}" type="presParOf" srcId="{1B391979-D1C5-4162-A538-F84932D578C0}" destId="{A6C79C5F-9D92-45EE-96D7-D5C7BE77FAAA}" srcOrd="0" destOrd="0" presId="urn:microsoft.com/office/officeart/2005/8/layout/hList1"/>
    <dgm:cxn modelId="{7D568A11-0A38-4821-8A2E-2917982BC746}" type="presParOf" srcId="{1B391979-D1C5-4162-A538-F84932D578C0}" destId="{3FE7DAB2-CEC6-4996-8043-00EA1182A7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تكلم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الحادث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B1ACCE8B-7297-433C-AC55-8C18F88CFE4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A4BE7DF-EE0A-482E-BEAE-CD33349731E4}" type="parTrans" cxnId="{5C62472C-74A1-4C5D-AAE0-8B3342A2E5E8}">
      <dgm:prSet/>
      <dgm:spPr/>
      <dgm:t>
        <a:bodyPr/>
        <a:lstStyle/>
        <a:p>
          <a:endParaRPr lang="en-US"/>
        </a:p>
      </dgm:t>
    </dgm:pt>
    <dgm:pt modelId="{D3AEADBF-1972-49BE-B7D2-4598C0C7386B}" type="sibTrans" cxnId="{5C62472C-74A1-4C5D-AAE0-8B3342A2E5E8}">
      <dgm:prSet/>
      <dgm:spPr/>
      <dgm:t>
        <a:bodyPr/>
        <a:lstStyle/>
        <a:p>
          <a:endParaRPr lang="en-US"/>
        </a:p>
      </dgm:t>
    </dgm:pt>
    <dgm:pt modelId="{ACBC21AA-7450-4D20-99BD-CF6E9E02137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8D7BE59-DEC9-46A3-94AD-CB15FC4E59CF}" type="parTrans" cxnId="{D76344CE-5B70-4EE0-AC07-6C92149FA226}">
      <dgm:prSet/>
      <dgm:spPr/>
      <dgm:t>
        <a:bodyPr/>
        <a:lstStyle/>
        <a:p>
          <a:endParaRPr lang="en-US"/>
        </a:p>
      </dgm:t>
    </dgm:pt>
    <dgm:pt modelId="{985C8A86-1D2F-4722-BE71-4D8D1F4B1B03}" type="sibTrans" cxnId="{D76344CE-5B70-4EE0-AC07-6C92149FA226}">
      <dgm:prSet/>
      <dgm:spPr/>
      <dgm:t>
        <a:bodyPr/>
        <a:lstStyle/>
        <a:p>
          <a:endParaRPr lang="en-US"/>
        </a:p>
      </dgm:t>
    </dgm:pt>
    <dgm:pt modelId="{61975388-2A0C-47D4-9D01-BAE904D65F1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ب(عن)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94736AC-1DB2-4D78-BF60-87E9154AF6A5}" type="parTrans" cxnId="{6CFA6F9D-85D9-4A94-92B8-1E662114E2FB}">
      <dgm:prSet/>
      <dgm:spPr/>
      <dgm:t>
        <a:bodyPr/>
        <a:lstStyle/>
        <a:p>
          <a:endParaRPr lang="en-US"/>
        </a:p>
      </dgm:t>
    </dgm:pt>
    <dgm:pt modelId="{F02C7B35-19D5-4027-A539-DA1D48829BC9}" type="sibTrans" cxnId="{6CFA6F9D-85D9-4A94-92B8-1E662114E2FB}">
      <dgm:prSet/>
      <dgm:spPr/>
      <dgm:t>
        <a:bodyPr/>
        <a:lstStyle/>
        <a:p>
          <a:endParaRPr lang="en-US"/>
        </a:p>
      </dgm:t>
    </dgm:pt>
    <dgm:pt modelId="{B561B71F-67EE-46F5-9A0E-1D9A7F5C0D1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209F844-99BB-4F7F-96C4-379C1EC1638C}" type="parTrans" cxnId="{BBF68B97-1A2A-49C2-81BF-5A67D35159A4}">
      <dgm:prSet/>
      <dgm:spPr/>
      <dgm:t>
        <a:bodyPr/>
        <a:lstStyle/>
        <a:p>
          <a:endParaRPr lang="en-US"/>
        </a:p>
      </dgm:t>
    </dgm:pt>
    <dgm:pt modelId="{9D6CFFB9-32D9-4F77-A8DF-00D7A279DFC9}" type="sibTrans" cxnId="{BBF68B97-1A2A-49C2-81BF-5A67D35159A4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8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4"/>
      <dgm:spPr/>
    </dgm:pt>
    <dgm:pt modelId="{7F6A3DCC-5C4A-4DA0-A9B6-0E93A1BB159E}" type="pres">
      <dgm:prSet presAssocID="{2E6FB10D-CEFA-4AD7-98F6-361F234D2612}" presName="textNode" presStyleLbl="bgShp" presStyleIdx="1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8">
        <dgm:presLayoutVars>
          <dgm:bulletEnabled val="1"/>
        </dgm:presLayoutVars>
      </dgm:prSet>
      <dgm:spPr/>
    </dgm:pt>
    <dgm:pt modelId="{DC62F6E9-385B-4DA8-9226-682E432CDD28}" type="pres">
      <dgm:prSet presAssocID="{ADD7E505-9690-470C-A1EB-D4B38121B7ED}" presName="aSpace2" presStyleCnt="0"/>
      <dgm:spPr/>
    </dgm:pt>
    <dgm:pt modelId="{E0667BCB-A8B3-4CBE-9D83-05151A3C126C}" type="pres">
      <dgm:prSet presAssocID="{B1ACCE8B-7297-433C-AC55-8C18F88CFE48}" presName="childNode" presStyleLbl="node1" presStyleIdx="2" presStyleCnt="8">
        <dgm:presLayoutVars>
          <dgm:bulletEnabled val="1"/>
        </dgm:presLayoutVars>
      </dgm:prSet>
      <dgm:spPr/>
    </dgm:pt>
    <dgm:pt modelId="{4394E867-5A5D-4BA9-9833-FB565A8D4A17}" type="pres">
      <dgm:prSet presAssocID="{B1ACCE8B-7297-433C-AC55-8C18F88CFE48}" presName="aSpace2" presStyleCnt="0"/>
      <dgm:spPr/>
    </dgm:pt>
    <dgm:pt modelId="{CC96D0E7-A511-4F22-844D-544D57B22B41}" type="pres">
      <dgm:prSet presAssocID="{ACBC21AA-7450-4D20-99BD-CF6E9E021374}" presName="childNode" presStyleLbl="node1" presStyleIdx="3" presStyleCnt="8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4"/>
      <dgm:spPr/>
    </dgm:pt>
    <dgm:pt modelId="{5667726F-B7AE-6940-913F-6D1ACF644D36}" type="pres">
      <dgm:prSet presAssocID="{833C5296-FBCB-B248-93F3-6B6884DE0BE6}" presName="textNode" presStyleLbl="bgShp" presStyleIdx="2" presStyleCnt="4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4" presStyleCnt="8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4"/>
      <dgm:spPr/>
    </dgm:pt>
    <dgm:pt modelId="{90C135AE-FF67-4630-8994-CC0C0027BEE3}" type="pres">
      <dgm:prSet presAssocID="{A0901E74-3DFE-4250-B5C5-E230AF34335E}" presName="textNode" presStyleLbl="bgShp" presStyleIdx="3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5" presStyleCnt="8">
        <dgm:presLayoutVars>
          <dgm:bulletEnabled val="1"/>
        </dgm:presLayoutVars>
      </dgm:prSet>
      <dgm:spPr/>
    </dgm:pt>
    <dgm:pt modelId="{3F9AAD8B-34D3-4D2A-96E1-AA7D06C32A6A}" type="pres">
      <dgm:prSet presAssocID="{D5B21212-34BB-430E-B8EB-F8F12B3C9A3C}" presName="aSpace2" presStyleCnt="0"/>
      <dgm:spPr/>
    </dgm:pt>
    <dgm:pt modelId="{F9A399A2-B4CE-4EC3-99A8-CA9A001C2C31}" type="pres">
      <dgm:prSet presAssocID="{61975388-2A0C-47D4-9D01-BAE904D65F14}" presName="childNode" presStyleLbl="node1" presStyleIdx="6" presStyleCnt="8">
        <dgm:presLayoutVars>
          <dgm:bulletEnabled val="1"/>
        </dgm:presLayoutVars>
      </dgm:prSet>
      <dgm:spPr/>
    </dgm:pt>
    <dgm:pt modelId="{0B953DF8-6CA2-4AD1-9847-82F698DA0C9A}" type="pres">
      <dgm:prSet presAssocID="{61975388-2A0C-47D4-9D01-BAE904D65F14}" presName="aSpace2" presStyleCnt="0"/>
      <dgm:spPr/>
    </dgm:pt>
    <dgm:pt modelId="{D6569106-36A2-40EB-86A0-9AC67218E349}" type="pres">
      <dgm:prSet presAssocID="{B561B71F-67EE-46F5-9A0E-1D9A7F5C0D18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5C62472C-74A1-4C5D-AAE0-8B3342A2E5E8}" srcId="{2E6FB10D-CEFA-4AD7-98F6-361F234D2612}" destId="{B1ACCE8B-7297-433C-AC55-8C18F88CFE48}" srcOrd="1" destOrd="0" parTransId="{9A4BE7DF-EE0A-482E-BEAE-CD33349731E4}" sibTransId="{D3AEADBF-1972-49BE-B7D2-4598C0C7386B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5A11493D-4D0F-4186-AE12-11AF3A446D99}" type="presOf" srcId="{B561B71F-67EE-46F5-9A0E-1D9A7F5C0D18}" destId="{D6569106-36A2-40EB-86A0-9AC67218E349}" srcOrd="0" destOrd="0" presId="urn:microsoft.com/office/officeart/2005/8/layout/lProcess2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BBF68B97-1A2A-49C2-81BF-5A67D35159A4}" srcId="{A0901E74-3DFE-4250-B5C5-E230AF34335E}" destId="{B561B71F-67EE-46F5-9A0E-1D9A7F5C0D18}" srcOrd="2" destOrd="0" parTransId="{6209F844-99BB-4F7F-96C4-379C1EC1638C}" sibTransId="{9D6CFFB9-32D9-4F77-A8DF-00D7A279DFC9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6CFA6F9D-85D9-4A94-92B8-1E662114E2FB}" srcId="{A0901E74-3DFE-4250-B5C5-E230AF34335E}" destId="{61975388-2A0C-47D4-9D01-BAE904D65F14}" srcOrd="1" destOrd="0" parTransId="{994736AC-1DB2-4D78-BF60-87E9154AF6A5}" sibTransId="{F02C7B35-19D5-4027-A539-DA1D48829BC9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0781A6B5-65E5-4007-9108-342A7B3203E7}" type="presOf" srcId="{61975388-2A0C-47D4-9D01-BAE904D65F14}" destId="{F9A399A2-B4CE-4EC3-99A8-CA9A001C2C31}" srcOrd="0" destOrd="0" presId="urn:microsoft.com/office/officeart/2005/8/layout/lProcess2"/>
    <dgm:cxn modelId="{B1E428CA-98E9-4715-9D81-9FEBD06733D5}" type="presOf" srcId="{ACBC21AA-7450-4D20-99BD-CF6E9E021374}" destId="{CC96D0E7-A511-4F22-844D-544D57B22B41}" srcOrd="0" destOrd="0" presId="urn:microsoft.com/office/officeart/2005/8/layout/lProcess2"/>
    <dgm:cxn modelId="{D76344CE-5B70-4EE0-AC07-6C92149FA226}" srcId="{2E6FB10D-CEFA-4AD7-98F6-361F234D2612}" destId="{ACBC21AA-7450-4D20-99BD-CF6E9E021374}" srcOrd="2" destOrd="0" parTransId="{F8D7BE59-DEC9-46A3-94AD-CB15FC4E59CF}" sibTransId="{985C8A86-1D2F-4722-BE71-4D8D1F4B1B03}"/>
    <dgm:cxn modelId="{4BB4B6CE-5CF9-4E24-8E3F-4BC9D9C2051C}" type="presOf" srcId="{B1ACCE8B-7297-433C-AC55-8C18F88CFE48}" destId="{E0667BCB-A8B3-4CBE-9D83-05151A3C126C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4485BE62-452B-4D1E-A62B-945E8B4E2F93}" type="presParOf" srcId="{3F8137AC-D30D-4241-B07A-BEA42AA25E6E}" destId="{DC62F6E9-385B-4DA8-9226-682E432CDD28}" srcOrd="1" destOrd="0" presId="urn:microsoft.com/office/officeart/2005/8/layout/lProcess2"/>
    <dgm:cxn modelId="{3D10C272-EB5E-415C-A1F7-6E7B4000BA09}" type="presParOf" srcId="{3F8137AC-D30D-4241-B07A-BEA42AA25E6E}" destId="{E0667BCB-A8B3-4CBE-9D83-05151A3C126C}" srcOrd="2" destOrd="0" presId="urn:microsoft.com/office/officeart/2005/8/layout/lProcess2"/>
    <dgm:cxn modelId="{6A36F372-1E86-47A8-8146-947BCF682F43}" type="presParOf" srcId="{3F8137AC-D30D-4241-B07A-BEA42AA25E6E}" destId="{4394E867-5A5D-4BA9-9833-FB565A8D4A17}" srcOrd="3" destOrd="0" presId="urn:microsoft.com/office/officeart/2005/8/layout/lProcess2"/>
    <dgm:cxn modelId="{4DCB5C52-940B-4688-B6AC-A9BB4EAFCCEA}" type="presParOf" srcId="{3F8137AC-D30D-4241-B07A-BEA42AA25E6E}" destId="{CC96D0E7-A511-4F22-844D-544D57B22B41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93699073-D852-47F6-89EE-4101D84C257C}" type="presParOf" srcId="{4B23089F-2646-4B13-9002-F37666D69CBD}" destId="{3F9AAD8B-34D3-4D2A-96E1-AA7D06C32A6A}" srcOrd="1" destOrd="0" presId="urn:microsoft.com/office/officeart/2005/8/layout/lProcess2"/>
    <dgm:cxn modelId="{217B4606-3EBB-40BA-AAD9-227A3CA8DFD5}" type="presParOf" srcId="{4B23089F-2646-4B13-9002-F37666D69CBD}" destId="{F9A399A2-B4CE-4EC3-99A8-CA9A001C2C31}" srcOrd="2" destOrd="0" presId="urn:microsoft.com/office/officeart/2005/8/layout/lProcess2"/>
    <dgm:cxn modelId="{28EAE377-24D2-47EF-949C-6F4970B47C83}" type="presParOf" srcId="{4B23089F-2646-4B13-9002-F37666D69CBD}" destId="{0B953DF8-6CA2-4AD1-9847-82F698DA0C9A}" srcOrd="3" destOrd="0" presId="urn:microsoft.com/office/officeart/2005/8/layout/lProcess2"/>
    <dgm:cxn modelId="{233BA39F-4BE3-4CF8-99C1-219C33AC3D64}" type="presParOf" srcId="{4B23089F-2646-4B13-9002-F37666D69CBD}" destId="{D6569106-36A2-40EB-86A0-9AC67218E34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AC47A275-D5C9-48B7-A809-76D9D79661B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709A7D-9512-4501-AE7C-62830E6032E6}" type="parTrans" cxnId="{EB398717-4E17-4897-BCD2-22434356EBAD}">
      <dgm:prSet/>
      <dgm:spPr/>
      <dgm:t>
        <a:bodyPr/>
        <a:lstStyle/>
        <a:p>
          <a:endParaRPr lang="en-US"/>
        </a:p>
      </dgm:t>
    </dgm:pt>
    <dgm:pt modelId="{85F1603E-36C1-41A9-8781-043136446197}" type="sibTrans" cxnId="{EB398717-4E17-4897-BCD2-22434356EBAD}">
      <dgm:prSet/>
      <dgm:spPr/>
      <dgm:t>
        <a:bodyPr/>
        <a:lstStyle/>
        <a:p>
          <a:endParaRPr lang="en-US"/>
        </a:p>
      </dgm:t>
    </dgm:pt>
    <dgm:pt modelId="{6211C45C-BED5-49EA-ABE1-F4EFDB70D40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D4A56E-6B31-47C3-A3AE-1233FB3FDB94}" type="parTrans" cxnId="{A43179C9-72A2-49CB-8881-C9FE24951A46}">
      <dgm:prSet/>
      <dgm:spPr/>
      <dgm:t>
        <a:bodyPr/>
        <a:lstStyle/>
        <a:p>
          <a:endParaRPr lang="en-US"/>
        </a:p>
      </dgm:t>
    </dgm:pt>
    <dgm:pt modelId="{F70B3644-24B9-4C1D-8973-3012137EED54}" type="sibTrans" cxnId="{A43179C9-72A2-49CB-8881-C9FE24951A46}">
      <dgm:prSet/>
      <dgm:spPr/>
      <dgm:t>
        <a:bodyPr/>
        <a:lstStyle/>
        <a:p>
          <a:endParaRPr lang="en-US"/>
        </a:p>
      </dgm:t>
    </dgm:pt>
    <dgm:pt modelId="{0F063982-6E63-4F10-BAFB-D641D4AC07E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ب(على)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BBA5B48-72E4-4DF3-84B8-265AE8F3820E}" type="parTrans" cxnId="{495AA9AA-A612-41C9-95A7-9E78B56CE736}">
      <dgm:prSet/>
      <dgm:spPr/>
      <dgm:t>
        <a:bodyPr/>
        <a:lstStyle/>
        <a:p>
          <a:endParaRPr lang="en-US"/>
        </a:p>
      </dgm:t>
    </dgm:pt>
    <dgm:pt modelId="{3C761C00-4A1B-47B9-B5AD-8363DC800512}" type="sibTrans" cxnId="{495AA9AA-A612-41C9-95A7-9E78B56CE736}">
      <dgm:prSet/>
      <dgm:spPr/>
      <dgm:t>
        <a:bodyPr/>
        <a:lstStyle/>
        <a:p>
          <a:endParaRPr lang="en-US"/>
        </a:p>
      </dgm:t>
    </dgm:pt>
    <dgm:pt modelId="{82455A68-0A9E-4F60-82A3-FF878276015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C659D97-896A-47CE-9027-A2279AAAF229}" type="parTrans" cxnId="{54F128DE-FA77-460C-AFEA-E73EED03767C}">
      <dgm:prSet/>
      <dgm:spPr/>
      <dgm:t>
        <a:bodyPr/>
        <a:lstStyle/>
        <a:p>
          <a:endParaRPr lang="en-US"/>
        </a:p>
      </dgm:t>
    </dgm:pt>
    <dgm:pt modelId="{85E80DD0-10CC-46BC-A142-B8B70131233D}" type="sibTrans" cxnId="{54F128DE-FA77-460C-AFEA-E73EED03767C}">
      <dgm:prSet/>
      <dgm:spPr/>
      <dgm:t>
        <a:bodyPr/>
        <a:lstStyle/>
        <a:p>
          <a:endParaRPr lang="en-US"/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0" presStyleCnt="3"/>
      <dgm:spPr/>
    </dgm:pt>
    <dgm:pt modelId="{7F6A3DCC-5C4A-4DA0-A9B6-0E93A1BB159E}" type="pres">
      <dgm:prSet presAssocID="{2E6FB10D-CEFA-4AD7-98F6-361F234D2612}" presName="textNode" presStyleLbl="bgShp" presStyleIdx="0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0" presStyleCnt="7">
        <dgm:presLayoutVars>
          <dgm:bulletEnabled val="1"/>
        </dgm:presLayoutVars>
      </dgm:prSet>
      <dgm:spPr/>
    </dgm:pt>
    <dgm:pt modelId="{E63C4F51-C6B7-4AF4-A3C9-F07795877F8D}" type="pres">
      <dgm:prSet presAssocID="{ADD7E505-9690-470C-A1EB-D4B38121B7ED}" presName="aSpace2" presStyleCnt="0"/>
      <dgm:spPr/>
    </dgm:pt>
    <dgm:pt modelId="{1EE32A9E-B9B2-4680-A2CE-E808E7966373}" type="pres">
      <dgm:prSet presAssocID="{AC47A275-D5C9-48B7-A809-76D9D79661B4}" presName="childNode" presStyleLbl="node1" presStyleIdx="1" presStyleCnt="7">
        <dgm:presLayoutVars>
          <dgm:bulletEnabled val="1"/>
        </dgm:presLayoutVars>
      </dgm:prSet>
      <dgm:spPr/>
    </dgm:pt>
    <dgm:pt modelId="{DC23420F-8D32-44EC-9B53-53999D2F5BBC}" type="pres">
      <dgm:prSet presAssocID="{AC47A275-D5C9-48B7-A809-76D9D79661B4}" presName="aSpace2" presStyleCnt="0"/>
      <dgm:spPr/>
    </dgm:pt>
    <dgm:pt modelId="{0DF6E534-7DB1-4DD2-9DB2-C1408B5FB180}" type="pres">
      <dgm:prSet presAssocID="{6211C45C-BED5-49EA-ABE1-F4EFDB70D406}" presName="childNode" presStyleLbl="node1" presStyleIdx="2" presStyleCnt="7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1" presStyleCnt="3"/>
      <dgm:spPr/>
    </dgm:pt>
    <dgm:pt modelId="{5667726F-B7AE-6940-913F-6D1ACF644D36}" type="pres">
      <dgm:prSet presAssocID="{833C5296-FBCB-B248-93F3-6B6884DE0BE6}" presName="textNode" presStyleLbl="bgShp" presStyleIdx="1" presStyleCnt="3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3" presStyleCnt="7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3"/>
      <dgm:spPr/>
    </dgm:pt>
    <dgm:pt modelId="{90C135AE-FF67-4630-8994-CC0C0027BEE3}" type="pres">
      <dgm:prSet presAssocID="{A0901E74-3DFE-4250-B5C5-E230AF34335E}" presName="textNode" presStyleLbl="bgShp" presStyleIdx="2" presStyleCnt="3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4" presStyleCnt="7">
        <dgm:presLayoutVars>
          <dgm:bulletEnabled val="1"/>
        </dgm:presLayoutVars>
      </dgm:prSet>
      <dgm:spPr/>
    </dgm:pt>
    <dgm:pt modelId="{8F50777A-EE7F-436D-B9E3-41FA313ADFCC}" type="pres">
      <dgm:prSet presAssocID="{D5B21212-34BB-430E-B8EB-F8F12B3C9A3C}" presName="aSpace2" presStyleCnt="0"/>
      <dgm:spPr/>
    </dgm:pt>
    <dgm:pt modelId="{21BBAE4E-AF8F-4A4F-884D-9EE0455CAFDD}" type="pres">
      <dgm:prSet presAssocID="{0F063982-6E63-4F10-BAFB-D641D4AC07E4}" presName="childNode" presStyleLbl="node1" presStyleIdx="5" presStyleCnt="7">
        <dgm:presLayoutVars>
          <dgm:bulletEnabled val="1"/>
        </dgm:presLayoutVars>
      </dgm:prSet>
      <dgm:spPr/>
    </dgm:pt>
    <dgm:pt modelId="{A497CE56-3FB4-4643-B9BB-EA9F858FC15C}" type="pres">
      <dgm:prSet presAssocID="{0F063982-6E63-4F10-BAFB-D641D4AC07E4}" presName="aSpace2" presStyleCnt="0"/>
      <dgm:spPr/>
    </dgm:pt>
    <dgm:pt modelId="{BF7C6C1A-1EEF-4DF8-9F33-8CC7690D3C42}" type="pres">
      <dgm:prSet presAssocID="{82455A68-0A9E-4F60-82A3-FF8782760155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EB398717-4E17-4897-BCD2-22434356EBAD}" srcId="{2E6FB10D-CEFA-4AD7-98F6-361F234D2612}" destId="{AC47A275-D5C9-48B7-A809-76D9D79661B4}" srcOrd="1" destOrd="0" parTransId="{1E709A7D-9512-4501-AE7C-62830E6032E6}" sibTransId="{85F1603E-36C1-41A9-8781-043136446197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0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F739176E-8B60-4E68-8AA7-E6476E4256E0}" type="presOf" srcId="{0F063982-6E63-4F10-BAFB-D641D4AC07E4}" destId="{21BBAE4E-AF8F-4A4F-884D-9EE0455CAFDD}" srcOrd="0" destOrd="0" presId="urn:microsoft.com/office/officeart/2005/8/layout/lProcess2"/>
    <dgm:cxn modelId="{D80CAD6E-1C0E-4740-83B4-73AFB83B5E05}" type="presOf" srcId="{AC47A275-D5C9-48B7-A809-76D9D79661B4}" destId="{1EE32A9E-B9B2-4680-A2CE-E808E7966373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3B525093-0076-473F-81BF-A9923E919F7E}" type="presOf" srcId="{82455A68-0A9E-4F60-82A3-FF8782760155}" destId="{BF7C6C1A-1EEF-4DF8-9F33-8CC7690D3C42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1A6CCAA2-7B01-46E8-80B8-3572BC579918}" type="presOf" srcId="{6211C45C-BED5-49EA-ABE1-F4EFDB70D406}" destId="{0DF6E534-7DB1-4DD2-9DB2-C1408B5FB180}" srcOrd="0" destOrd="0" presId="urn:microsoft.com/office/officeart/2005/8/layout/lProcess2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495AA9AA-A612-41C9-95A7-9E78B56CE736}" srcId="{A0901E74-3DFE-4250-B5C5-E230AF34335E}" destId="{0F063982-6E63-4F10-BAFB-D641D4AC07E4}" srcOrd="1" destOrd="0" parTransId="{CBBA5B48-72E4-4DF3-84B8-265AE8F3820E}" sibTransId="{3C761C00-4A1B-47B9-B5AD-8363DC800512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A43179C9-72A2-49CB-8881-C9FE24951A46}" srcId="{2E6FB10D-CEFA-4AD7-98F6-361F234D2612}" destId="{6211C45C-BED5-49EA-ABE1-F4EFDB70D406}" srcOrd="2" destOrd="0" parTransId="{97D4A56E-6B31-47C3-A3AE-1233FB3FDB94}" sibTransId="{F70B3644-24B9-4C1D-8973-3012137EED54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54F128DE-FA77-460C-AFEA-E73EED03767C}" srcId="{A0901E74-3DFE-4250-B5C5-E230AF34335E}" destId="{82455A68-0A9E-4F60-82A3-FF8782760155}" srcOrd="2" destOrd="0" parTransId="{1C659D97-896A-47CE-9027-A2279AAAF229}" sibTransId="{85E80DD0-10CC-46BC-A142-B8B70131233D}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5FAE4F5-41DD-3640-80C8-11991EB8772A}" srcId="{D58F48B4-F030-4267-8A21-C6232D869394}" destId="{833C5296-FBCB-B248-93F3-6B6884DE0BE6}" srcOrd="1" destOrd="0" parTransId="{1E6974DC-C176-E64E-B8AD-B4A952AB7E1B}" sibTransId="{6FFA9373-07CF-AC4E-A060-A6E90482EFE6}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647A7C63-1402-4F7F-B59D-E0BBDF169C80}" type="presParOf" srcId="{FCCB9DFF-FC85-40A8-B0EA-51C524D27473}" destId="{183458BF-5C34-46EE-8D5E-4C1152E37B33}" srcOrd="0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B4709FC7-57D5-4C07-A7E9-F3F02D914A46}" type="presParOf" srcId="{3F8137AC-D30D-4241-B07A-BEA42AA25E6E}" destId="{E63C4F51-C6B7-4AF4-A3C9-F07795877F8D}" srcOrd="1" destOrd="0" presId="urn:microsoft.com/office/officeart/2005/8/layout/lProcess2"/>
    <dgm:cxn modelId="{8556568D-510C-4AA9-9C90-1FD372C8E7DA}" type="presParOf" srcId="{3F8137AC-D30D-4241-B07A-BEA42AA25E6E}" destId="{1EE32A9E-B9B2-4680-A2CE-E808E7966373}" srcOrd="2" destOrd="0" presId="urn:microsoft.com/office/officeart/2005/8/layout/lProcess2"/>
    <dgm:cxn modelId="{BE7F5AC4-E5E6-4278-BBAF-618D160821BE}" type="presParOf" srcId="{3F8137AC-D30D-4241-B07A-BEA42AA25E6E}" destId="{DC23420F-8D32-44EC-9B53-53999D2F5BBC}" srcOrd="3" destOrd="0" presId="urn:microsoft.com/office/officeart/2005/8/layout/lProcess2"/>
    <dgm:cxn modelId="{9902A945-7D08-423D-9EF8-D5CA56A6F0C5}" type="presParOf" srcId="{3F8137AC-D30D-4241-B07A-BEA42AA25E6E}" destId="{0DF6E534-7DB1-4DD2-9DB2-C1408B5FB180}" srcOrd="4" destOrd="0" presId="urn:microsoft.com/office/officeart/2005/8/layout/lProcess2"/>
    <dgm:cxn modelId="{ADE84FA6-E61C-43B3-B70B-6C6CA920B7D0}" type="presParOf" srcId="{FCCB9DFF-FC85-40A8-B0EA-51C524D27473}" destId="{4FBAED0B-29F7-45F8-8A99-E5F019E6F85C}" srcOrd="1" destOrd="0" presId="urn:microsoft.com/office/officeart/2005/8/layout/lProcess2"/>
    <dgm:cxn modelId="{C8AA337C-B17B-7D41-A5F5-B09AC277E87A}" type="presParOf" srcId="{FCCB9DFF-FC85-40A8-B0EA-51C524D27473}" destId="{56C3AA46-F16A-BD49-B4D5-E498C5345C22}" srcOrd="2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44DCF792-6D7D-4B8C-92BD-D0BC9282B855}" type="presParOf" srcId="{4B23089F-2646-4B13-9002-F37666D69CBD}" destId="{8F50777A-EE7F-436D-B9E3-41FA313ADFCC}" srcOrd="1" destOrd="0" presId="urn:microsoft.com/office/officeart/2005/8/layout/lProcess2"/>
    <dgm:cxn modelId="{76A720E8-CAD2-461D-8423-5102AAA8CF1B}" type="presParOf" srcId="{4B23089F-2646-4B13-9002-F37666D69CBD}" destId="{21BBAE4E-AF8F-4A4F-884D-9EE0455CAFDD}" srcOrd="2" destOrd="0" presId="urn:microsoft.com/office/officeart/2005/8/layout/lProcess2"/>
    <dgm:cxn modelId="{A97A7D3F-DD23-4E8E-AA55-1B2FFC638102}" type="presParOf" srcId="{4B23089F-2646-4B13-9002-F37666D69CBD}" destId="{A497CE56-3FB4-4643-B9BB-EA9F858FC15C}" srcOrd="3" destOrd="0" presId="urn:microsoft.com/office/officeart/2005/8/layout/lProcess2"/>
    <dgm:cxn modelId="{68DCFE67-D0A8-41BD-8B17-945A51AA2D44}" type="presParOf" srcId="{4B23089F-2646-4B13-9002-F37666D69CBD}" destId="{BF7C6C1A-1EEF-4DF8-9F33-8CC7690D3C4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رجع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85A84F7-2C3B-4011-A6CF-BCFE5EF8BD8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B3EA24E5-9BC4-4917-93AC-226AD8B31AF2}" type="parTrans" cxnId="{7E36E178-9C6A-4FBA-8E36-EE2C88F0B6FE}">
      <dgm:prSet/>
      <dgm:spPr/>
      <dgm:t>
        <a:bodyPr/>
        <a:lstStyle/>
        <a:p>
          <a:endParaRPr lang="en-US"/>
        </a:p>
      </dgm:t>
    </dgm:pt>
    <dgm:pt modelId="{4DE42F0F-8F49-46A0-B69B-7E616FC19C89}" type="sibTrans" cxnId="{7E36E178-9C6A-4FBA-8E36-EE2C88F0B6FE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78552FEE-8DA8-46F5-BF19-0FF96545D9A1}" type="pres">
      <dgm:prSet presAssocID="{985A84F7-2C3B-4011-A6CF-BCFE5EF8BD8B}" presName="childNode" presStyleLbl="node1" presStyleIdx="0" presStyleCnt="4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4"/>
      <dgm:spPr/>
    </dgm:pt>
    <dgm:pt modelId="{7F6A3DCC-5C4A-4DA0-A9B6-0E93A1BB159E}" type="pres">
      <dgm:prSet presAssocID="{2E6FB10D-CEFA-4AD7-98F6-361F234D2612}" presName="textNode" presStyleLbl="bgShp" presStyleIdx="1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4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4"/>
      <dgm:spPr/>
    </dgm:pt>
    <dgm:pt modelId="{90C135AE-FF67-4630-8994-CC0C0027BEE3}" type="pres">
      <dgm:prSet presAssocID="{A0901E74-3DFE-4250-B5C5-E230AF34335E}" presName="textNode" presStyleLbl="bgShp" presStyleIdx="2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2" presStyleCnt="4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3" presStyleCnt="4"/>
      <dgm:spPr/>
    </dgm:pt>
    <dgm:pt modelId="{E10107BC-9135-40C2-988C-7DA808BD2232}" type="pres">
      <dgm:prSet presAssocID="{8F9A0E1C-9F8A-4597-9ED4-C0026DB92034}" presName="textNode" presStyleLbl="bgShp" presStyleIdx="3" presStyleCnt="4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3" destOrd="0" parTransId="{D15465FF-5411-4DD6-98B2-FB0C49DFFC50}" sibTransId="{821F0B71-C727-43B3-BEC3-BE7C3BC30168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18FB425E-641E-4951-88BE-FB4D00489B73}" type="presOf" srcId="{985A84F7-2C3B-4011-A6CF-BCFE5EF8BD8B}" destId="{78552FEE-8DA8-46F5-BF19-0FF96545D9A1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7E36E178-9C6A-4FBA-8E36-EE2C88F0B6FE}" srcId="{523BC0B2-0DA3-4C5E-B2A6-73B349D1C2ED}" destId="{985A84F7-2C3B-4011-A6CF-BCFE5EF8BD8B}" srcOrd="0" destOrd="0" parTransId="{B3EA24E5-9BC4-4917-93AC-226AD8B31AF2}" sibTransId="{4DE42F0F-8F49-46A0-B69B-7E616FC19C89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29B85752-B140-4096-967F-D5BDDFA504A1}" type="presParOf" srcId="{F61D42EF-B279-4445-B3E8-F8185E55A763}" destId="{78552FEE-8DA8-46F5-BF19-0FF96545D9A1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57146185-F673-41AC-8350-2A3FDB53597D}" type="presParOf" srcId="{FCCB9DFF-FC85-40A8-B0EA-51C524D27473}" destId="{BFA8356F-0519-4CE0-8C50-EE0DE97C8F2F}" srcOrd="5" destOrd="0" presId="urn:microsoft.com/office/officeart/2005/8/layout/lProcess2"/>
    <dgm:cxn modelId="{E9ADE005-61A6-4D59-BFD5-E23547F61212}" type="presParOf" srcId="{FCCB9DFF-FC85-40A8-B0EA-51C524D27473}" destId="{14134F33-428F-420E-B189-F4F66B956303}" srcOrd="6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ساحة 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الانتظار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F3BA4B-E041-4D27-A48E-B686A8D4CB3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</a:p>
      </dgm:t>
    </dgm:pt>
    <dgm:pt modelId="{56C21991-0A37-45CC-9A81-C264FAEC7E3A}" type="parTrans" cxnId="{32E3FE7C-966A-4499-B05D-96AC33E68ABB}">
      <dgm:prSet/>
      <dgm:spPr/>
      <dgm:t>
        <a:bodyPr/>
        <a:lstStyle/>
        <a:p>
          <a:endParaRPr lang="en-US"/>
        </a:p>
      </dgm:t>
    </dgm:pt>
    <dgm:pt modelId="{C94DC392-4EB5-4691-92AB-F3BD14D860CF}" type="sibTrans" cxnId="{32E3FE7C-966A-4499-B05D-96AC33E68ABB}">
      <dgm:prSet/>
      <dgm:spPr/>
      <dgm:t>
        <a:bodyPr/>
        <a:lstStyle/>
        <a:p>
          <a:endParaRPr lang="en-US"/>
        </a:p>
      </dgm:t>
    </dgm:pt>
    <dgm:pt modelId="{01CC85EF-D713-41A5-B491-9DED5F9CD6B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 بالكسرة</a:t>
          </a:r>
        </a:p>
      </dgm:t>
    </dgm:pt>
    <dgm:pt modelId="{7F99A368-E51D-4B33-AE25-52062D7A04B1}" type="parTrans" cxnId="{51DC8167-9E99-47EC-931F-1219BCE9C205}">
      <dgm:prSet/>
      <dgm:spPr/>
      <dgm:t>
        <a:bodyPr/>
        <a:lstStyle/>
        <a:p>
          <a:endParaRPr lang="en-US"/>
        </a:p>
      </dgm:t>
    </dgm:pt>
    <dgm:pt modelId="{6415C04F-3819-4133-862C-EDA7D9BCD8C7}" type="sibTrans" cxnId="{51DC8167-9E99-47EC-931F-1219BCE9C205}">
      <dgm:prSet/>
      <dgm:spPr/>
      <dgm:t>
        <a:bodyPr/>
        <a:lstStyle/>
        <a:p>
          <a:endParaRPr lang="en-US"/>
        </a:p>
      </dgm:t>
    </dgm:pt>
    <dgm:pt modelId="{119E583D-E264-4EF8-997B-410D880F74E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FDAD08E-BCB1-4140-A1B2-68BA6AC4706E}" type="parTrans" cxnId="{8A5E0376-C0CC-4F6D-9072-1770B7BB2B7E}">
      <dgm:prSet/>
      <dgm:spPr/>
      <dgm:t>
        <a:bodyPr/>
        <a:lstStyle/>
        <a:p>
          <a:endParaRPr lang="en-US"/>
        </a:p>
      </dgm:t>
    </dgm:pt>
    <dgm:pt modelId="{31D8BE2C-5BDC-4352-BE2F-1D5B05BC3FA8}" type="sibTrans" cxnId="{8A5E0376-C0CC-4F6D-9072-1770B7BB2B7E}">
      <dgm:prSet/>
      <dgm:spPr/>
      <dgm:t>
        <a:bodyPr/>
        <a:lstStyle/>
        <a:p>
          <a:endParaRPr lang="en-US"/>
        </a:p>
      </dgm:t>
    </dgm:pt>
    <dgm:pt modelId="{D69D66F6-8D39-4142-B84E-959EFAD3C07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19C3C80-4C1D-497E-BEF8-4BB73FA6B6C6}" type="parTrans" cxnId="{43C29210-62C9-4E23-B12C-C39CEAF6D46E}">
      <dgm:prSet/>
      <dgm:spPr/>
      <dgm:t>
        <a:bodyPr/>
        <a:lstStyle/>
        <a:p>
          <a:endParaRPr lang="en-US"/>
        </a:p>
      </dgm:t>
    </dgm:pt>
    <dgm:pt modelId="{AA2B5C1F-E22F-4663-A559-8D16CF4B8515}" type="sibTrans" cxnId="{43C29210-62C9-4E23-B12C-C39CEAF6D46E}">
      <dgm:prSet/>
      <dgm:spPr/>
      <dgm:t>
        <a:bodyPr/>
        <a:lstStyle/>
        <a:p>
          <a:endParaRPr lang="en-US"/>
        </a:p>
      </dgm:t>
    </dgm:pt>
    <dgm:pt modelId="{D40E13F3-3B83-4F55-A55F-B12F788EDDA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ب(في)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69D832-C0A8-4E01-85AE-43D00C161B65}" type="parTrans" cxnId="{7760C2CA-0A5D-4833-B98C-12360FD5FC79}">
      <dgm:prSet/>
      <dgm:spPr/>
      <dgm:t>
        <a:bodyPr/>
        <a:lstStyle/>
        <a:p>
          <a:endParaRPr lang="en-US"/>
        </a:p>
      </dgm:t>
    </dgm:pt>
    <dgm:pt modelId="{CCA8A5B1-D59E-46D8-98AC-6C869488C30B}" type="sibTrans" cxnId="{7760C2CA-0A5D-4833-B98C-12360FD5FC79}">
      <dgm:prSet/>
      <dgm:spPr/>
      <dgm:t>
        <a:bodyPr/>
        <a:lstStyle/>
        <a:p>
          <a:endParaRPr lang="en-US"/>
        </a:p>
      </dgm:t>
    </dgm:pt>
    <dgm:pt modelId="{3656E9D5-6BD6-43F5-8E52-1063D4B26D3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B5D9C9-B19E-404F-B9D5-53F9815E98AF}" type="parTrans" cxnId="{3BCCEBA8-98D4-4DC4-9D51-F18780865816}">
      <dgm:prSet/>
      <dgm:spPr/>
      <dgm:t>
        <a:bodyPr/>
        <a:lstStyle/>
        <a:p>
          <a:endParaRPr lang="en-US"/>
        </a:p>
      </dgm:t>
    </dgm:pt>
    <dgm:pt modelId="{D3D3C58B-4ABA-4516-A12D-1E9EBA9241DF}" type="sibTrans" cxnId="{3BCCEBA8-98D4-4DC4-9D51-F18780865816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0">
        <dgm:presLayoutVars>
          <dgm:bulletEnabled val="1"/>
        </dgm:presLayoutVars>
      </dgm:prSet>
      <dgm:spPr/>
    </dgm:pt>
    <dgm:pt modelId="{C8CB43F9-5FAF-41BE-BF45-575751B783BB}" type="pres">
      <dgm:prSet presAssocID="{80C49AF1-FCE1-4222-BB16-489548276857}" presName="aSpace2" presStyleCnt="0"/>
      <dgm:spPr/>
    </dgm:pt>
    <dgm:pt modelId="{84F700E4-0650-4383-8573-93381A05E4D0}" type="pres">
      <dgm:prSet presAssocID="{119E583D-E264-4EF8-997B-410D880F74EF}" presName="childNode" presStyleLbl="node1" presStyleIdx="1" presStyleCnt="10">
        <dgm:presLayoutVars>
          <dgm:bulletEnabled val="1"/>
        </dgm:presLayoutVars>
      </dgm:prSet>
      <dgm:spPr/>
    </dgm:pt>
    <dgm:pt modelId="{E9ABC960-3247-4DFE-92BD-AC08220CB27C}" type="pres">
      <dgm:prSet presAssocID="{119E583D-E264-4EF8-997B-410D880F74EF}" presName="aSpace2" presStyleCnt="0"/>
      <dgm:spPr/>
    </dgm:pt>
    <dgm:pt modelId="{A3DB2964-9C42-42CD-89F1-3A0AB56AC9F9}" type="pres">
      <dgm:prSet presAssocID="{D69D66F6-8D39-4142-B84E-959EFAD3C07E}" presName="childNode" presStyleLbl="node1" presStyleIdx="2" presStyleCnt="10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3" presStyleCnt="10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10">
        <dgm:presLayoutVars>
          <dgm:bulletEnabled val="1"/>
        </dgm:presLayoutVars>
      </dgm:prSet>
      <dgm:spPr/>
    </dgm:pt>
    <dgm:pt modelId="{8CA4973B-810C-4F98-BA5F-738B9F46D504}" type="pres">
      <dgm:prSet presAssocID="{C3C8ED66-6814-4E0F-B6D7-B614518D7B59}" presName="aSpace2" presStyleCnt="0"/>
      <dgm:spPr/>
    </dgm:pt>
    <dgm:pt modelId="{98A81632-840E-432A-8D90-9C9CA99BE2D7}" type="pres">
      <dgm:prSet presAssocID="{D40E13F3-3B83-4F55-A55F-B12F788EDDA6}" presName="childNode" presStyleLbl="node1" presStyleIdx="5" presStyleCnt="10">
        <dgm:presLayoutVars>
          <dgm:bulletEnabled val="1"/>
        </dgm:presLayoutVars>
      </dgm:prSet>
      <dgm:spPr/>
    </dgm:pt>
    <dgm:pt modelId="{477E6B82-01F2-4FF6-BD17-849D9BAC9BD6}" type="pres">
      <dgm:prSet presAssocID="{D40E13F3-3B83-4F55-A55F-B12F788EDDA6}" presName="aSpace2" presStyleCnt="0"/>
      <dgm:spPr/>
    </dgm:pt>
    <dgm:pt modelId="{0945F06F-F60A-4B2E-A01F-1ED995B9FC4C}" type="pres">
      <dgm:prSet presAssocID="{3656E9D5-6BD6-43F5-8E52-1063D4B26D36}" presName="childNode" presStyleLbl="node1" presStyleIdx="6" presStyleCnt="10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7" presStyleCnt="10">
        <dgm:presLayoutVars>
          <dgm:bulletEnabled val="1"/>
        </dgm:presLayoutVars>
      </dgm:prSet>
      <dgm:spPr/>
    </dgm:pt>
    <dgm:pt modelId="{0E0B8C63-AAF5-4914-819B-B9DA3A46C3B2}" type="pres">
      <dgm:prSet presAssocID="{42951251-7324-4D31-8B1F-771B4B2EC457}" presName="aSpace2" presStyleCnt="0"/>
      <dgm:spPr/>
    </dgm:pt>
    <dgm:pt modelId="{348A2B17-44A0-4355-8E31-51BCE4C35D7C}" type="pres">
      <dgm:prSet presAssocID="{6CF3BA4B-E041-4D27-A48E-B686A8D4CB32}" presName="childNode" presStyleLbl="node1" presStyleIdx="8" presStyleCnt="10">
        <dgm:presLayoutVars>
          <dgm:bulletEnabled val="1"/>
        </dgm:presLayoutVars>
      </dgm:prSet>
      <dgm:spPr/>
    </dgm:pt>
    <dgm:pt modelId="{8767E09A-7DF6-480F-91D0-EF4B34EA5575}" type="pres">
      <dgm:prSet presAssocID="{6CF3BA4B-E041-4D27-A48E-B686A8D4CB32}" presName="aSpace2" presStyleCnt="0"/>
      <dgm:spPr/>
    </dgm:pt>
    <dgm:pt modelId="{1D9A75FD-331F-424D-B093-573976F50807}" type="pres">
      <dgm:prSet presAssocID="{01CC85EF-D713-41A5-B491-9DED5F9CD6BB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43C29210-62C9-4E23-B12C-C39CEAF6D46E}" srcId="{523BC0B2-0DA3-4C5E-B2A6-73B349D1C2ED}" destId="{D69D66F6-8D39-4142-B84E-959EFAD3C07E}" srcOrd="2" destOrd="0" parTransId="{819C3C80-4C1D-497E-BEF8-4BB73FA6B6C6}" sibTransId="{AA2B5C1F-E22F-4663-A559-8D16CF4B8515}"/>
    <dgm:cxn modelId="{1E8D0A15-9F95-4B83-9D00-0E2E8BF9CDFE}" type="presOf" srcId="{119E583D-E264-4EF8-997B-410D880F74EF}" destId="{84F700E4-0650-4383-8573-93381A05E4D0}" srcOrd="0" destOrd="0" presId="urn:microsoft.com/office/officeart/2005/8/layout/lProcess2"/>
    <dgm:cxn modelId="{F7822F17-2EFC-4B7D-A6B1-E82F98427375}" type="presOf" srcId="{6CF3BA4B-E041-4D27-A48E-B686A8D4CB32}" destId="{348A2B17-44A0-4355-8E31-51BCE4C35D7C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E2A1B25C-33C9-462E-8DB0-C4A5775FA8FE}" type="presOf" srcId="{01CC85EF-D713-41A5-B491-9DED5F9CD6BB}" destId="{1D9A75FD-331F-424D-B093-573976F50807}" srcOrd="0" destOrd="0" presId="urn:microsoft.com/office/officeart/2005/8/layout/lProcess2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51DC8167-9E99-47EC-931F-1219BCE9C205}" srcId="{CB53FD4D-E7B0-4855-B05A-C8A9F1F7AB72}" destId="{01CC85EF-D713-41A5-B491-9DED5F9CD6BB}" srcOrd="2" destOrd="0" parTransId="{7F99A368-E51D-4B33-AE25-52062D7A04B1}" sibTransId="{6415C04F-3819-4133-862C-EDA7D9BCD8C7}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8A5E0376-C0CC-4F6D-9072-1770B7BB2B7E}" srcId="{523BC0B2-0DA3-4C5E-B2A6-73B349D1C2ED}" destId="{119E583D-E264-4EF8-997B-410D880F74EF}" srcOrd="1" destOrd="0" parTransId="{0FDAD08E-BCB1-4140-A1B2-68BA6AC4706E}" sibTransId="{31D8BE2C-5BDC-4352-BE2F-1D5B05BC3FA8}"/>
    <dgm:cxn modelId="{BD9D3477-00C0-471F-8567-F4F0D2484BD2}" type="presOf" srcId="{D69D66F6-8D39-4142-B84E-959EFAD3C07E}" destId="{A3DB2964-9C42-42CD-89F1-3A0AB56AC9F9}" srcOrd="0" destOrd="0" presId="urn:microsoft.com/office/officeart/2005/8/layout/lProcess2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32E3FE7C-966A-4499-B05D-96AC33E68ABB}" srcId="{CB53FD4D-E7B0-4855-B05A-C8A9F1F7AB72}" destId="{6CF3BA4B-E041-4D27-A48E-B686A8D4CB32}" srcOrd="1" destOrd="0" parTransId="{56C21991-0A37-45CC-9A81-C264FAEC7E3A}" sibTransId="{C94DC392-4EB5-4691-92AB-F3BD14D860CF}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6C80FBA1-A2B5-44A2-AADB-6FF39E4B0CC3}" type="presOf" srcId="{3656E9D5-6BD6-43F5-8E52-1063D4B26D36}" destId="{0945F06F-F60A-4B2E-A01F-1ED995B9FC4C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3BCCEBA8-98D4-4DC4-9D51-F18780865816}" srcId="{35DA90E3-8021-4875-AC5B-6EA22DA5E459}" destId="{3656E9D5-6BD6-43F5-8E52-1063D4B26D36}" srcOrd="2" destOrd="0" parTransId="{5CB5D9C9-B19E-404F-B9D5-53F9815E98AF}" sibTransId="{D3D3C58B-4ABA-4516-A12D-1E9EBA9241DF}"/>
    <dgm:cxn modelId="{35EAB6AF-E8ED-4B26-A77B-3A54E97E8166}" type="presOf" srcId="{D40E13F3-3B83-4F55-A55F-B12F788EDDA6}" destId="{98A81632-840E-432A-8D90-9C9CA99BE2D7}" srcOrd="0" destOrd="0" presId="urn:microsoft.com/office/officeart/2005/8/layout/lProcess2"/>
    <dgm:cxn modelId="{7760C2CA-0A5D-4833-B98C-12360FD5FC79}" srcId="{35DA90E3-8021-4875-AC5B-6EA22DA5E459}" destId="{D40E13F3-3B83-4F55-A55F-B12F788EDDA6}" srcOrd="1" destOrd="0" parTransId="{D169D832-C0A8-4E01-85AE-43D00C161B65}" sibTransId="{CCA8A5B1-D59E-46D8-98AC-6C869488C30B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79A28CA4-5E83-4430-995B-4309BA26EA23}" type="presParOf" srcId="{F61D42EF-B279-4445-B3E8-F8185E55A763}" destId="{C8CB43F9-5FAF-41BE-BF45-575751B783BB}" srcOrd="1" destOrd="0" presId="urn:microsoft.com/office/officeart/2005/8/layout/lProcess2"/>
    <dgm:cxn modelId="{1185665D-8265-4CF6-BA38-4CD4CCCCD6FC}" type="presParOf" srcId="{F61D42EF-B279-4445-B3E8-F8185E55A763}" destId="{84F700E4-0650-4383-8573-93381A05E4D0}" srcOrd="2" destOrd="0" presId="urn:microsoft.com/office/officeart/2005/8/layout/lProcess2"/>
    <dgm:cxn modelId="{644079BC-4FAC-41CE-B3D2-0F7F2B3B300D}" type="presParOf" srcId="{F61D42EF-B279-4445-B3E8-F8185E55A763}" destId="{E9ABC960-3247-4DFE-92BD-AC08220CB27C}" srcOrd="3" destOrd="0" presId="urn:microsoft.com/office/officeart/2005/8/layout/lProcess2"/>
    <dgm:cxn modelId="{28E9186E-F564-4861-A413-A10A41E79937}" type="presParOf" srcId="{F61D42EF-B279-4445-B3E8-F8185E55A763}" destId="{A3DB2964-9C42-42CD-89F1-3A0AB56AC9F9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4E5D343A-DE1A-4546-80B3-0C59D6508822}" type="presParOf" srcId="{CF1E9819-17EC-4A81-9B79-1F89BE267027}" destId="{8CA4973B-810C-4F98-BA5F-738B9F46D504}" srcOrd="1" destOrd="0" presId="urn:microsoft.com/office/officeart/2005/8/layout/lProcess2"/>
    <dgm:cxn modelId="{A4709F60-67CD-4A39-A8E6-C7E4CFB926E1}" type="presParOf" srcId="{CF1E9819-17EC-4A81-9B79-1F89BE267027}" destId="{98A81632-840E-432A-8D90-9C9CA99BE2D7}" srcOrd="2" destOrd="0" presId="urn:microsoft.com/office/officeart/2005/8/layout/lProcess2"/>
    <dgm:cxn modelId="{1599F69B-A70C-4939-99DA-2F159C2D035B}" type="presParOf" srcId="{CF1E9819-17EC-4A81-9B79-1F89BE267027}" destId="{477E6B82-01F2-4FF6-BD17-849D9BAC9BD6}" srcOrd="3" destOrd="0" presId="urn:microsoft.com/office/officeart/2005/8/layout/lProcess2"/>
    <dgm:cxn modelId="{CA69CCCC-38AF-4C0D-9CB2-6B6E8B73B9D9}" type="presParOf" srcId="{CF1E9819-17EC-4A81-9B79-1F89BE267027}" destId="{0945F06F-F60A-4B2E-A01F-1ED995B9FC4C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38338DEC-8340-48C1-8CDB-1A8923FD7395}" type="presParOf" srcId="{A169BEAA-8957-4169-9AF2-7B57EF85E15D}" destId="{0E0B8C63-AAF5-4914-819B-B9DA3A46C3B2}" srcOrd="1" destOrd="0" presId="urn:microsoft.com/office/officeart/2005/8/layout/lProcess2"/>
    <dgm:cxn modelId="{32600560-917F-44BD-9CFC-794501A8E476}" type="presParOf" srcId="{A169BEAA-8957-4169-9AF2-7B57EF85E15D}" destId="{348A2B17-44A0-4355-8E31-51BCE4C35D7C}" srcOrd="2" destOrd="0" presId="urn:microsoft.com/office/officeart/2005/8/layout/lProcess2"/>
    <dgm:cxn modelId="{E2E69A2A-E4A0-40A6-B902-80F037E5332E}" type="presParOf" srcId="{A169BEAA-8957-4169-9AF2-7B57EF85E15D}" destId="{8767E09A-7DF6-480F-91D0-EF4B34EA5575}" srcOrd="3" destOrd="0" presId="urn:microsoft.com/office/officeart/2005/8/layout/lProcess2"/>
    <dgm:cxn modelId="{A5D96D11-2FCB-4C42-BE7A-3A9F965CC9A5}" type="presParOf" srcId="{A169BEAA-8957-4169-9AF2-7B57EF85E15D}" destId="{1D9A75FD-331F-424D-B093-573976F5080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يتكلم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العربية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C885B-6C86-4D97-862C-118B4CCC5F6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83EF530-947A-4DBD-8AB6-5379877D7113}" type="parTrans" cxnId="{2853C70A-405F-44FC-B318-4179D4A0AA51}">
      <dgm:prSet/>
      <dgm:spPr/>
      <dgm:t>
        <a:bodyPr/>
        <a:lstStyle/>
        <a:p>
          <a:endParaRPr lang="en-US"/>
        </a:p>
      </dgm:t>
    </dgm:pt>
    <dgm:pt modelId="{8A7E669F-F0EC-401C-AABC-F624F11D69A2}" type="sibTrans" cxnId="{2853C70A-405F-44FC-B318-4179D4A0AA51}">
      <dgm:prSet/>
      <dgm:spPr/>
      <dgm:t>
        <a:bodyPr/>
        <a:lstStyle/>
        <a:p>
          <a:endParaRPr lang="en-US"/>
        </a:p>
      </dgm:t>
    </dgm:pt>
    <dgm:pt modelId="{40304B70-4465-4D91-8951-31D9E83A6AB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2D9F2AD-FCD5-4647-9926-49E055790C78}" type="parTrans" cxnId="{50BE3E6B-E131-4689-B438-90998BCD5EEC}">
      <dgm:prSet/>
      <dgm:spPr/>
      <dgm:t>
        <a:bodyPr/>
        <a:lstStyle/>
        <a:p>
          <a:endParaRPr lang="en-US"/>
        </a:p>
      </dgm:t>
    </dgm:pt>
    <dgm:pt modelId="{755C00CF-963F-4CEC-A714-8F7F37C32108}" type="sibTrans" cxnId="{50BE3E6B-E131-4689-B438-90998BCD5EEC}">
      <dgm:prSet/>
      <dgm:spPr/>
      <dgm:t>
        <a:bodyPr/>
        <a:lstStyle/>
        <a:p>
          <a:endParaRPr lang="en-US"/>
        </a:p>
      </dgm:t>
    </dgm:pt>
    <dgm:pt modelId="{D461A5E3-5AF7-4E2E-92C8-605D1530130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E1EF3D9-2BEC-4856-869A-949DAB41757B}" type="parTrans" cxnId="{D7DA4418-137F-434C-ADD8-D059AF03EBB4}">
      <dgm:prSet/>
      <dgm:spPr/>
      <dgm:t>
        <a:bodyPr/>
        <a:lstStyle/>
        <a:p>
          <a:endParaRPr lang="en-US"/>
        </a:p>
      </dgm:t>
    </dgm:pt>
    <dgm:pt modelId="{96FCAFE8-6F26-4873-B281-8F05C4FF1B49}" type="sibTrans" cxnId="{D7DA4418-137F-434C-ADD8-D059AF03EBB4}">
      <dgm:prSet/>
      <dgm:spPr/>
      <dgm:t>
        <a:bodyPr/>
        <a:lstStyle/>
        <a:p>
          <a:endParaRPr lang="en-US"/>
        </a:p>
      </dgm:t>
    </dgm:pt>
    <dgm:pt modelId="{1BFDB627-9004-4299-8E9F-5A18AE60146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1EF6BB2-7C0F-467C-8B25-FBF1643D77DE}" type="parTrans" cxnId="{4B0B341B-3CD5-42A2-9A8B-F73269315EE4}">
      <dgm:prSet/>
      <dgm:spPr/>
      <dgm:t>
        <a:bodyPr/>
        <a:lstStyle/>
        <a:p>
          <a:endParaRPr lang="en-US"/>
        </a:p>
      </dgm:t>
    </dgm:pt>
    <dgm:pt modelId="{565F3395-212B-4DE2-94FB-BEACEACC6AA3}" type="sibTrans" cxnId="{4B0B341B-3CD5-42A2-9A8B-F73269315EE4}">
      <dgm:prSet/>
      <dgm:spPr/>
      <dgm:t>
        <a:bodyPr/>
        <a:lstStyle/>
        <a:p>
          <a:endParaRPr lang="en-US"/>
        </a:p>
      </dgm:t>
    </dgm:pt>
    <dgm:pt modelId="{9DDD7F65-79F4-4BAF-A399-7471D5ABC16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باللغة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601CF14-C023-490D-AEDA-0E8961B07AAB}" type="parTrans" cxnId="{A552C3F7-A015-4C8E-A9CE-1BB5DD34E044}">
      <dgm:prSet/>
      <dgm:spPr/>
      <dgm:t>
        <a:bodyPr/>
        <a:lstStyle/>
        <a:p>
          <a:endParaRPr lang="en-US"/>
        </a:p>
      </dgm:t>
    </dgm:pt>
    <dgm:pt modelId="{3137C3AA-1E0F-4F1A-8E29-D86E0DE069E1}" type="sibTrans" cxnId="{A552C3F7-A015-4C8E-A9CE-1BB5DD34E044}">
      <dgm:prSet/>
      <dgm:spPr/>
      <dgm:t>
        <a:bodyPr/>
        <a:lstStyle/>
        <a:p>
          <a:endParaRPr lang="en-US"/>
        </a:p>
      </dgm:t>
    </dgm:pt>
    <dgm:pt modelId="{7550FDC5-15C7-433A-8426-B82A9B8997C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935FC9C-7154-493B-A46C-3A8636EF3629}" type="parTrans" cxnId="{74C46E31-D426-452B-BF74-0A7FDF7474AD}">
      <dgm:prSet/>
      <dgm:spPr/>
      <dgm:t>
        <a:bodyPr/>
        <a:lstStyle/>
        <a:p>
          <a:endParaRPr lang="en-US"/>
        </a:p>
      </dgm:t>
    </dgm:pt>
    <dgm:pt modelId="{C63F040E-7970-469B-B72A-A73ED8D50EF1}" type="sibTrans" cxnId="{74C46E31-D426-452B-BF74-0A7FDF7474AD}">
      <dgm:prSet/>
      <dgm:spPr/>
      <dgm:t>
        <a:bodyPr/>
        <a:lstStyle/>
        <a:p>
          <a:endParaRPr lang="en-US"/>
        </a:p>
      </dgm:t>
    </dgm:pt>
    <dgm:pt modelId="{38B312FB-1B71-453F-8D30-CEEF5F331740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</a:t>
          </a:r>
          <a:r>
            <a:rPr lang="ar-EG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الباء</a:t>
          </a: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6611032-76B9-4258-A73B-49015A0DB450}" type="parTrans" cxnId="{19986983-FD6F-4B11-8889-C5CECA7954C9}">
      <dgm:prSet/>
      <dgm:spPr/>
      <dgm:t>
        <a:bodyPr/>
        <a:lstStyle/>
        <a:p>
          <a:endParaRPr lang="en-US"/>
        </a:p>
      </dgm:t>
    </dgm:pt>
    <dgm:pt modelId="{A6BB4F39-A85F-46A1-BC80-486AC61DE510}" type="sibTrans" cxnId="{19986983-FD6F-4B11-8889-C5CECA7954C9}">
      <dgm:prSet/>
      <dgm:spPr/>
      <dgm:t>
        <a:bodyPr/>
        <a:lstStyle/>
        <a:p>
          <a:endParaRPr lang="en-US"/>
        </a:p>
      </dgm:t>
    </dgm:pt>
    <dgm:pt modelId="{733A4B86-7B41-4B4A-ABFA-EE257A07C21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F38A8DB-3969-4414-BB5E-C8C17A3F9F1E}" type="parTrans" cxnId="{E88456F1-B265-4302-A8BE-D8726BD05430}">
      <dgm:prSet/>
      <dgm:spPr/>
      <dgm:t>
        <a:bodyPr/>
        <a:lstStyle/>
        <a:p>
          <a:endParaRPr lang="en-US"/>
        </a:p>
      </dgm:t>
    </dgm:pt>
    <dgm:pt modelId="{1F328B13-E2EE-4051-B7E8-6DBC1A1926B1}" type="sibTrans" cxnId="{E88456F1-B265-4302-A8BE-D8726BD05430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0" presStyleCnt="4"/>
      <dgm:spPr/>
    </dgm:pt>
    <dgm:pt modelId="{7F6A3DCC-5C4A-4DA0-A9B6-0E93A1BB159E}" type="pres">
      <dgm:prSet presAssocID="{2E6FB10D-CEFA-4AD7-98F6-361F234D2612}" presName="textNode" presStyleLbl="bgShp" presStyleIdx="0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0" presStyleCnt="10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1" presStyleCnt="4"/>
      <dgm:spPr/>
    </dgm:pt>
    <dgm:pt modelId="{90C135AE-FF67-4630-8994-CC0C0027BEE3}" type="pres">
      <dgm:prSet presAssocID="{A0901E74-3DFE-4250-B5C5-E230AF34335E}" presName="textNode" presStyleLbl="bgShp" presStyleIdx="1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1" presStyleCnt="10">
        <dgm:presLayoutVars>
          <dgm:bulletEnabled val="1"/>
        </dgm:presLayoutVars>
      </dgm:prSet>
      <dgm:spPr/>
    </dgm:pt>
    <dgm:pt modelId="{36DD9517-FEFF-40A6-A816-0E250B759C1F}" type="pres">
      <dgm:prSet presAssocID="{D5B21212-34BB-430E-B8EB-F8F12B3C9A3C}" presName="aSpace2" presStyleCnt="0"/>
      <dgm:spPr/>
    </dgm:pt>
    <dgm:pt modelId="{E3DFE059-23E3-4D47-9DA0-A6B199C4E3F5}" type="pres">
      <dgm:prSet presAssocID="{FC3C885B-6C86-4D97-862C-118B4CCC5F6D}" presName="childNode" presStyleLbl="node1" presStyleIdx="2" presStyleCnt="10">
        <dgm:presLayoutVars>
          <dgm:bulletEnabled val="1"/>
        </dgm:presLayoutVars>
      </dgm:prSet>
      <dgm:spPr/>
    </dgm:pt>
    <dgm:pt modelId="{4103FCE5-5577-4B62-8FE5-875AEB455FE8}" type="pres">
      <dgm:prSet presAssocID="{FC3C885B-6C86-4D97-862C-118B4CCC5F6D}" presName="aSpace2" presStyleCnt="0"/>
      <dgm:spPr/>
    </dgm:pt>
    <dgm:pt modelId="{997D8F76-2774-4C82-BDC3-A505E084E958}" type="pres">
      <dgm:prSet presAssocID="{D461A5E3-5AF7-4E2E-92C8-605D15301308}" presName="childNode" presStyleLbl="node1" presStyleIdx="3" presStyleCnt="10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62A8A240-468D-41AF-9D54-D431639197B3}" type="pres">
      <dgm:prSet presAssocID="{9DDD7F65-79F4-4BAF-A399-7471D5ABC161}" presName="compNode" presStyleCnt="0"/>
      <dgm:spPr/>
    </dgm:pt>
    <dgm:pt modelId="{1DFC534C-81F5-4DDD-8467-1154299C5C8B}" type="pres">
      <dgm:prSet presAssocID="{9DDD7F65-79F4-4BAF-A399-7471D5ABC161}" presName="aNode" presStyleLbl="bgShp" presStyleIdx="2" presStyleCnt="4"/>
      <dgm:spPr/>
    </dgm:pt>
    <dgm:pt modelId="{B3D27349-A27B-4C3F-A383-3354E05B66AC}" type="pres">
      <dgm:prSet presAssocID="{9DDD7F65-79F4-4BAF-A399-7471D5ABC161}" presName="textNode" presStyleLbl="bgShp" presStyleIdx="2" presStyleCnt="4"/>
      <dgm:spPr/>
    </dgm:pt>
    <dgm:pt modelId="{DC3C2082-738E-4535-9AAB-A66FAF54F200}" type="pres">
      <dgm:prSet presAssocID="{9DDD7F65-79F4-4BAF-A399-7471D5ABC161}" presName="compChildNode" presStyleCnt="0"/>
      <dgm:spPr/>
    </dgm:pt>
    <dgm:pt modelId="{5E56FE6B-5920-4E8E-B1C9-7D814CE1BF38}" type="pres">
      <dgm:prSet presAssocID="{9DDD7F65-79F4-4BAF-A399-7471D5ABC161}" presName="theInnerList" presStyleCnt="0"/>
      <dgm:spPr/>
    </dgm:pt>
    <dgm:pt modelId="{039A36B7-60EF-455C-8BDB-076745F19A71}" type="pres">
      <dgm:prSet presAssocID="{7550FDC5-15C7-433A-8426-B82A9B8997CB}" presName="childNode" presStyleLbl="node1" presStyleIdx="4" presStyleCnt="10">
        <dgm:presLayoutVars>
          <dgm:bulletEnabled val="1"/>
        </dgm:presLayoutVars>
      </dgm:prSet>
      <dgm:spPr/>
    </dgm:pt>
    <dgm:pt modelId="{3B3C0A6F-1854-4D0E-B946-937C89E200B8}" type="pres">
      <dgm:prSet presAssocID="{7550FDC5-15C7-433A-8426-B82A9B8997CB}" presName="aSpace2" presStyleCnt="0"/>
      <dgm:spPr/>
    </dgm:pt>
    <dgm:pt modelId="{9FEAB79D-461C-4041-AD5E-390CCC1FC23E}" type="pres">
      <dgm:prSet presAssocID="{38B312FB-1B71-453F-8D30-CEEF5F331740}" presName="childNode" presStyleLbl="node1" presStyleIdx="5" presStyleCnt="10">
        <dgm:presLayoutVars>
          <dgm:bulletEnabled val="1"/>
        </dgm:presLayoutVars>
      </dgm:prSet>
      <dgm:spPr/>
    </dgm:pt>
    <dgm:pt modelId="{18357809-BEE6-4DFD-A22E-4DF3CCA489AC}" type="pres">
      <dgm:prSet presAssocID="{38B312FB-1B71-453F-8D30-CEEF5F331740}" presName="aSpace2" presStyleCnt="0"/>
      <dgm:spPr/>
    </dgm:pt>
    <dgm:pt modelId="{2008DDCF-7D03-45DF-AE82-29EB9E4F5F29}" type="pres">
      <dgm:prSet presAssocID="{733A4B86-7B41-4B4A-ABFA-EE257A07C21A}" presName="childNode" presStyleLbl="node1" presStyleIdx="6" presStyleCnt="10">
        <dgm:presLayoutVars>
          <dgm:bulletEnabled val="1"/>
        </dgm:presLayoutVars>
      </dgm:prSet>
      <dgm:spPr/>
    </dgm:pt>
    <dgm:pt modelId="{7CFAED0F-4FAC-4099-B68D-D7239866D2CC}" type="pres">
      <dgm:prSet presAssocID="{9DDD7F65-79F4-4BAF-A399-7471D5ABC161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3" presStyleCnt="4"/>
      <dgm:spPr/>
    </dgm:pt>
    <dgm:pt modelId="{E10107BC-9135-40C2-988C-7DA808BD2232}" type="pres">
      <dgm:prSet presAssocID="{8F9A0E1C-9F8A-4597-9ED4-C0026DB92034}" presName="textNode" presStyleLbl="bgShp" presStyleIdx="3" presStyleCnt="4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7" presStyleCnt="10">
        <dgm:presLayoutVars>
          <dgm:bulletEnabled val="1"/>
        </dgm:presLayoutVars>
      </dgm:prSet>
      <dgm:spPr/>
    </dgm:pt>
    <dgm:pt modelId="{4CBC0D96-D37C-433B-A1BE-22428C285FC5}" type="pres">
      <dgm:prSet presAssocID="{B569FE78-9CFB-4A69-8D9B-A72CFC5A6C9A}" presName="aSpace2" presStyleCnt="0"/>
      <dgm:spPr/>
    </dgm:pt>
    <dgm:pt modelId="{9D8F4338-3904-493E-AA05-378F7E62D837}" type="pres">
      <dgm:prSet presAssocID="{40304B70-4465-4D91-8951-31D9E83A6ABA}" presName="childNode" presStyleLbl="node1" presStyleIdx="8" presStyleCnt="10">
        <dgm:presLayoutVars>
          <dgm:bulletEnabled val="1"/>
        </dgm:presLayoutVars>
      </dgm:prSet>
      <dgm:spPr/>
    </dgm:pt>
    <dgm:pt modelId="{871ACD39-5942-472B-97D6-60A6073F07DC}" type="pres">
      <dgm:prSet presAssocID="{40304B70-4465-4D91-8951-31D9E83A6ABA}" presName="aSpace2" presStyleCnt="0"/>
      <dgm:spPr/>
    </dgm:pt>
    <dgm:pt modelId="{7D2B8D20-F362-47DB-B0E8-2F1ED4E38DEA}" type="pres">
      <dgm:prSet presAssocID="{1BFDB627-9004-4299-8E9F-5A18AE60146D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2853C70A-405F-44FC-B318-4179D4A0AA51}" srcId="{A0901E74-3DFE-4250-B5C5-E230AF34335E}" destId="{FC3C885B-6C86-4D97-862C-118B4CCC5F6D}" srcOrd="1" destOrd="0" parTransId="{583EF530-947A-4DBD-8AB6-5379877D7113}" sibTransId="{8A7E669F-F0EC-401C-AABC-F624F11D69A2}"/>
    <dgm:cxn modelId="{D7DA4418-137F-434C-ADD8-D059AF03EBB4}" srcId="{A0901E74-3DFE-4250-B5C5-E230AF34335E}" destId="{D461A5E3-5AF7-4E2E-92C8-605D15301308}" srcOrd="2" destOrd="0" parTransId="{EE1EF3D9-2BEC-4856-869A-949DAB41757B}" sibTransId="{96FCAFE8-6F26-4873-B281-8F05C4FF1B49}"/>
    <dgm:cxn modelId="{4B0B341B-3CD5-42A2-9A8B-F73269315EE4}" srcId="{8F9A0E1C-9F8A-4597-9ED4-C0026DB92034}" destId="{1BFDB627-9004-4299-8E9F-5A18AE60146D}" srcOrd="2" destOrd="0" parTransId="{61EF6BB2-7C0F-467C-8B25-FBF1643D77DE}" sibTransId="{565F3395-212B-4DE2-94FB-BEACEACC6AA3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74C46E31-D426-452B-BF74-0A7FDF7474AD}" srcId="{9DDD7F65-79F4-4BAF-A399-7471D5ABC161}" destId="{7550FDC5-15C7-433A-8426-B82A9B8997CB}" srcOrd="0" destOrd="0" parTransId="{5935FC9C-7154-493B-A46C-3A8636EF3629}" sibTransId="{C63F040E-7970-469B-B72A-A73ED8D50EF1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1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3" destOrd="0" parTransId="{D15465FF-5411-4DD6-98B2-FB0C49DFFC50}" sibTransId="{821F0B71-C727-43B3-BEC3-BE7C3BC30168}"/>
    <dgm:cxn modelId="{F51FD65B-73C9-49E2-B898-F8400F8066C6}" srcId="{D58F48B4-F030-4267-8A21-C6232D869394}" destId="{2E6FB10D-CEFA-4AD7-98F6-361F234D2612}" srcOrd="0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889E3B60-58D3-4382-8097-50582A28B3BD}" type="presOf" srcId="{FC3C885B-6C86-4D97-862C-118B4CCC5F6D}" destId="{E3DFE059-23E3-4D47-9DA0-A6B199C4E3F5}" srcOrd="0" destOrd="0" presId="urn:microsoft.com/office/officeart/2005/8/layout/lProcess2"/>
    <dgm:cxn modelId="{50BE3E6B-E131-4689-B438-90998BCD5EEC}" srcId="{8F9A0E1C-9F8A-4597-9ED4-C0026DB92034}" destId="{40304B70-4465-4D91-8951-31D9E83A6ABA}" srcOrd="1" destOrd="0" parTransId="{92D9F2AD-FCD5-4647-9926-49E055790C78}" sibTransId="{755C00CF-963F-4CEC-A714-8F7F37C32108}"/>
    <dgm:cxn modelId="{6942D16E-1302-4265-BB37-615FEB7A716B}" type="presOf" srcId="{1BFDB627-9004-4299-8E9F-5A18AE60146D}" destId="{7D2B8D20-F362-47DB-B0E8-2F1ED4E38DEA}" srcOrd="0" destOrd="0" presId="urn:microsoft.com/office/officeart/2005/8/layout/lProcess2"/>
    <dgm:cxn modelId="{04560C5A-9639-4C8C-97D8-5CABA82AAAC0}" type="presOf" srcId="{D461A5E3-5AF7-4E2E-92C8-605D15301308}" destId="{997D8F76-2774-4C82-BDC3-A505E084E958}" srcOrd="0" destOrd="0" presId="urn:microsoft.com/office/officeart/2005/8/layout/lProcess2"/>
    <dgm:cxn modelId="{77BBD97C-4BBB-470B-BE5B-8C1F976D1BF1}" type="presOf" srcId="{733A4B86-7B41-4B4A-ABFA-EE257A07C21A}" destId="{2008DDCF-7D03-45DF-AE82-29EB9E4F5F29}" srcOrd="0" destOrd="0" presId="urn:microsoft.com/office/officeart/2005/8/layout/lProcess2"/>
    <dgm:cxn modelId="{19986983-FD6F-4B11-8889-C5CECA7954C9}" srcId="{9DDD7F65-79F4-4BAF-A399-7471D5ABC161}" destId="{38B312FB-1B71-453F-8D30-CEEF5F331740}" srcOrd="1" destOrd="0" parTransId="{16611032-76B9-4258-A73B-49015A0DB450}" sibTransId="{A6BB4F39-A85F-46A1-BC80-486AC61DE510}"/>
    <dgm:cxn modelId="{C4EEB092-5B43-4E00-B30E-7E704FE47297}" type="presOf" srcId="{40304B70-4465-4D91-8951-31D9E83A6ABA}" destId="{9D8F4338-3904-493E-AA05-378F7E62D837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2EB1AFBB-EE40-46A3-B476-BFEDDC08C4A3}" type="presOf" srcId="{9DDD7F65-79F4-4BAF-A399-7471D5ABC161}" destId="{1DFC534C-81F5-4DDD-8467-1154299C5C8B}" srcOrd="0" destOrd="0" presId="urn:microsoft.com/office/officeart/2005/8/layout/lProcess2"/>
    <dgm:cxn modelId="{246144CE-0E64-4210-8B10-BF1476D35365}" type="presOf" srcId="{9DDD7F65-79F4-4BAF-A399-7471D5ABC161}" destId="{B3D27349-A27B-4C3F-A383-3354E05B66AC}" srcOrd="1" destOrd="0" presId="urn:microsoft.com/office/officeart/2005/8/layout/lProcess2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89BA32EA-F8C5-4FCA-B974-E7C54D46FC3F}" type="presOf" srcId="{38B312FB-1B71-453F-8D30-CEEF5F331740}" destId="{9FEAB79D-461C-4041-AD5E-390CCC1FC23E}" srcOrd="0" destOrd="0" presId="urn:microsoft.com/office/officeart/2005/8/layout/lProcess2"/>
    <dgm:cxn modelId="{E88456F1-B265-4302-A8BE-D8726BD05430}" srcId="{9DDD7F65-79F4-4BAF-A399-7471D5ABC161}" destId="{733A4B86-7B41-4B4A-ABFA-EE257A07C21A}" srcOrd="2" destOrd="0" parTransId="{0F38A8DB-3969-4414-BB5E-C8C17A3F9F1E}" sibTransId="{1F328B13-E2EE-4051-B7E8-6DBC1A1926B1}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A552C3F7-A015-4C8E-A9CE-1BB5DD34E044}" srcId="{D58F48B4-F030-4267-8A21-C6232D869394}" destId="{9DDD7F65-79F4-4BAF-A399-7471D5ABC161}" srcOrd="2" destOrd="0" parTransId="{1601CF14-C023-490D-AEDA-0E8961B07AAB}" sibTransId="{3137C3AA-1E0F-4F1A-8E29-D86E0DE069E1}"/>
    <dgm:cxn modelId="{2C9B23FC-3233-4A31-9743-3BB669DDF6B0}" type="presOf" srcId="{7550FDC5-15C7-433A-8426-B82A9B8997CB}" destId="{039A36B7-60EF-455C-8BDB-076745F19A71}" srcOrd="0" destOrd="0" presId="urn:microsoft.com/office/officeart/2005/8/layout/lProcess2"/>
    <dgm:cxn modelId="{647A7C63-1402-4F7F-B59D-E0BBDF169C80}" type="presParOf" srcId="{FCCB9DFF-FC85-40A8-B0EA-51C524D27473}" destId="{183458BF-5C34-46EE-8D5E-4C1152E37B33}" srcOrd="0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1" destOrd="0" presId="urn:microsoft.com/office/officeart/2005/8/layout/lProcess2"/>
    <dgm:cxn modelId="{E30005C3-24BC-4EE4-A7D3-648053D2B899}" type="presParOf" srcId="{FCCB9DFF-FC85-40A8-B0EA-51C524D27473}" destId="{E20576AB-23B0-4058-B0F4-9E87549E0B21}" srcOrd="2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91EF5120-749F-4BF2-BA44-0B51A0111ED8}" type="presParOf" srcId="{4B23089F-2646-4B13-9002-F37666D69CBD}" destId="{36DD9517-FEFF-40A6-A816-0E250B759C1F}" srcOrd="1" destOrd="0" presId="urn:microsoft.com/office/officeart/2005/8/layout/lProcess2"/>
    <dgm:cxn modelId="{B5DC8ADA-862A-46A7-86BD-5282715CA0E7}" type="presParOf" srcId="{4B23089F-2646-4B13-9002-F37666D69CBD}" destId="{E3DFE059-23E3-4D47-9DA0-A6B199C4E3F5}" srcOrd="2" destOrd="0" presId="urn:microsoft.com/office/officeart/2005/8/layout/lProcess2"/>
    <dgm:cxn modelId="{BB41DA20-EDAB-4546-90F0-D9AB3E5CC55B}" type="presParOf" srcId="{4B23089F-2646-4B13-9002-F37666D69CBD}" destId="{4103FCE5-5577-4B62-8FE5-875AEB455FE8}" srcOrd="3" destOrd="0" presId="urn:microsoft.com/office/officeart/2005/8/layout/lProcess2"/>
    <dgm:cxn modelId="{00D08013-0398-49D9-8798-EFB1AE6E58BA}" type="presParOf" srcId="{4B23089F-2646-4B13-9002-F37666D69CBD}" destId="{997D8F76-2774-4C82-BDC3-A505E084E958}" srcOrd="4" destOrd="0" presId="urn:microsoft.com/office/officeart/2005/8/layout/lProcess2"/>
    <dgm:cxn modelId="{57146185-F673-41AC-8350-2A3FDB53597D}" type="presParOf" srcId="{FCCB9DFF-FC85-40A8-B0EA-51C524D27473}" destId="{BFA8356F-0519-4CE0-8C50-EE0DE97C8F2F}" srcOrd="3" destOrd="0" presId="urn:microsoft.com/office/officeart/2005/8/layout/lProcess2"/>
    <dgm:cxn modelId="{F9C7DA5A-48EE-407F-9CF2-745EDCAD31EC}" type="presParOf" srcId="{FCCB9DFF-FC85-40A8-B0EA-51C524D27473}" destId="{62A8A240-468D-41AF-9D54-D431639197B3}" srcOrd="4" destOrd="0" presId="urn:microsoft.com/office/officeart/2005/8/layout/lProcess2"/>
    <dgm:cxn modelId="{3C438A5A-8855-4328-9774-DC048AF390DA}" type="presParOf" srcId="{62A8A240-468D-41AF-9D54-D431639197B3}" destId="{1DFC534C-81F5-4DDD-8467-1154299C5C8B}" srcOrd="0" destOrd="0" presId="urn:microsoft.com/office/officeart/2005/8/layout/lProcess2"/>
    <dgm:cxn modelId="{B40764AB-7F4D-4EC7-A5E9-ED87E309E3B7}" type="presParOf" srcId="{62A8A240-468D-41AF-9D54-D431639197B3}" destId="{B3D27349-A27B-4C3F-A383-3354E05B66AC}" srcOrd="1" destOrd="0" presId="urn:microsoft.com/office/officeart/2005/8/layout/lProcess2"/>
    <dgm:cxn modelId="{98779B93-066E-47A5-B814-8555C9DB7051}" type="presParOf" srcId="{62A8A240-468D-41AF-9D54-D431639197B3}" destId="{DC3C2082-738E-4535-9AAB-A66FAF54F200}" srcOrd="2" destOrd="0" presId="urn:microsoft.com/office/officeart/2005/8/layout/lProcess2"/>
    <dgm:cxn modelId="{E80CD55C-47F5-481D-B3BC-EB392BAA9EAF}" type="presParOf" srcId="{DC3C2082-738E-4535-9AAB-A66FAF54F200}" destId="{5E56FE6B-5920-4E8E-B1C9-7D814CE1BF38}" srcOrd="0" destOrd="0" presId="urn:microsoft.com/office/officeart/2005/8/layout/lProcess2"/>
    <dgm:cxn modelId="{AD849E9B-A0C1-486C-B799-511C34007F6C}" type="presParOf" srcId="{5E56FE6B-5920-4E8E-B1C9-7D814CE1BF38}" destId="{039A36B7-60EF-455C-8BDB-076745F19A71}" srcOrd="0" destOrd="0" presId="urn:microsoft.com/office/officeart/2005/8/layout/lProcess2"/>
    <dgm:cxn modelId="{BAF51795-4AA1-4B09-83D4-C875F22F3B69}" type="presParOf" srcId="{5E56FE6B-5920-4E8E-B1C9-7D814CE1BF38}" destId="{3B3C0A6F-1854-4D0E-B946-937C89E200B8}" srcOrd="1" destOrd="0" presId="urn:microsoft.com/office/officeart/2005/8/layout/lProcess2"/>
    <dgm:cxn modelId="{12D9A54E-3753-4F54-A2CB-1AA4DFCF56F6}" type="presParOf" srcId="{5E56FE6B-5920-4E8E-B1C9-7D814CE1BF38}" destId="{9FEAB79D-461C-4041-AD5E-390CCC1FC23E}" srcOrd="2" destOrd="0" presId="urn:microsoft.com/office/officeart/2005/8/layout/lProcess2"/>
    <dgm:cxn modelId="{4670004C-8B50-428C-92C5-526E2F6E19A2}" type="presParOf" srcId="{5E56FE6B-5920-4E8E-B1C9-7D814CE1BF38}" destId="{18357809-BEE6-4DFD-A22E-4DF3CCA489AC}" srcOrd="3" destOrd="0" presId="urn:microsoft.com/office/officeart/2005/8/layout/lProcess2"/>
    <dgm:cxn modelId="{4FC489F4-8967-4EBD-A0CC-528CE0EF4889}" type="presParOf" srcId="{5E56FE6B-5920-4E8E-B1C9-7D814CE1BF38}" destId="{2008DDCF-7D03-45DF-AE82-29EB9E4F5F29}" srcOrd="4" destOrd="0" presId="urn:microsoft.com/office/officeart/2005/8/layout/lProcess2"/>
    <dgm:cxn modelId="{D7BB4796-B5B1-45E8-8AB7-A85223F1F15F}" type="presParOf" srcId="{FCCB9DFF-FC85-40A8-B0EA-51C524D27473}" destId="{7CFAED0F-4FAC-4099-B68D-D7239866D2CC}" srcOrd="5" destOrd="0" presId="urn:microsoft.com/office/officeart/2005/8/layout/lProcess2"/>
    <dgm:cxn modelId="{E9ADE005-61A6-4D59-BFD5-E23547F61212}" type="presParOf" srcId="{FCCB9DFF-FC85-40A8-B0EA-51C524D27473}" destId="{14134F33-428F-420E-B189-F4F66B956303}" srcOrd="6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77E5EF67-09E0-4B23-8433-BAD1105F413E}" type="presParOf" srcId="{2027F510-ACA1-44F1-A844-20A3CA3332C2}" destId="{4CBC0D96-D37C-433B-A1BE-22428C285FC5}" srcOrd="1" destOrd="0" presId="urn:microsoft.com/office/officeart/2005/8/layout/lProcess2"/>
    <dgm:cxn modelId="{12C37C75-D696-401E-A149-A627D4C282BD}" type="presParOf" srcId="{2027F510-ACA1-44F1-A844-20A3CA3332C2}" destId="{9D8F4338-3904-493E-AA05-378F7E62D837}" srcOrd="2" destOrd="0" presId="urn:microsoft.com/office/officeart/2005/8/layout/lProcess2"/>
    <dgm:cxn modelId="{1B30597E-9FD7-41AD-B541-6F38D85531A6}" type="presParOf" srcId="{2027F510-ACA1-44F1-A844-20A3CA3332C2}" destId="{871ACD39-5942-472B-97D6-60A6073F07DC}" srcOrd="3" destOrd="0" presId="urn:microsoft.com/office/officeart/2005/8/layout/lProcess2"/>
    <dgm:cxn modelId="{1963B8DD-2DE2-47E8-BBBC-21693AC1EDF6}" type="presParOf" srcId="{2027F510-ACA1-44F1-A844-20A3CA3332C2}" destId="{7D2B8D20-F362-47DB-B0E8-2F1ED4E38DE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ذهب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للمدرسة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3754F67-CD20-496D-A8A0-B1AC6E1DCCB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709E239F-94D1-46A9-A798-9DF89EA16EE9}" type="parTrans" cxnId="{D634D413-5D88-4164-9DFB-E0AA80084DBC}">
      <dgm:prSet/>
      <dgm:spPr/>
      <dgm:t>
        <a:bodyPr/>
        <a:lstStyle/>
        <a:p>
          <a:endParaRPr lang="en-US"/>
        </a:p>
      </dgm:t>
    </dgm:pt>
    <dgm:pt modelId="{F11BA3EB-F856-47EA-A73F-4829F21DC4BC}" type="sibTrans" cxnId="{D634D413-5D88-4164-9DFB-E0AA80084DBC}">
      <dgm:prSet/>
      <dgm:spPr/>
      <dgm:t>
        <a:bodyPr/>
        <a:lstStyle/>
        <a:p>
          <a:endParaRPr lang="en-US"/>
        </a:p>
      </dgm:t>
    </dgm:pt>
    <dgm:pt modelId="{04D0EA0B-CC39-4C91-B3A3-0C6187A809C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ب(اللام)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F4B72DA-3840-4687-8A4D-F9F96806733C}" type="parTrans" cxnId="{9189B1CF-FB26-4582-AD80-9E1F4D4021E9}">
      <dgm:prSet/>
      <dgm:spPr/>
      <dgm:t>
        <a:bodyPr/>
        <a:lstStyle/>
        <a:p>
          <a:endParaRPr lang="en-US"/>
        </a:p>
      </dgm:t>
    </dgm:pt>
    <dgm:pt modelId="{5763857A-0DC9-4D2B-AE84-6BD08D0D8103}" type="sibTrans" cxnId="{9189B1CF-FB26-4582-AD80-9E1F4D4021E9}">
      <dgm:prSet/>
      <dgm:spPr/>
      <dgm:t>
        <a:bodyPr/>
        <a:lstStyle/>
        <a:p>
          <a:endParaRPr lang="en-US"/>
        </a:p>
      </dgm:t>
    </dgm:pt>
    <dgm:pt modelId="{2BB230ED-4282-414B-B261-2795FE2A3CE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1F73434A-644C-4F48-BAEC-F8C2D631771A}" type="parTrans" cxnId="{5C234D22-B082-413D-8E8D-9ED569053807}">
      <dgm:prSet/>
      <dgm:spPr/>
      <dgm:t>
        <a:bodyPr/>
        <a:lstStyle/>
        <a:p>
          <a:endParaRPr lang="en-US"/>
        </a:p>
      </dgm:t>
    </dgm:pt>
    <dgm:pt modelId="{3C1CC950-1E9C-4B96-9221-6E31575268F6}" type="sibTrans" cxnId="{5C234D22-B082-413D-8E8D-9ED569053807}">
      <dgm:prSet/>
      <dgm:spPr/>
      <dgm:t>
        <a:bodyPr/>
        <a:lstStyle/>
        <a:p>
          <a:endParaRPr lang="en-US"/>
        </a:p>
      </dgm:t>
    </dgm:pt>
    <dgm:pt modelId="{749AF908-087F-45B6-9468-8CA1ACBA03C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81D2852-40A3-4735-8384-B0CE9A2AD7BC}" type="parTrans" cxnId="{E1B2B271-F515-428E-B96F-4EED6C7CC92C}">
      <dgm:prSet/>
      <dgm:spPr/>
      <dgm:t>
        <a:bodyPr/>
        <a:lstStyle/>
        <a:p>
          <a:endParaRPr lang="en-US"/>
        </a:p>
      </dgm:t>
    </dgm:pt>
    <dgm:pt modelId="{BD6AB9F2-BBA7-4C5F-B641-7F5D57C9A9D6}" type="sibTrans" cxnId="{E1B2B271-F515-428E-B96F-4EED6C7CC92C}">
      <dgm:prSet/>
      <dgm:spPr/>
      <dgm:t>
        <a:bodyPr/>
        <a:lstStyle/>
        <a:p>
          <a:endParaRPr lang="en-US"/>
        </a:p>
      </dgm:t>
    </dgm:pt>
    <dgm:pt modelId="{6582C0C9-BEA9-47B5-802D-94C66216891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6B020FF9-6751-406F-A1E3-BD711F4C2C01}" type="parTrans" cxnId="{13D7E78D-AE69-4FA2-A52A-F2679A1A7894}">
      <dgm:prSet/>
      <dgm:spPr/>
      <dgm:t>
        <a:bodyPr/>
        <a:lstStyle/>
        <a:p>
          <a:endParaRPr lang="en-US"/>
        </a:p>
      </dgm:t>
    </dgm:pt>
    <dgm:pt modelId="{5A33C181-A702-43E0-AC3D-FEC65DBF7A1B}" type="sibTrans" cxnId="{13D7E78D-AE69-4FA2-A52A-F2679A1A7894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6B81A02A-70C9-4E2D-AAF3-4C508127B930}" type="pres">
      <dgm:prSet presAssocID="{6582C0C9-BEA9-47B5-802D-94C662168915}" presName="childNode" presStyleLbl="node1" presStyleIdx="0" presStyleCnt="7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7">
        <dgm:presLayoutVars>
          <dgm:bulletEnabled val="1"/>
        </dgm:presLayoutVars>
      </dgm:prSet>
      <dgm:spPr/>
    </dgm:pt>
    <dgm:pt modelId="{11122251-DD7D-4861-B482-78E8E9DF08D7}" type="pres">
      <dgm:prSet presAssocID="{ADD7E505-9690-470C-A1EB-D4B38121B7ED}" presName="aSpace2" presStyleCnt="0"/>
      <dgm:spPr/>
    </dgm:pt>
    <dgm:pt modelId="{55B1427D-D320-4559-AFB3-51DCF2E82011}" type="pres">
      <dgm:prSet presAssocID="{A3754F67-CD20-496D-A8A0-B1AC6E1DCCBD}" presName="childNode" presStyleLbl="node1" presStyleIdx="2" presStyleCnt="7">
        <dgm:presLayoutVars>
          <dgm:bulletEnabled val="1"/>
        </dgm:presLayoutVars>
      </dgm:prSet>
      <dgm:spPr/>
    </dgm:pt>
    <dgm:pt modelId="{C964B1FF-BEA6-4C1B-8864-0A28C0216C38}" type="pres">
      <dgm:prSet presAssocID="{A3754F67-CD20-496D-A8A0-B1AC6E1DCCBD}" presName="aSpace2" presStyleCnt="0"/>
      <dgm:spPr/>
    </dgm:pt>
    <dgm:pt modelId="{4E1510D4-5C73-4976-9824-C466C45CCC63}" type="pres">
      <dgm:prSet presAssocID="{2BB230ED-4282-414B-B261-2795FE2A3CEA}" presName="childNode" presStyleLbl="node1" presStyleIdx="3" presStyleCnt="7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3"/>
      <dgm:spPr/>
    </dgm:pt>
    <dgm:pt modelId="{90C135AE-FF67-4630-8994-CC0C0027BEE3}" type="pres">
      <dgm:prSet presAssocID="{A0901E74-3DFE-4250-B5C5-E230AF34335E}" presName="textNode" presStyleLbl="bgShp" presStyleIdx="2" presStyleCnt="3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4" presStyleCnt="7">
        <dgm:presLayoutVars>
          <dgm:bulletEnabled val="1"/>
        </dgm:presLayoutVars>
      </dgm:prSet>
      <dgm:spPr/>
    </dgm:pt>
    <dgm:pt modelId="{1CC6C317-F30B-455C-B1F8-77727E6E6034}" type="pres">
      <dgm:prSet presAssocID="{D5B21212-34BB-430E-B8EB-F8F12B3C9A3C}" presName="aSpace2" presStyleCnt="0"/>
      <dgm:spPr/>
    </dgm:pt>
    <dgm:pt modelId="{2D42883E-5E6A-4C17-B5C3-F91C7E6BFDB5}" type="pres">
      <dgm:prSet presAssocID="{04D0EA0B-CC39-4C91-B3A3-0C6187A809C1}" presName="childNode" presStyleLbl="node1" presStyleIdx="5" presStyleCnt="7">
        <dgm:presLayoutVars>
          <dgm:bulletEnabled val="1"/>
        </dgm:presLayoutVars>
      </dgm:prSet>
      <dgm:spPr/>
    </dgm:pt>
    <dgm:pt modelId="{2A6A8D12-7735-4FD5-A1B6-1B443D2196CB}" type="pres">
      <dgm:prSet presAssocID="{04D0EA0B-CC39-4C91-B3A3-0C6187A809C1}" presName="aSpace2" presStyleCnt="0"/>
      <dgm:spPr/>
    </dgm:pt>
    <dgm:pt modelId="{260204FC-0107-41A6-BC87-D2C04C116B6F}" type="pres">
      <dgm:prSet presAssocID="{749AF908-087F-45B6-9468-8CA1ACBA03C2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69695C13-8D52-42DB-9D8E-A8FC93AB5E7F}" type="presOf" srcId="{A3754F67-CD20-496D-A8A0-B1AC6E1DCCBD}" destId="{55B1427D-D320-4559-AFB3-51DCF2E82011}" srcOrd="0" destOrd="0" presId="urn:microsoft.com/office/officeart/2005/8/layout/lProcess2"/>
    <dgm:cxn modelId="{D634D413-5D88-4164-9DFB-E0AA80084DBC}" srcId="{2E6FB10D-CEFA-4AD7-98F6-361F234D2612}" destId="{A3754F67-CD20-496D-A8A0-B1AC6E1DCCBD}" srcOrd="1" destOrd="0" parTransId="{709E239F-94D1-46A9-A798-9DF89EA16EE9}" sibTransId="{F11BA3EB-F856-47EA-A73F-4829F21DC4BC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5C234D22-B082-413D-8E8D-9ED569053807}" srcId="{2E6FB10D-CEFA-4AD7-98F6-361F234D2612}" destId="{2BB230ED-4282-414B-B261-2795FE2A3CEA}" srcOrd="2" destOrd="0" parTransId="{1F73434A-644C-4F48-BAEC-F8C2D631771A}" sibTransId="{3C1CC950-1E9C-4B96-9221-6E31575268F6}"/>
    <dgm:cxn modelId="{9A554F36-7E38-4410-869B-6A76F28BEA55}" type="presOf" srcId="{2BB230ED-4282-414B-B261-2795FE2A3CEA}" destId="{4E1510D4-5C73-4976-9824-C466C45CCC63}" srcOrd="0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DF4F0970-E103-4851-A578-047F63473FEB}" type="presOf" srcId="{6582C0C9-BEA9-47B5-802D-94C662168915}" destId="{6B81A02A-70C9-4E2D-AAF3-4C508127B930}" srcOrd="0" destOrd="0" presId="urn:microsoft.com/office/officeart/2005/8/layout/lProcess2"/>
    <dgm:cxn modelId="{E1B2B271-F515-428E-B96F-4EED6C7CC92C}" srcId="{A0901E74-3DFE-4250-B5C5-E230AF34335E}" destId="{749AF908-087F-45B6-9468-8CA1ACBA03C2}" srcOrd="2" destOrd="0" parTransId="{F81D2852-40A3-4735-8384-B0CE9A2AD7BC}" sibTransId="{BD6AB9F2-BBA7-4C5F-B641-7F5D57C9A9D6}"/>
    <dgm:cxn modelId="{13D7E78D-AE69-4FA2-A52A-F2679A1A7894}" srcId="{523BC0B2-0DA3-4C5E-B2A6-73B349D1C2ED}" destId="{6582C0C9-BEA9-47B5-802D-94C662168915}" srcOrd="0" destOrd="0" parTransId="{6B020FF9-6751-406F-A1E3-BD711F4C2C01}" sibTransId="{5A33C181-A702-43E0-AC3D-FEC65DBF7A1B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4E20AABD-B64F-48C5-B8F2-B825ABA1DCA3}" type="presOf" srcId="{749AF908-087F-45B6-9468-8CA1ACBA03C2}" destId="{260204FC-0107-41A6-BC87-D2C04C116B6F}" srcOrd="0" destOrd="0" presId="urn:microsoft.com/office/officeart/2005/8/layout/lProcess2"/>
    <dgm:cxn modelId="{9189B1CF-FB26-4582-AD80-9E1F4D4021E9}" srcId="{A0901E74-3DFE-4250-B5C5-E230AF34335E}" destId="{04D0EA0B-CC39-4C91-B3A3-0C6187A809C1}" srcOrd="1" destOrd="0" parTransId="{EF4B72DA-3840-4687-8A4D-F9F96806733C}" sibTransId="{5763857A-0DC9-4D2B-AE84-6BD08D0D8103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352055FF-5990-4706-BB02-5E4E0D35FD4C}" type="presOf" srcId="{04D0EA0B-CC39-4C91-B3A3-0C6187A809C1}" destId="{2D42883E-5E6A-4C17-B5C3-F91C7E6BFDB5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799A135F-B612-476C-A47E-E0C43CEBBF79}" type="presParOf" srcId="{F61D42EF-B279-4445-B3E8-F8185E55A763}" destId="{6B81A02A-70C9-4E2D-AAF3-4C508127B93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4C694A3-909C-470B-B1F9-161A6A94E72C}" type="presParOf" srcId="{3F8137AC-D30D-4241-B07A-BEA42AA25E6E}" destId="{11122251-DD7D-4861-B482-78E8E9DF08D7}" srcOrd="1" destOrd="0" presId="urn:microsoft.com/office/officeart/2005/8/layout/lProcess2"/>
    <dgm:cxn modelId="{799333BF-1E1F-4DBF-813B-290A78A74568}" type="presParOf" srcId="{3F8137AC-D30D-4241-B07A-BEA42AA25E6E}" destId="{55B1427D-D320-4559-AFB3-51DCF2E82011}" srcOrd="2" destOrd="0" presId="urn:microsoft.com/office/officeart/2005/8/layout/lProcess2"/>
    <dgm:cxn modelId="{82885BA7-14A3-42C3-B9B8-6317B632BF7F}" type="presParOf" srcId="{3F8137AC-D30D-4241-B07A-BEA42AA25E6E}" destId="{C964B1FF-BEA6-4C1B-8864-0A28C0216C38}" srcOrd="3" destOrd="0" presId="urn:microsoft.com/office/officeart/2005/8/layout/lProcess2"/>
    <dgm:cxn modelId="{2F931006-38C0-4093-81E6-BB4F49AED8F2}" type="presParOf" srcId="{3F8137AC-D30D-4241-B07A-BEA42AA25E6E}" destId="{4E1510D4-5C73-4976-9824-C466C45CCC63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A2EEBB58-425C-4D87-8F15-025651C3191E}" type="presParOf" srcId="{4B23089F-2646-4B13-9002-F37666D69CBD}" destId="{1CC6C317-F30B-455C-B1F8-77727E6E6034}" srcOrd="1" destOrd="0" presId="urn:microsoft.com/office/officeart/2005/8/layout/lProcess2"/>
    <dgm:cxn modelId="{EE82B072-53B4-47FE-8ECC-26A65128F2E9}" type="presParOf" srcId="{4B23089F-2646-4B13-9002-F37666D69CBD}" destId="{2D42883E-5E6A-4C17-B5C3-F91C7E6BFDB5}" srcOrd="2" destOrd="0" presId="urn:microsoft.com/office/officeart/2005/8/layout/lProcess2"/>
    <dgm:cxn modelId="{6D7288F3-0D25-4F23-B3D0-CA7D168E300D}" type="presParOf" srcId="{4B23089F-2646-4B13-9002-F37666D69CBD}" destId="{2A6A8D12-7735-4FD5-A1B6-1B443D2196CB}" srcOrd="3" destOrd="0" presId="urn:microsoft.com/office/officeart/2005/8/layout/lProcess2"/>
    <dgm:cxn modelId="{76B4B56B-AA88-467E-AB7C-62F875CE2FD8}" type="presParOf" srcId="{4B23089F-2646-4B13-9002-F37666D69CBD}" destId="{260204FC-0107-41A6-BC87-D2C04C116B6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CACB84-ECF7-4944-A3EE-C51FAD81620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9438E6-7BA1-441B-B69B-25CBB32CEE8D}">
      <dgm:prSet phldrT="[Text]"/>
      <dgm:spPr/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  <a:endParaRPr lang="en-US" dirty="0">
            <a:solidFill>
              <a:schemeClr val="tx1"/>
            </a:solidFill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341E089-B055-4479-BED9-DF9A9DCB6DF2}" type="parTrans" cxnId="{944B77C2-D604-46B9-9A8C-39F38336665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CEB7A0-06A7-4D85-8A39-A8E97B750420}" type="sibTrans" cxnId="{944B77C2-D604-46B9-9A8C-39F38336665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C0C15D-FFD0-4DDE-825B-52BE82EC8CE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معلم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98D2FD2-4647-4FB4-B05E-277EA378C40F}" type="parTrans" cxnId="{08FFCAE9-A691-48D6-926A-A7D9CA7E1EE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E599CA-B163-4F3B-ABC8-CDE447130D2D}" type="sibTrans" cxnId="{08FFCAE9-A691-48D6-926A-A7D9CA7E1EE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A59D0-2EC6-4C34-AB20-27718C5AA5E5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E1F7BF-C8CA-40F8-9679-E3791A8C5355}" type="parTrans" cxnId="{1972F480-2DA6-451E-9010-82A0CAA2733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7CBC48-B0C5-4EF0-8941-357E18D88A57}" type="sibTrans" cxnId="{1972F480-2DA6-451E-9010-82A0CAA2733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67EEE7-CDC8-47A1-88CC-EA1EEE5B8426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FD2280D-2BA0-473C-A1D7-AFD80F4C5490}" type="parTrans" cxnId="{D10DD053-7EB6-4F89-9599-0B009211D1B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112D250-C100-490D-AF09-5948B45C652D}" type="sibTrans" cxnId="{D10DD053-7EB6-4F89-9599-0B009211D1B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9EDBFA-352A-4479-B82F-64A77F0990E1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ACAEEAB-161B-4EFA-A2B7-5655BB231EBD}" type="parTrans" cxnId="{B7D657DB-5988-481B-B650-85F4548C0FE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7B7E45-4EEC-4059-89D9-E0380FE2DF9E}" type="sibTrans" cxnId="{B7D657DB-5988-481B-B650-85F4548C0FE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8A00AE-79BD-4076-A967-3DBE24560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D28A0AE-F9BE-4B26-A1C2-3065D5125A44}" type="sibTrans" cxnId="{8621BFCD-8961-4F97-B078-A18F6AB536C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223166E-2F30-4924-9A79-826BB5E52F69}" type="parTrans" cxnId="{8621BFCD-8961-4F97-B078-A18F6AB536C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FC6564-513D-4A55-9F7F-62E392AA793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C0C66A5-9226-4E7A-9BD6-7749391B047A}" type="sibTrans" cxnId="{36D1297B-82A9-422E-8F6D-26AD90EB12A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92B30E-3340-4800-B9BD-E52E40FD582B}" type="parTrans" cxnId="{36D1297B-82A9-422E-8F6D-26AD90EB12A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B91900-A6AE-4277-AA22-8ACF3E160385}">
      <dgm:prSet phldrT="[Text]"/>
      <dgm:spPr/>
      <dgm:t>
        <a:bodyPr/>
        <a:lstStyle/>
        <a:p>
          <a:pPr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E26BE3F-54C4-4CC2-B154-F4B60929F81F}" type="sibTrans" cxnId="{E3A9AA79-452C-4846-BA56-3121EA9CFB5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08529E-E555-489B-9FF7-315081FC4DCF}" type="parTrans" cxnId="{E3A9AA79-452C-4846-BA56-3121EA9CFB5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A9C7D93-A237-47F8-82EA-BBA523778DB8}" type="pres">
      <dgm:prSet presAssocID="{4ACACB84-ECF7-4944-A3EE-C51FAD81620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13DC5C7-5AA5-4536-AB15-EA971AC9B2C7}" type="pres">
      <dgm:prSet presAssocID="{17FC6564-513D-4A55-9F7F-62E392AA7935}" presName="composite" presStyleCnt="0"/>
      <dgm:spPr/>
    </dgm:pt>
    <dgm:pt modelId="{FC671C29-A538-4331-B259-4A7E55266792}" type="pres">
      <dgm:prSet presAssocID="{17FC6564-513D-4A55-9F7F-62E392AA793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87EFEDB-85BA-4EDC-9B24-C23A6B6F782B}" type="pres">
      <dgm:prSet presAssocID="{17FC6564-513D-4A55-9F7F-62E392AA7935}" presName="desTx" presStyleLbl="alignAccFollowNode1" presStyleIdx="0" presStyleCnt="4">
        <dgm:presLayoutVars>
          <dgm:bulletEnabled val="1"/>
        </dgm:presLayoutVars>
      </dgm:prSet>
      <dgm:spPr/>
    </dgm:pt>
    <dgm:pt modelId="{BA4D78C1-B845-4B1A-AFAD-4C6BBE1CA2D3}" type="pres">
      <dgm:prSet presAssocID="{DC0C66A5-9226-4E7A-9BD6-7749391B047A}" presName="space" presStyleCnt="0"/>
      <dgm:spPr/>
    </dgm:pt>
    <dgm:pt modelId="{3D8EC27F-A069-4C86-8D4B-32812912D0AB}" type="pres">
      <dgm:prSet presAssocID="{368A00AE-79BD-4076-A967-3DBE24560E29}" presName="composite" presStyleCnt="0"/>
      <dgm:spPr/>
    </dgm:pt>
    <dgm:pt modelId="{B7D177BD-0530-4E63-9798-0A23D1FBDF4D}" type="pres">
      <dgm:prSet presAssocID="{368A00AE-79BD-4076-A967-3DBE24560E2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05C6508-8D31-4F12-88AC-212898D2CACC}" type="pres">
      <dgm:prSet presAssocID="{368A00AE-79BD-4076-A967-3DBE24560E29}" presName="desTx" presStyleLbl="alignAccFollowNode1" presStyleIdx="1" presStyleCnt="4">
        <dgm:presLayoutVars>
          <dgm:bulletEnabled val="1"/>
        </dgm:presLayoutVars>
      </dgm:prSet>
      <dgm:spPr/>
    </dgm:pt>
    <dgm:pt modelId="{C95F71BB-DB18-4049-B6E3-0DFC08F224BE}" type="pres">
      <dgm:prSet presAssocID="{BD28A0AE-F9BE-4B26-A1C2-3065D5125A44}" presName="space" presStyleCnt="0"/>
      <dgm:spPr/>
    </dgm:pt>
    <dgm:pt modelId="{51630DBF-1B8D-42E7-814E-037FFA983FBD}" type="pres">
      <dgm:prSet presAssocID="{639438E6-7BA1-441B-B69B-25CBB32CEE8D}" presName="composite" presStyleCnt="0"/>
      <dgm:spPr/>
    </dgm:pt>
    <dgm:pt modelId="{7059B6CF-8574-4F5B-AC3E-BFE16F7DC25A}" type="pres">
      <dgm:prSet presAssocID="{639438E6-7BA1-441B-B69B-25CBB32CEE8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C44B3D6-3701-4522-9DC1-F5DE8FD4106D}" type="pres">
      <dgm:prSet presAssocID="{639438E6-7BA1-441B-B69B-25CBB32CEE8D}" presName="desTx" presStyleLbl="alignAccFollowNode1" presStyleIdx="2" presStyleCnt="4">
        <dgm:presLayoutVars>
          <dgm:bulletEnabled val="1"/>
        </dgm:presLayoutVars>
      </dgm:prSet>
      <dgm:spPr/>
    </dgm:pt>
    <dgm:pt modelId="{6DE21ECA-7F32-446B-87FE-2BC6EAF39198}" type="pres">
      <dgm:prSet presAssocID="{23CEB7A0-06A7-4D85-8A39-A8E97B750420}" presName="space" presStyleCnt="0"/>
      <dgm:spPr/>
    </dgm:pt>
    <dgm:pt modelId="{1B391979-D1C5-4162-A538-F84932D578C0}" type="pres">
      <dgm:prSet presAssocID="{52C0C15D-FFD0-4DDE-825B-52BE82EC8CEF}" presName="composite" presStyleCnt="0"/>
      <dgm:spPr/>
    </dgm:pt>
    <dgm:pt modelId="{A6C79C5F-9D92-45EE-96D7-D5C7BE77FAAA}" type="pres">
      <dgm:prSet presAssocID="{52C0C15D-FFD0-4DDE-825B-52BE82EC8CE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FE7DAB2-CEC6-4996-8043-00EA1182A7CA}" type="pres">
      <dgm:prSet presAssocID="{52C0C15D-FFD0-4DDE-825B-52BE82EC8CE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2BA960E-1D43-45E0-A610-C7D459967BD0}" type="presOf" srcId="{BFAA59D0-2EC6-4C34-AB20-27718C5AA5E5}" destId="{D05C6508-8D31-4F12-88AC-212898D2CACC}" srcOrd="0" destOrd="0" presId="urn:microsoft.com/office/officeart/2005/8/layout/hList1"/>
    <dgm:cxn modelId="{3B0C1338-7382-4952-A2CA-3A547730E45F}" type="presOf" srcId="{368A00AE-79BD-4076-A967-3DBE24560E29}" destId="{B7D177BD-0530-4E63-9798-0A23D1FBDF4D}" srcOrd="0" destOrd="0" presId="urn:microsoft.com/office/officeart/2005/8/layout/hList1"/>
    <dgm:cxn modelId="{2C6C1939-0509-4932-8519-F6B79B535489}" type="presOf" srcId="{17FC6564-513D-4A55-9F7F-62E392AA7935}" destId="{FC671C29-A538-4331-B259-4A7E55266792}" srcOrd="0" destOrd="0" presId="urn:microsoft.com/office/officeart/2005/8/layout/hList1"/>
    <dgm:cxn modelId="{87049165-1D7A-45B8-BA89-FFE6646FA23C}" type="presOf" srcId="{63B91900-A6AE-4277-AA22-8ACF3E160385}" destId="{D87EFEDB-85BA-4EDC-9B24-C23A6B6F782B}" srcOrd="0" destOrd="0" presId="urn:microsoft.com/office/officeart/2005/8/layout/hList1"/>
    <dgm:cxn modelId="{D10DD053-7EB6-4F89-9599-0B009211D1B1}" srcId="{639438E6-7BA1-441B-B69B-25CBB32CEE8D}" destId="{2C67EEE7-CDC8-47A1-88CC-EA1EEE5B8426}" srcOrd="0" destOrd="0" parTransId="{3FD2280D-2BA0-473C-A1D7-AFD80F4C5490}" sibTransId="{1112D250-C100-490D-AF09-5948B45C652D}"/>
    <dgm:cxn modelId="{E3A9AA79-452C-4846-BA56-3121EA9CFB57}" srcId="{17FC6564-513D-4A55-9F7F-62E392AA7935}" destId="{63B91900-A6AE-4277-AA22-8ACF3E160385}" srcOrd="0" destOrd="0" parTransId="{F008529E-E555-489B-9FF7-315081FC4DCF}" sibTransId="{3E26BE3F-54C4-4CC2-B154-F4B60929F81F}"/>
    <dgm:cxn modelId="{36D1297B-82A9-422E-8F6D-26AD90EB12A4}" srcId="{4ACACB84-ECF7-4944-A3EE-C51FAD81620F}" destId="{17FC6564-513D-4A55-9F7F-62E392AA7935}" srcOrd="0" destOrd="0" parTransId="{9D92B30E-3340-4800-B9BD-E52E40FD582B}" sibTransId="{DC0C66A5-9226-4E7A-9BD6-7749391B047A}"/>
    <dgm:cxn modelId="{1972F480-2DA6-451E-9010-82A0CAA27334}" srcId="{368A00AE-79BD-4076-A967-3DBE24560E29}" destId="{BFAA59D0-2EC6-4C34-AB20-27718C5AA5E5}" srcOrd="0" destOrd="0" parTransId="{D2E1F7BF-C8CA-40F8-9679-E3791A8C5355}" sibTransId="{747CBC48-B0C5-4EF0-8941-357E18D88A57}"/>
    <dgm:cxn modelId="{0EF5988B-CD08-4A78-932D-3FFDA33D862F}" type="presOf" srcId="{4ACACB84-ECF7-4944-A3EE-C51FAD81620F}" destId="{2A9C7D93-A237-47F8-82EA-BBA523778DB8}" srcOrd="0" destOrd="0" presId="urn:microsoft.com/office/officeart/2005/8/layout/hList1"/>
    <dgm:cxn modelId="{644856B7-86C1-409A-A641-73FFFFE58E8D}" type="presOf" srcId="{639438E6-7BA1-441B-B69B-25CBB32CEE8D}" destId="{7059B6CF-8574-4F5B-AC3E-BFE16F7DC25A}" srcOrd="0" destOrd="0" presId="urn:microsoft.com/office/officeart/2005/8/layout/hList1"/>
    <dgm:cxn modelId="{944B77C2-D604-46B9-9A8C-39F383366650}" srcId="{4ACACB84-ECF7-4944-A3EE-C51FAD81620F}" destId="{639438E6-7BA1-441B-B69B-25CBB32CEE8D}" srcOrd="2" destOrd="0" parTransId="{0341E089-B055-4479-BED9-DF9A9DCB6DF2}" sibTransId="{23CEB7A0-06A7-4D85-8A39-A8E97B750420}"/>
    <dgm:cxn modelId="{8621BFCD-8961-4F97-B078-A18F6AB536CE}" srcId="{4ACACB84-ECF7-4944-A3EE-C51FAD81620F}" destId="{368A00AE-79BD-4076-A967-3DBE24560E29}" srcOrd="1" destOrd="0" parTransId="{D223166E-2F30-4924-9A79-826BB5E52F69}" sibTransId="{BD28A0AE-F9BE-4B26-A1C2-3065D5125A44}"/>
    <dgm:cxn modelId="{6BDD74D0-8131-4AE3-B0BB-7482334911E8}" type="presOf" srcId="{2C67EEE7-CDC8-47A1-88CC-EA1EEE5B8426}" destId="{FC44B3D6-3701-4522-9DC1-F5DE8FD4106D}" srcOrd="0" destOrd="0" presId="urn:microsoft.com/office/officeart/2005/8/layout/hList1"/>
    <dgm:cxn modelId="{B7D657DB-5988-481B-B650-85F4548C0FE1}" srcId="{52C0C15D-FFD0-4DDE-825B-52BE82EC8CEF}" destId="{319EDBFA-352A-4479-B82F-64A77F0990E1}" srcOrd="0" destOrd="0" parTransId="{3ACAEEAB-161B-4EFA-A2B7-5655BB231EBD}" sibTransId="{EB7B7E45-4EEC-4059-89D9-E0380FE2DF9E}"/>
    <dgm:cxn modelId="{CF95A9E9-7470-43AE-B891-52CA10B23300}" type="presOf" srcId="{52C0C15D-FFD0-4DDE-825B-52BE82EC8CEF}" destId="{A6C79C5F-9D92-45EE-96D7-D5C7BE77FAAA}" srcOrd="0" destOrd="0" presId="urn:microsoft.com/office/officeart/2005/8/layout/hList1"/>
    <dgm:cxn modelId="{08FFCAE9-A691-48D6-926A-A7D9CA7E1EE3}" srcId="{4ACACB84-ECF7-4944-A3EE-C51FAD81620F}" destId="{52C0C15D-FFD0-4DDE-825B-52BE82EC8CEF}" srcOrd="3" destOrd="0" parTransId="{598D2FD2-4647-4FB4-B05E-277EA378C40F}" sibTransId="{AEE599CA-B163-4F3B-ABC8-CDE447130D2D}"/>
    <dgm:cxn modelId="{3AB03DF1-23AD-4946-93B3-1CB82049A483}" type="presOf" srcId="{319EDBFA-352A-4479-B82F-64A77F0990E1}" destId="{3FE7DAB2-CEC6-4996-8043-00EA1182A7CA}" srcOrd="0" destOrd="0" presId="urn:microsoft.com/office/officeart/2005/8/layout/hList1"/>
    <dgm:cxn modelId="{D65C34D4-0792-4723-A7AF-E30E3758197B}" type="presParOf" srcId="{2A9C7D93-A237-47F8-82EA-BBA523778DB8}" destId="{013DC5C7-5AA5-4536-AB15-EA971AC9B2C7}" srcOrd="0" destOrd="0" presId="urn:microsoft.com/office/officeart/2005/8/layout/hList1"/>
    <dgm:cxn modelId="{60C367C0-AD5C-4204-BAF8-01CF5F013296}" type="presParOf" srcId="{013DC5C7-5AA5-4536-AB15-EA971AC9B2C7}" destId="{FC671C29-A538-4331-B259-4A7E55266792}" srcOrd="0" destOrd="0" presId="urn:microsoft.com/office/officeart/2005/8/layout/hList1"/>
    <dgm:cxn modelId="{3B689B17-6DFA-4741-B1E9-C8CDC73FE82E}" type="presParOf" srcId="{013DC5C7-5AA5-4536-AB15-EA971AC9B2C7}" destId="{D87EFEDB-85BA-4EDC-9B24-C23A6B6F782B}" srcOrd="1" destOrd="0" presId="urn:microsoft.com/office/officeart/2005/8/layout/hList1"/>
    <dgm:cxn modelId="{DE3FC330-52D5-4DDE-B0FB-0B97BF33E724}" type="presParOf" srcId="{2A9C7D93-A237-47F8-82EA-BBA523778DB8}" destId="{BA4D78C1-B845-4B1A-AFAD-4C6BBE1CA2D3}" srcOrd="1" destOrd="0" presId="urn:microsoft.com/office/officeart/2005/8/layout/hList1"/>
    <dgm:cxn modelId="{CCBC6B47-FED7-4211-8EF0-961143DE1505}" type="presParOf" srcId="{2A9C7D93-A237-47F8-82EA-BBA523778DB8}" destId="{3D8EC27F-A069-4C86-8D4B-32812912D0AB}" srcOrd="2" destOrd="0" presId="urn:microsoft.com/office/officeart/2005/8/layout/hList1"/>
    <dgm:cxn modelId="{B0DB87EC-FE63-42C0-AA5D-44BD66B087DA}" type="presParOf" srcId="{3D8EC27F-A069-4C86-8D4B-32812912D0AB}" destId="{B7D177BD-0530-4E63-9798-0A23D1FBDF4D}" srcOrd="0" destOrd="0" presId="urn:microsoft.com/office/officeart/2005/8/layout/hList1"/>
    <dgm:cxn modelId="{FFE9EFD7-963A-493B-8E26-6DE40050F6C3}" type="presParOf" srcId="{3D8EC27F-A069-4C86-8D4B-32812912D0AB}" destId="{D05C6508-8D31-4F12-88AC-212898D2CACC}" srcOrd="1" destOrd="0" presId="urn:microsoft.com/office/officeart/2005/8/layout/hList1"/>
    <dgm:cxn modelId="{0B68B452-99DD-4B68-8501-D84811447F3C}" type="presParOf" srcId="{2A9C7D93-A237-47F8-82EA-BBA523778DB8}" destId="{C95F71BB-DB18-4049-B6E3-0DFC08F224BE}" srcOrd="3" destOrd="0" presId="urn:microsoft.com/office/officeart/2005/8/layout/hList1"/>
    <dgm:cxn modelId="{6295FAB7-EBD5-4554-A6E3-F7BCDAB55816}" type="presParOf" srcId="{2A9C7D93-A237-47F8-82EA-BBA523778DB8}" destId="{51630DBF-1B8D-42E7-814E-037FFA983FBD}" srcOrd="4" destOrd="0" presId="urn:microsoft.com/office/officeart/2005/8/layout/hList1"/>
    <dgm:cxn modelId="{A11C604F-D0B8-4A0A-ACCB-CEFF44F2FA30}" type="presParOf" srcId="{51630DBF-1B8D-42E7-814E-037FFA983FBD}" destId="{7059B6CF-8574-4F5B-AC3E-BFE16F7DC25A}" srcOrd="0" destOrd="0" presId="urn:microsoft.com/office/officeart/2005/8/layout/hList1"/>
    <dgm:cxn modelId="{7B681244-BF50-460F-B3B9-C6896EEAC806}" type="presParOf" srcId="{51630DBF-1B8D-42E7-814E-037FFA983FBD}" destId="{FC44B3D6-3701-4522-9DC1-F5DE8FD4106D}" srcOrd="1" destOrd="0" presId="urn:microsoft.com/office/officeart/2005/8/layout/hList1"/>
    <dgm:cxn modelId="{331210DC-7790-4056-92A6-D076A8F25985}" type="presParOf" srcId="{2A9C7D93-A237-47F8-82EA-BBA523778DB8}" destId="{6DE21ECA-7F32-446B-87FE-2BC6EAF39198}" srcOrd="5" destOrd="0" presId="urn:microsoft.com/office/officeart/2005/8/layout/hList1"/>
    <dgm:cxn modelId="{F245AC7F-3B94-43C5-8629-D4DE513826ED}" type="presParOf" srcId="{2A9C7D93-A237-47F8-82EA-BBA523778DB8}" destId="{1B391979-D1C5-4162-A538-F84932D578C0}" srcOrd="6" destOrd="0" presId="urn:microsoft.com/office/officeart/2005/8/layout/hList1"/>
    <dgm:cxn modelId="{AF414E81-F7D8-451A-A5CB-08A87898DBB4}" type="presParOf" srcId="{1B391979-D1C5-4162-A538-F84932D578C0}" destId="{A6C79C5F-9D92-45EE-96D7-D5C7BE77FAAA}" srcOrd="0" destOrd="0" presId="urn:microsoft.com/office/officeart/2005/8/layout/hList1"/>
    <dgm:cxn modelId="{7D568A11-0A38-4821-8A2E-2917982BC746}" type="presParOf" srcId="{1B391979-D1C5-4162-A538-F84932D578C0}" destId="{3FE7DAB2-CEC6-4996-8043-00EA1182A7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تكلم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الحادث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4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4"/>
      <dgm:spPr/>
    </dgm:pt>
    <dgm:pt modelId="{7F6A3DCC-5C4A-4DA0-A9B6-0E93A1BB159E}" type="pres">
      <dgm:prSet presAssocID="{2E6FB10D-CEFA-4AD7-98F6-361F234D2612}" presName="textNode" presStyleLbl="bgShp" presStyleIdx="1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4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4"/>
      <dgm:spPr/>
    </dgm:pt>
    <dgm:pt modelId="{5667726F-B7AE-6940-913F-6D1ACF644D36}" type="pres">
      <dgm:prSet presAssocID="{833C5296-FBCB-B248-93F3-6B6884DE0BE6}" presName="textNode" presStyleLbl="bgShp" presStyleIdx="2" presStyleCnt="4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2" presStyleCnt="4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4"/>
      <dgm:spPr/>
    </dgm:pt>
    <dgm:pt modelId="{90C135AE-FF67-4630-8994-CC0C0027BEE3}" type="pres">
      <dgm:prSet presAssocID="{A0901E74-3DFE-4250-B5C5-E230AF34335E}" presName="textNode" presStyleLbl="bgShp" presStyleIdx="3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3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1" presStyleCnt="3"/>
      <dgm:spPr/>
    </dgm:pt>
    <dgm:pt modelId="{5667726F-B7AE-6940-913F-6D1ACF644D36}" type="pres">
      <dgm:prSet presAssocID="{833C5296-FBCB-B248-93F3-6B6884DE0BE6}" presName="textNode" presStyleLbl="bgShp" presStyleIdx="1" presStyleCnt="3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1" presStyleCnt="3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3"/>
      <dgm:spPr/>
    </dgm:pt>
    <dgm:pt modelId="{90C135AE-FF67-4630-8994-CC0C0027BEE3}" type="pres">
      <dgm:prSet presAssocID="{A0901E74-3DFE-4250-B5C5-E230AF34335E}" presName="textNode" presStyleLbl="bgShp" presStyleIdx="2" presStyleCnt="3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15FAE4F5-41DD-3640-80C8-11991EB8772A}" srcId="{D58F48B4-F030-4267-8A21-C6232D869394}" destId="{833C5296-FBCB-B248-93F3-6B6884DE0BE6}" srcOrd="1" destOrd="0" parTransId="{1E6974DC-C176-E64E-B8AD-B4A952AB7E1B}" sibTransId="{6FFA9373-07CF-AC4E-A060-A6E90482EFE6}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8AA337C-B17B-7D41-A5F5-B09AC277E87A}" type="presParOf" srcId="{FCCB9DFF-FC85-40A8-B0EA-51C524D27473}" destId="{56C3AA46-F16A-BD49-B4D5-E498C5345C22}" srcOrd="2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 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ساحة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الانتظار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 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4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4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2" presStyleCnt="4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يتكلم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BED672-8264-48F0-B7E0-7C2A0A66DD77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العربية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59A6604-70F0-4779-B5E3-4439FDFADF42}" type="parTrans" cxnId="{21470412-900A-4D30-8AF3-F85E7BADF53B}">
      <dgm:prSet/>
      <dgm:spPr/>
      <dgm:t>
        <a:bodyPr/>
        <a:lstStyle/>
        <a:p>
          <a:endParaRPr lang="en-US"/>
        </a:p>
      </dgm:t>
    </dgm:pt>
    <dgm:pt modelId="{068BEBE2-4197-46FC-ABA0-6593A63FCEB2}" type="sibTrans" cxnId="{21470412-900A-4D30-8AF3-F85E7BADF53B}">
      <dgm:prSet/>
      <dgm:spPr/>
      <dgm:t>
        <a:bodyPr/>
        <a:lstStyle/>
        <a:p>
          <a:endParaRPr lang="en-US"/>
        </a:p>
      </dgm:t>
    </dgm:pt>
    <dgm:pt modelId="{5C219B29-55F4-4F57-A37D-F2B2D51BF4C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باللغة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8CF6039-5AB3-4C18-9B91-31A6C33B6731}" type="parTrans" cxnId="{491B62F5-F7CB-4267-9FAC-683CC30475F3}">
      <dgm:prSet/>
      <dgm:spPr/>
      <dgm:t>
        <a:bodyPr/>
        <a:lstStyle/>
        <a:p>
          <a:endParaRPr lang="en-US"/>
        </a:p>
      </dgm:t>
    </dgm:pt>
    <dgm:pt modelId="{B35F4656-5582-40D2-82D2-C19EB1F4910A}" type="sibTrans" cxnId="{491B62F5-F7CB-4267-9FAC-683CC30475F3}">
      <dgm:prSet/>
      <dgm:spPr/>
      <dgm:t>
        <a:bodyPr/>
        <a:lstStyle/>
        <a:p>
          <a:endParaRPr lang="en-US"/>
        </a:p>
      </dgm:t>
    </dgm:pt>
    <dgm:pt modelId="{02E0A376-0E94-4E15-96C8-89D9B1004DE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CE3B1F4-54CA-4077-ABF8-BCC5AF665020}" type="parTrans" cxnId="{13E2E9FD-687D-4170-AE43-259E0A68C1F3}">
      <dgm:prSet/>
      <dgm:spPr/>
      <dgm:t>
        <a:bodyPr/>
        <a:lstStyle/>
        <a:p>
          <a:endParaRPr lang="en-US"/>
        </a:p>
      </dgm:t>
    </dgm:pt>
    <dgm:pt modelId="{A314EC69-FB20-4D15-BDF2-A65F6259B049}" type="sibTrans" cxnId="{13E2E9FD-687D-4170-AE43-259E0A68C1F3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0" presStyleCnt="4"/>
      <dgm:spPr/>
    </dgm:pt>
    <dgm:pt modelId="{7F6A3DCC-5C4A-4DA0-A9B6-0E93A1BB159E}" type="pres">
      <dgm:prSet presAssocID="{2E6FB10D-CEFA-4AD7-98F6-361F234D2612}" presName="textNode" presStyleLbl="bgShp" presStyleIdx="0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0" presStyleCnt="4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1" presStyleCnt="4"/>
      <dgm:spPr/>
    </dgm:pt>
    <dgm:pt modelId="{90C135AE-FF67-4630-8994-CC0C0027BEE3}" type="pres">
      <dgm:prSet presAssocID="{A0901E74-3DFE-4250-B5C5-E230AF34335E}" presName="textNode" presStyleLbl="bgShp" presStyleIdx="1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1" presStyleCnt="4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B5FF58CF-5812-4AC3-A26D-E2C5096735D4}" type="pres">
      <dgm:prSet presAssocID="{5C219B29-55F4-4F57-A37D-F2B2D51BF4CC}" presName="compNode" presStyleCnt="0"/>
      <dgm:spPr/>
    </dgm:pt>
    <dgm:pt modelId="{0B865366-4BC7-4925-B12E-409E5046FCFE}" type="pres">
      <dgm:prSet presAssocID="{5C219B29-55F4-4F57-A37D-F2B2D51BF4CC}" presName="aNode" presStyleLbl="bgShp" presStyleIdx="2" presStyleCnt="4"/>
      <dgm:spPr/>
    </dgm:pt>
    <dgm:pt modelId="{47E6E6C8-A867-4ED5-A1D4-2B5889887C6A}" type="pres">
      <dgm:prSet presAssocID="{5C219B29-55F4-4F57-A37D-F2B2D51BF4CC}" presName="textNode" presStyleLbl="bgShp" presStyleIdx="2" presStyleCnt="4"/>
      <dgm:spPr/>
    </dgm:pt>
    <dgm:pt modelId="{76D3B8A3-2261-4565-8BE7-45D0FEB7E1CF}" type="pres">
      <dgm:prSet presAssocID="{5C219B29-55F4-4F57-A37D-F2B2D51BF4CC}" presName="compChildNode" presStyleCnt="0"/>
      <dgm:spPr/>
    </dgm:pt>
    <dgm:pt modelId="{C2C795AF-6836-4A70-85DC-AD20C9CDD5C7}" type="pres">
      <dgm:prSet presAssocID="{5C219B29-55F4-4F57-A37D-F2B2D51BF4CC}" presName="theInnerList" presStyleCnt="0"/>
      <dgm:spPr/>
    </dgm:pt>
    <dgm:pt modelId="{D5F16C31-BC27-435F-B51C-AC8B742D3ADE}" type="pres">
      <dgm:prSet presAssocID="{02E0A376-0E94-4E15-96C8-89D9B1004DE5}" presName="childNode" presStyleLbl="node1" presStyleIdx="2" presStyleCnt="4">
        <dgm:presLayoutVars>
          <dgm:bulletEnabled val="1"/>
        </dgm:presLayoutVars>
      </dgm:prSet>
      <dgm:spPr/>
    </dgm:pt>
    <dgm:pt modelId="{58F83C18-8ECC-4B81-8DD7-73157D805522}" type="pres">
      <dgm:prSet presAssocID="{5C219B29-55F4-4F57-A37D-F2B2D51BF4CC}" presName="aSpace" presStyleCnt="0"/>
      <dgm:spPr/>
    </dgm:pt>
    <dgm:pt modelId="{DAEA64D5-03F3-4D27-863F-F8578DD2D289}" type="pres">
      <dgm:prSet presAssocID="{67BED672-8264-48F0-B7E0-7C2A0A66DD77}" presName="compNode" presStyleCnt="0"/>
      <dgm:spPr/>
    </dgm:pt>
    <dgm:pt modelId="{294939B6-9461-49C1-A14D-95A36B1ED566}" type="pres">
      <dgm:prSet presAssocID="{67BED672-8264-48F0-B7E0-7C2A0A66DD77}" presName="aNode" presStyleLbl="bgShp" presStyleIdx="3" presStyleCnt="4"/>
      <dgm:spPr/>
    </dgm:pt>
    <dgm:pt modelId="{C78965C6-AD4B-4C8D-AEC2-912F6E8C2BB0}" type="pres">
      <dgm:prSet presAssocID="{67BED672-8264-48F0-B7E0-7C2A0A66DD77}" presName="textNode" presStyleLbl="bgShp" presStyleIdx="3" presStyleCnt="4"/>
      <dgm:spPr/>
    </dgm:pt>
    <dgm:pt modelId="{ABA52020-5395-4FF5-9490-EC3D97123C7B}" type="pres">
      <dgm:prSet presAssocID="{67BED672-8264-48F0-B7E0-7C2A0A66DD77}" presName="compChildNode" presStyleCnt="0"/>
      <dgm:spPr/>
    </dgm:pt>
    <dgm:pt modelId="{3911FA71-6AB5-4740-9566-EB1C201683B1}" type="pres">
      <dgm:prSet presAssocID="{67BED672-8264-48F0-B7E0-7C2A0A66DD77}" presName="theInnerList" presStyleCnt="0"/>
      <dgm:spPr/>
    </dgm:pt>
    <dgm:pt modelId="{A68B174C-2686-4D77-8581-C7410E0C17EC}" type="pres">
      <dgm:prSet presAssocID="{B569FE78-9CFB-4A69-8D9B-A72CFC5A6C9A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21470412-900A-4D30-8AF3-F85E7BADF53B}" srcId="{D58F48B4-F030-4267-8A21-C6232D869394}" destId="{67BED672-8264-48F0-B7E0-7C2A0A66DD77}" srcOrd="3" destOrd="0" parTransId="{D59A6604-70F0-4779-B5E3-4439FDFADF42}" sibTransId="{068BEBE2-4197-46FC-ABA0-6593A63FCEB2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1AF74B22-CCB2-4949-87BF-6ABF51929341}" type="presOf" srcId="{67BED672-8264-48F0-B7E0-7C2A0A66DD77}" destId="{C78965C6-AD4B-4C8D-AEC2-912F6E8C2BB0}" srcOrd="1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1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0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59A21084-FBF9-4AE0-93D5-FEDCDD7F4F45}" type="presOf" srcId="{B569FE78-9CFB-4A69-8D9B-A72CFC5A6C9A}" destId="{A68B174C-2686-4D77-8581-C7410E0C17EC}" srcOrd="0" destOrd="0" presId="urn:microsoft.com/office/officeart/2005/8/layout/lProcess2"/>
    <dgm:cxn modelId="{8C70158D-6D53-4C5F-92B2-A442FC4868E0}" type="presOf" srcId="{02E0A376-0E94-4E15-96C8-89D9B1004DE5}" destId="{D5F16C31-BC27-435F-B51C-AC8B742D3ADE}" srcOrd="0" destOrd="0" presId="urn:microsoft.com/office/officeart/2005/8/layout/lProcess2"/>
    <dgm:cxn modelId="{1659F494-B2C5-4EFC-BC70-AA77AEF9E005}" type="presOf" srcId="{67BED672-8264-48F0-B7E0-7C2A0A66DD77}" destId="{294939B6-9461-49C1-A14D-95A36B1ED566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67BED672-8264-48F0-B7E0-7C2A0A66DD77}" destId="{B569FE78-9CFB-4A69-8D9B-A72CFC5A6C9A}" srcOrd="0" destOrd="0" parTransId="{95B57735-E737-4480-A957-0EAB0D5F2DF9}" sibTransId="{578E83C3-0D81-4EFF-8CB7-855E922D0D03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627FDAC2-D0C2-4281-8783-A7FF100817EA}" type="presOf" srcId="{5C219B29-55F4-4F57-A37D-F2B2D51BF4CC}" destId="{0B865366-4BC7-4925-B12E-409E5046FCFE}" srcOrd="0" destOrd="0" presId="urn:microsoft.com/office/officeart/2005/8/layout/lProcess2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281E11DA-933C-4BAA-BC63-0C10A92FB1FF}" type="presOf" srcId="{ADD7E505-9690-470C-A1EB-D4B38121B7ED}" destId="{3935F582-7A7A-464E-9614-680947D7CACB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491B62F5-F7CB-4267-9FAC-683CC30475F3}" srcId="{D58F48B4-F030-4267-8A21-C6232D869394}" destId="{5C219B29-55F4-4F57-A37D-F2B2D51BF4CC}" srcOrd="2" destOrd="0" parTransId="{C8CF6039-5AB3-4C18-9B91-31A6C33B6731}" sibTransId="{B35F4656-5582-40D2-82D2-C19EB1F4910A}"/>
    <dgm:cxn modelId="{F5EA57F9-D7F2-4961-84FE-764AE52132C4}" type="presOf" srcId="{5C219B29-55F4-4F57-A37D-F2B2D51BF4CC}" destId="{47E6E6C8-A867-4ED5-A1D4-2B5889887C6A}" srcOrd="1" destOrd="0" presId="urn:microsoft.com/office/officeart/2005/8/layout/lProcess2"/>
    <dgm:cxn modelId="{13E2E9FD-687D-4170-AE43-259E0A68C1F3}" srcId="{5C219B29-55F4-4F57-A37D-F2B2D51BF4CC}" destId="{02E0A376-0E94-4E15-96C8-89D9B1004DE5}" srcOrd="0" destOrd="0" parTransId="{9CE3B1F4-54CA-4077-ABF8-BCC5AF665020}" sibTransId="{A314EC69-FB20-4D15-BDF2-A65F6259B049}"/>
    <dgm:cxn modelId="{647A7C63-1402-4F7F-B59D-E0BBDF169C80}" type="presParOf" srcId="{FCCB9DFF-FC85-40A8-B0EA-51C524D27473}" destId="{183458BF-5C34-46EE-8D5E-4C1152E37B33}" srcOrd="0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501004A-392B-4D5D-BD12-658FDD0C6F3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1" destOrd="0" presId="urn:microsoft.com/office/officeart/2005/8/layout/lProcess2"/>
    <dgm:cxn modelId="{E30005C3-24BC-4EE4-A7D3-648053D2B899}" type="presParOf" srcId="{FCCB9DFF-FC85-40A8-B0EA-51C524D27473}" destId="{E20576AB-23B0-4058-B0F4-9E87549E0B21}" srcOrd="2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57146185-F673-41AC-8350-2A3FDB53597D}" type="presParOf" srcId="{FCCB9DFF-FC85-40A8-B0EA-51C524D27473}" destId="{BFA8356F-0519-4CE0-8C50-EE0DE97C8F2F}" srcOrd="3" destOrd="0" presId="urn:microsoft.com/office/officeart/2005/8/layout/lProcess2"/>
    <dgm:cxn modelId="{63CD9726-4270-48A3-9C0E-E3063A1AE010}" type="presParOf" srcId="{FCCB9DFF-FC85-40A8-B0EA-51C524D27473}" destId="{B5FF58CF-5812-4AC3-A26D-E2C5096735D4}" srcOrd="4" destOrd="0" presId="urn:microsoft.com/office/officeart/2005/8/layout/lProcess2"/>
    <dgm:cxn modelId="{EE0DF128-FE48-47AF-919C-75871B537C7E}" type="presParOf" srcId="{B5FF58CF-5812-4AC3-A26D-E2C5096735D4}" destId="{0B865366-4BC7-4925-B12E-409E5046FCFE}" srcOrd="0" destOrd="0" presId="urn:microsoft.com/office/officeart/2005/8/layout/lProcess2"/>
    <dgm:cxn modelId="{61B75B82-94CE-4534-9824-C0FFB2ED524A}" type="presParOf" srcId="{B5FF58CF-5812-4AC3-A26D-E2C5096735D4}" destId="{47E6E6C8-A867-4ED5-A1D4-2B5889887C6A}" srcOrd="1" destOrd="0" presId="urn:microsoft.com/office/officeart/2005/8/layout/lProcess2"/>
    <dgm:cxn modelId="{2FE729DB-61A5-48CA-A90F-6EA8E389289F}" type="presParOf" srcId="{B5FF58CF-5812-4AC3-A26D-E2C5096735D4}" destId="{76D3B8A3-2261-4565-8BE7-45D0FEB7E1CF}" srcOrd="2" destOrd="0" presId="urn:microsoft.com/office/officeart/2005/8/layout/lProcess2"/>
    <dgm:cxn modelId="{6B7B8C7D-E14F-4113-8B4B-3E1D38740BED}" type="presParOf" srcId="{76D3B8A3-2261-4565-8BE7-45D0FEB7E1CF}" destId="{C2C795AF-6836-4A70-85DC-AD20C9CDD5C7}" srcOrd="0" destOrd="0" presId="urn:microsoft.com/office/officeart/2005/8/layout/lProcess2"/>
    <dgm:cxn modelId="{8F9987D7-FB5E-4D24-9BBD-6ABE75C9967A}" type="presParOf" srcId="{C2C795AF-6836-4A70-85DC-AD20C9CDD5C7}" destId="{D5F16C31-BC27-435F-B51C-AC8B742D3ADE}" srcOrd="0" destOrd="0" presId="urn:microsoft.com/office/officeart/2005/8/layout/lProcess2"/>
    <dgm:cxn modelId="{56C43CB2-9041-4700-9A49-8AC90891281F}" type="presParOf" srcId="{FCCB9DFF-FC85-40A8-B0EA-51C524D27473}" destId="{58F83C18-8ECC-4B81-8DD7-73157D805522}" srcOrd="5" destOrd="0" presId="urn:microsoft.com/office/officeart/2005/8/layout/lProcess2"/>
    <dgm:cxn modelId="{8FA4F4EF-060C-413D-80DB-1A1013B1A54A}" type="presParOf" srcId="{FCCB9DFF-FC85-40A8-B0EA-51C524D27473}" destId="{DAEA64D5-03F3-4D27-863F-F8578DD2D289}" srcOrd="6" destOrd="0" presId="urn:microsoft.com/office/officeart/2005/8/layout/lProcess2"/>
    <dgm:cxn modelId="{972443E3-E0B9-4D4F-A43E-83990770A4B1}" type="presParOf" srcId="{DAEA64D5-03F3-4D27-863F-F8578DD2D289}" destId="{294939B6-9461-49C1-A14D-95A36B1ED566}" srcOrd="0" destOrd="0" presId="urn:microsoft.com/office/officeart/2005/8/layout/lProcess2"/>
    <dgm:cxn modelId="{EB6CCDD2-A4B2-44D7-B5D0-4477F6864F80}" type="presParOf" srcId="{DAEA64D5-03F3-4D27-863F-F8578DD2D289}" destId="{C78965C6-AD4B-4C8D-AEC2-912F6E8C2BB0}" srcOrd="1" destOrd="0" presId="urn:microsoft.com/office/officeart/2005/8/layout/lProcess2"/>
    <dgm:cxn modelId="{01650639-9E7E-44A8-9040-8E3E3853D0B9}" type="presParOf" srcId="{DAEA64D5-03F3-4D27-863F-F8578DD2D289}" destId="{ABA52020-5395-4FF5-9490-EC3D97123C7B}" srcOrd="2" destOrd="0" presId="urn:microsoft.com/office/officeart/2005/8/layout/lProcess2"/>
    <dgm:cxn modelId="{16D3F40F-C68E-49AC-A595-46D8CB470138}" type="presParOf" srcId="{ABA52020-5395-4FF5-9490-EC3D97123C7B}" destId="{3911FA71-6AB5-4740-9566-EB1C201683B1}" srcOrd="0" destOrd="0" presId="urn:microsoft.com/office/officeart/2005/8/layout/lProcess2"/>
    <dgm:cxn modelId="{AC672FC6-70B5-4E73-9575-A93B6E25B7C9}" type="presParOf" srcId="{3911FA71-6AB5-4740-9566-EB1C201683B1}" destId="{A68B174C-2686-4D77-8581-C7410E0C17E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ذهب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للمدرسة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186A28-715B-489D-AD91-87D7CD21E62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4E360B4F-AAD9-4413-92BA-6124A19CC412}" type="parTrans" cxnId="{D588C8AC-A8F4-4A87-9367-161B3AD2EAB9}">
      <dgm:prSet/>
      <dgm:spPr/>
      <dgm:t>
        <a:bodyPr/>
        <a:lstStyle/>
        <a:p>
          <a:endParaRPr lang="en-US"/>
        </a:p>
      </dgm:t>
    </dgm:pt>
    <dgm:pt modelId="{875749C2-DCFA-449C-8371-4F8B155551ED}" type="sibTrans" cxnId="{D588C8AC-A8F4-4A87-9367-161B3AD2EAB9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EB901027-CC4C-4F62-81E8-6F5238E41815}" type="pres">
      <dgm:prSet presAssocID="{18186A28-715B-489D-AD91-87D7CD21E623}" presName="childNode" presStyleLbl="node1" presStyleIdx="0" presStyleCnt="3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3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3"/>
      <dgm:spPr/>
    </dgm:pt>
    <dgm:pt modelId="{90C135AE-FF67-4630-8994-CC0C0027BEE3}" type="pres">
      <dgm:prSet presAssocID="{A0901E74-3DFE-4250-B5C5-E230AF34335E}" presName="textNode" presStyleLbl="bgShp" presStyleIdx="2" presStyleCnt="3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82960B1F-EF2D-4A65-A5C0-3A5C1EE3CDA6}" type="presOf" srcId="{18186A28-715B-489D-AD91-87D7CD21E623}" destId="{EB901027-CC4C-4F62-81E8-6F5238E41815}" srcOrd="0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D588C8AC-A8F4-4A87-9367-161B3AD2EAB9}" srcId="{523BC0B2-0DA3-4C5E-B2A6-73B349D1C2ED}" destId="{18186A28-715B-489D-AD91-87D7CD21E623}" srcOrd="0" destOrd="0" parTransId="{4E360B4F-AAD9-4413-92BA-6124A19CC412}" sibTransId="{875749C2-DCFA-449C-8371-4F8B155551ED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0948F105-A520-4FE5-A8F5-B7D7690E61F7}" type="presParOf" srcId="{F61D42EF-B279-4445-B3E8-F8185E55A763}" destId="{EB901027-CC4C-4F62-81E8-6F5238E41815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رجع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EDF136-2AF9-48AB-8FAA-BBB12D99E95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47A46CD5-29F3-4E63-B1D8-1EB7D758BCFF}" type="parTrans" cxnId="{64A6FBDC-D330-4ED0-898B-44A3A289FCF4}">
      <dgm:prSet/>
      <dgm:spPr/>
      <dgm:t>
        <a:bodyPr/>
        <a:lstStyle/>
        <a:p>
          <a:endParaRPr lang="en-US"/>
        </a:p>
      </dgm:t>
    </dgm:pt>
    <dgm:pt modelId="{9CFDDAE6-D83E-4F55-99F7-DA65E8AFD9A9}" type="sibTrans" cxnId="{64A6FBDC-D330-4ED0-898B-44A3A289FCF4}">
      <dgm:prSet/>
      <dgm:spPr/>
      <dgm:t>
        <a:bodyPr/>
        <a:lstStyle/>
        <a:p>
          <a:endParaRPr lang="en-US"/>
        </a:p>
      </dgm:t>
    </dgm:pt>
    <dgm:pt modelId="{B3344BFF-44EC-4752-BD7F-D1B4B189331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ب(من)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F8B8B57-C70E-448C-8E0A-AC07B0E11086}" type="parTrans" cxnId="{0D75323A-AED6-4E74-ADE1-ADBA86CB90DA}">
      <dgm:prSet/>
      <dgm:spPr/>
      <dgm:t>
        <a:bodyPr/>
        <a:lstStyle/>
        <a:p>
          <a:endParaRPr lang="en-US"/>
        </a:p>
      </dgm:t>
    </dgm:pt>
    <dgm:pt modelId="{F8EEDE2E-6A1A-479C-A169-1AA0717760DE}" type="sibTrans" cxnId="{0D75323A-AED6-4E74-ADE1-ADBA86CB90DA}">
      <dgm:prSet/>
      <dgm:spPr/>
      <dgm:t>
        <a:bodyPr/>
        <a:lstStyle/>
        <a:p>
          <a:endParaRPr lang="en-US"/>
        </a:p>
      </dgm:t>
    </dgm:pt>
    <dgm:pt modelId="{190396FF-B570-4A35-A4CC-7ED0E906994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5B10343D-C75E-4402-8917-FF2E2121341B}" type="parTrans" cxnId="{C88F5936-8CDD-4869-BCC7-CDD6DCBBF86A}">
      <dgm:prSet/>
      <dgm:spPr/>
      <dgm:t>
        <a:bodyPr/>
        <a:lstStyle/>
        <a:p>
          <a:endParaRPr lang="en-US"/>
        </a:p>
      </dgm:t>
    </dgm:pt>
    <dgm:pt modelId="{907D83EF-C760-486E-82C5-00F14814FAED}" type="sibTrans" cxnId="{C88F5936-8CDD-4869-BCC7-CDD6DCBBF86A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A84E1E49-08D5-4A72-A71F-2124D441A436}" type="pres">
      <dgm:prSet presAssocID="{190396FF-B570-4A35-A4CC-7ED0E9069940}" presName="childNode" presStyleLbl="node1" presStyleIdx="0" presStyleCnt="6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4"/>
      <dgm:spPr/>
    </dgm:pt>
    <dgm:pt modelId="{7F6A3DCC-5C4A-4DA0-A9B6-0E93A1BB159E}" type="pres">
      <dgm:prSet presAssocID="{2E6FB10D-CEFA-4AD7-98F6-361F234D2612}" presName="textNode" presStyleLbl="bgShp" presStyleIdx="1" presStyleCnt="4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6">
        <dgm:presLayoutVars>
          <dgm:bulletEnabled val="1"/>
        </dgm:presLayoutVars>
      </dgm:prSet>
      <dgm:spPr/>
    </dgm:pt>
    <dgm:pt modelId="{D832975F-9739-4BCF-972A-11FBDFF398D8}" type="pres">
      <dgm:prSet presAssocID="{ADD7E505-9690-470C-A1EB-D4B38121B7ED}" presName="aSpace2" presStyleCnt="0"/>
      <dgm:spPr/>
    </dgm:pt>
    <dgm:pt modelId="{003C3D25-77AB-48FE-A21F-CCD3BCB20D37}" type="pres">
      <dgm:prSet presAssocID="{FEEDF136-2AF9-48AB-8FAA-BBB12D99E952}" presName="childNode" presStyleLbl="node1" presStyleIdx="2" presStyleCnt="6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4"/>
      <dgm:spPr/>
    </dgm:pt>
    <dgm:pt modelId="{90C135AE-FF67-4630-8994-CC0C0027BEE3}" type="pres">
      <dgm:prSet presAssocID="{A0901E74-3DFE-4250-B5C5-E230AF34335E}" presName="textNode" presStyleLbl="bgShp" presStyleIdx="2" presStyleCnt="4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3" presStyleCnt="6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3" presStyleCnt="4"/>
      <dgm:spPr/>
    </dgm:pt>
    <dgm:pt modelId="{E10107BC-9135-40C2-988C-7DA808BD2232}" type="pres">
      <dgm:prSet presAssocID="{8F9A0E1C-9F8A-4597-9ED4-C0026DB92034}" presName="textNode" presStyleLbl="bgShp" presStyleIdx="3" presStyleCnt="4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4" presStyleCnt="6">
        <dgm:presLayoutVars>
          <dgm:bulletEnabled val="1"/>
        </dgm:presLayoutVars>
      </dgm:prSet>
      <dgm:spPr/>
    </dgm:pt>
    <dgm:pt modelId="{762DCB11-74FF-43D0-9FAB-C0080A5B1863}" type="pres">
      <dgm:prSet presAssocID="{B569FE78-9CFB-4A69-8D9B-A72CFC5A6C9A}" presName="aSpace2" presStyleCnt="0"/>
      <dgm:spPr/>
    </dgm:pt>
    <dgm:pt modelId="{2BB94350-1203-4730-8785-AE1FA2797CA8}" type="pres">
      <dgm:prSet presAssocID="{B3344BFF-44EC-4752-BD7F-D1B4B189331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211D9E20-B8A9-4127-81AE-25F79E97DE98}" type="presOf" srcId="{190396FF-B570-4A35-A4CC-7ED0E9069940}" destId="{A84E1E49-08D5-4A72-A71F-2124D441A436}" srcOrd="0" destOrd="0" presId="urn:microsoft.com/office/officeart/2005/8/layout/lProcess2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C88F5936-8CDD-4869-BCC7-CDD6DCBBF86A}" srcId="{523BC0B2-0DA3-4C5E-B2A6-73B349D1C2ED}" destId="{190396FF-B570-4A35-A4CC-7ED0E9069940}" srcOrd="0" destOrd="0" parTransId="{5B10343D-C75E-4402-8917-FF2E2121341B}" sibTransId="{907D83EF-C760-486E-82C5-00F14814FAED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3" destOrd="0" parTransId="{D15465FF-5411-4DD6-98B2-FB0C49DFFC50}" sibTransId="{821F0B71-C727-43B3-BEC3-BE7C3BC30168}"/>
    <dgm:cxn modelId="{0D75323A-AED6-4E74-ADE1-ADBA86CB90DA}" srcId="{8F9A0E1C-9F8A-4597-9ED4-C0026DB92034}" destId="{B3344BFF-44EC-4752-BD7F-D1B4B1893315}" srcOrd="1" destOrd="0" parTransId="{2F8B8B57-C70E-448C-8E0A-AC07B0E11086}" sibTransId="{F8EEDE2E-6A1A-479C-A169-1AA0717760DE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8AB3DF62-A4F5-4266-B13F-0FF6117EF3B7}" type="presOf" srcId="{FEEDF136-2AF9-48AB-8FAA-BBB12D99E952}" destId="{003C3D25-77AB-48FE-A21F-CCD3BCB20D37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C139EDCF-3F78-4074-B32A-E1BA5641AD66}" type="presOf" srcId="{B3344BFF-44EC-4752-BD7F-D1B4B1893315}" destId="{2BB94350-1203-4730-8785-AE1FA2797CA8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64A6FBDC-D330-4ED0-898B-44A3A289FCF4}" srcId="{2E6FB10D-CEFA-4AD7-98F6-361F234D2612}" destId="{FEEDF136-2AF9-48AB-8FAA-BBB12D99E952}" srcOrd="1" destOrd="0" parTransId="{47A46CD5-29F3-4E63-B1D8-1EB7D758BCFF}" sibTransId="{9CFDDAE6-D83E-4F55-99F7-DA65E8AFD9A9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9726E60A-A0AD-4443-8ED3-B746E46A8ABB}" type="presParOf" srcId="{F61D42EF-B279-4445-B3E8-F8185E55A763}" destId="{A84E1E49-08D5-4A72-A71F-2124D441A436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65150D52-CA74-40E9-AC38-E6B85234B6BE}" type="presParOf" srcId="{3F8137AC-D30D-4241-B07A-BEA42AA25E6E}" destId="{D832975F-9739-4BCF-972A-11FBDFF398D8}" srcOrd="1" destOrd="0" presId="urn:microsoft.com/office/officeart/2005/8/layout/lProcess2"/>
    <dgm:cxn modelId="{74051CD5-52D0-4E22-B192-5B13AA85BCFD}" type="presParOf" srcId="{3F8137AC-D30D-4241-B07A-BEA42AA25E6E}" destId="{003C3D25-77AB-48FE-A21F-CCD3BCB20D37}" srcOrd="2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57146185-F673-41AC-8350-2A3FDB53597D}" type="presParOf" srcId="{FCCB9DFF-FC85-40A8-B0EA-51C524D27473}" destId="{BFA8356F-0519-4CE0-8C50-EE0DE97C8F2F}" srcOrd="5" destOrd="0" presId="urn:microsoft.com/office/officeart/2005/8/layout/lProcess2"/>
    <dgm:cxn modelId="{E9ADE005-61A6-4D59-BFD5-E23547F61212}" type="presParOf" srcId="{FCCB9DFF-FC85-40A8-B0EA-51C524D27473}" destId="{14134F33-428F-420E-B189-F4F66B956303}" srcOrd="6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6C61C6E1-3F84-4E7A-8BF3-BEEE5697B831}" type="presParOf" srcId="{2027F510-ACA1-44F1-A844-20A3CA3332C2}" destId="{762DCB11-74FF-43D0-9FAB-C0080A5B1863}" srcOrd="1" destOrd="0" presId="urn:microsoft.com/office/officeart/2005/8/layout/lProcess2"/>
    <dgm:cxn modelId="{A7029DF0-1A14-4746-96B2-D25376417593}" type="presParOf" srcId="{2027F510-ACA1-44F1-A844-20A3CA3332C2}" destId="{2BB94350-1203-4730-8785-AE1FA2797CA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26807-A2BE-4513-833E-611B31C5BFC4}">
      <dsp:nvSpPr>
        <dsp:cNvPr id="0" name=""/>
        <dsp:cNvSpPr/>
      </dsp:nvSpPr>
      <dsp:spPr>
        <a:xfrm>
          <a:off x="8701555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8966990" y="1414423"/>
        <a:ext cx="1281633" cy="1281633"/>
      </dsp:txXfrm>
    </dsp:sp>
    <dsp:sp modelId="{8C436B36-C777-4576-A31D-2C45E4D22323}">
      <dsp:nvSpPr>
        <dsp:cNvPr id="0" name=""/>
        <dsp:cNvSpPr/>
      </dsp:nvSpPr>
      <dsp:spPr>
        <a:xfrm>
          <a:off x="7251552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16987" y="1414423"/>
        <a:ext cx="1281633" cy="1281633"/>
      </dsp:txXfrm>
    </dsp:sp>
    <dsp:sp modelId="{D282C1C8-AED0-40E3-B4DE-6476F94D6182}">
      <dsp:nvSpPr>
        <dsp:cNvPr id="0" name=""/>
        <dsp:cNvSpPr/>
      </dsp:nvSpPr>
      <dsp:spPr>
        <a:xfrm>
          <a:off x="5801550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6066985" y="1414423"/>
        <a:ext cx="1281633" cy="1281633"/>
      </dsp:txXfrm>
    </dsp:sp>
    <dsp:sp modelId="{540A664D-E1D2-421B-8C90-5630B7AE615A}">
      <dsp:nvSpPr>
        <dsp:cNvPr id="0" name=""/>
        <dsp:cNvSpPr/>
      </dsp:nvSpPr>
      <dsp:spPr>
        <a:xfrm>
          <a:off x="4351547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616982" y="1414423"/>
        <a:ext cx="1281633" cy="1281633"/>
      </dsp:txXfrm>
    </dsp:sp>
    <dsp:sp modelId="{1630265C-55C7-444E-B377-295827D97D0D}">
      <dsp:nvSpPr>
        <dsp:cNvPr id="0" name=""/>
        <dsp:cNvSpPr/>
      </dsp:nvSpPr>
      <dsp:spPr>
        <a:xfrm>
          <a:off x="2901545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166980" y="1414423"/>
        <a:ext cx="1281633" cy="1281633"/>
      </dsp:txXfrm>
    </dsp:sp>
    <dsp:sp modelId="{D96068D4-FF6F-4228-B667-F7AD9B8A4657}">
      <dsp:nvSpPr>
        <dsp:cNvPr id="0" name=""/>
        <dsp:cNvSpPr/>
      </dsp:nvSpPr>
      <dsp:spPr>
        <a:xfrm>
          <a:off x="1451542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الباء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6977" y="1414423"/>
        <a:ext cx="1281633" cy="1281633"/>
      </dsp:txXfrm>
    </dsp:sp>
    <dsp:sp modelId="{668471A6-502C-5A40-B7FC-75FEC2085A33}">
      <dsp:nvSpPr>
        <dsp:cNvPr id="0" name=""/>
        <dsp:cNvSpPr/>
      </dsp:nvSpPr>
      <dsp:spPr>
        <a:xfrm>
          <a:off x="1540" y="1148988"/>
          <a:ext cx="1812503" cy="1812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748" tIns="82550" rIns="99748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اللام</a:t>
          </a:r>
          <a:endParaRPr lang="en-US" sz="6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6975" y="1414423"/>
        <a:ext cx="1281633" cy="1281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71C29-A538-4331-B259-4A7E55266792}">
      <dsp:nvSpPr>
        <dsp:cNvPr id="0" name=""/>
        <dsp:cNvSpPr/>
      </dsp:nvSpPr>
      <dsp:spPr>
        <a:xfrm>
          <a:off x="5394125" y="1655092"/>
          <a:ext cx="1576463" cy="6305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394125" y="1655092"/>
        <a:ext cx="1576463" cy="630585"/>
      </dsp:txXfrm>
    </dsp:sp>
    <dsp:sp modelId="{D87EFEDB-85BA-4EDC-9B24-C23A6B6F782B}">
      <dsp:nvSpPr>
        <dsp:cNvPr id="0" name=""/>
        <dsp:cNvSpPr/>
      </dsp:nvSpPr>
      <dsp:spPr>
        <a:xfrm>
          <a:off x="5394125" y="2285678"/>
          <a:ext cx="1576463" cy="12352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394125" y="2285678"/>
        <a:ext cx="1576463" cy="1235250"/>
      </dsp:txXfrm>
    </dsp:sp>
    <dsp:sp modelId="{B7D177BD-0530-4E63-9798-0A23D1FBDF4D}">
      <dsp:nvSpPr>
        <dsp:cNvPr id="0" name=""/>
        <dsp:cNvSpPr/>
      </dsp:nvSpPr>
      <dsp:spPr>
        <a:xfrm>
          <a:off x="3596957" y="1655092"/>
          <a:ext cx="1576463" cy="6305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596957" y="1655092"/>
        <a:ext cx="1576463" cy="630585"/>
      </dsp:txXfrm>
    </dsp:sp>
    <dsp:sp modelId="{D05C6508-8D31-4F12-88AC-212898D2CACC}">
      <dsp:nvSpPr>
        <dsp:cNvPr id="0" name=""/>
        <dsp:cNvSpPr/>
      </dsp:nvSpPr>
      <dsp:spPr>
        <a:xfrm>
          <a:off x="3596957" y="2285678"/>
          <a:ext cx="1576463" cy="12352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596957" y="2285678"/>
        <a:ext cx="1576463" cy="1235250"/>
      </dsp:txXfrm>
    </dsp:sp>
    <dsp:sp modelId="{7059B6CF-8574-4F5B-AC3E-BFE16F7DC25A}">
      <dsp:nvSpPr>
        <dsp:cNvPr id="0" name=""/>
        <dsp:cNvSpPr/>
      </dsp:nvSpPr>
      <dsp:spPr>
        <a:xfrm>
          <a:off x="1799789" y="1655092"/>
          <a:ext cx="1576463" cy="6305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solidFill>
                <a:schemeClr val="tx1"/>
              </a:solidFill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sz="2500" kern="1200" dirty="0">
            <a:solidFill>
              <a:schemeClr val="tx1"/>
            </a:solidFill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99789" y="1655092"/>
        <a:ext cx="1576463" cy="630585"/>
      </dsp:txXfrm>
    </dsp:sp>
    <dsp:sp modelId="{FC44B3D6-3701-4522-9DC1-F5DE8FD4106D}">
      <dsp:nvSpPr>
        <dsp:cNvPr id="0" name=""/>
        <dsp:cNvSpPr/>
      </dsp:nvSpPr>
      <dsp:spPr>
        <a:xfrm>
          <a:off x="1799789" y="2285678"/>
          <a:ext cx="1576463" cy="12352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99789" y="2285678"/>
        <a:ext cx="1576463" cy="1235250"/>
      </dsp:txXfrm>
    </dsp:sp>
    <dsp:sp modelId="{A6C79C5F-9D92-45EE-96D7-D5C7BE77FAAA}">
      <dsp:nvSpPr>
        <dsp:cNvPr id="0" name=""/>
        <dsp:cNvSpPr/>
      </dsp:nvSpPr>
      <dsp:spPr>
        <a:xfrm>
          <a:off x="2621" y="1655092"/>
          <a:ext cx="1576463" cy="630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معلم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21" y="1655092"/>
        <a:ext cx="1576463" cy="630585"/>
      </dsp:txXfrm>
    </dsp:sp>
    <dsp:sp modelId="{3FE7DAB2-CEC6-4996-8043-00EA1182A7CA}">
      <dsp:nvSpPr>
        <dsp:cNvPr id="0" name=""/>
        <dsp:cNvSpPr/>
      </dsp:nvSpPr>
      <dsp:spPr>
        <a:xfrm>
          <a:off x="2621" y="2285678"/>
          <a:ext cx="1576463" cy="12352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ب(إلى)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21" y="2285678"/>
        <a:ext cx="1576463" cy="12352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29610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تكلم</a:t>
          </a:r>
        </a:p>
      </dsp:txBody>
      <dsp:txXfrm>
        <a:off x="4629610" y="0"/>
        <a:ext cx="1435084" cy="900206"/>
      </dsp:txXfrm>
    </dsp:sp>
    <dsp:sp modelId="{3F954458-D785-43FF-A3F5-9AFDFF2C6008}">
      <dsp:nvSpPr>
        <dsp:cNvPr id="0" name=""/>
        <dsp:cNvSpPr/>
      </dsp:nvSpPr>
      <dsp:spPr>
        <a:xfrm>
          <a:off x="4760925" y="900206"/>
          <a:ext cx="1148067" cy="19504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794551" y="933832"/>
        <a:ext cx="1080815" cy="1883195"/>
      </dsp:txXfrm>
    </dsp:sp>
    <dsp:sp modelId="{20E147C9-C7D7-4837-A4BA-AFB78515B0B0}">
      <dsp:nvSpPr>
        <dsp:cNvPr id="0" name=""/>
        <dsp:cNvSpPr/>
      </dsp:nvSpPr>
      <dsp:spPr>
        <a:xfrm>
          <a:off x="3086894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86894" y="0"/>
        <a:ext cx="1435084" cy="900206"/>
      </dsp:txXfrm>
    </dsp:sp>
    <dsp:sp modelId="{3935F582-7A7A-464E-9614-680947D7CACB}">
      <dsp:nvSpPr>
        <dsp:cNvPr id="0" name=""/>
        <dsp:cNvSpPr/>
      </dsp:nvSpPr>
      <dsp:spPr>
        <a:xfrm>
          <a:off x="3230402" y="901085"/>
          <a:ext cx="1148067" cy="904748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6901" y="927584"/>
        <a:ext cx="1095069" cy="851750"/>
      </dsp:txXfrm>
    </dsp:sp>
    <dsp:sp modelId="{62AEC5A3-998D-4BB6-8493-F4B7CF83BACE}">
      <dsp:nvSpPr>
        <dsp:cNvPr id="0" name=""/>
        <dsp:cNvSpPr/>
      </dsp:nvSpPr>
      <dsp:spPr>
        <a:xfrm>
          <a:off x="3230402" y="1945026"/>
          <a:ext cx="1148067" cy="904748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6901" y="1971525"/>
        <a:ext cx="1095069" cy="851750"/>
      </dsp:txXfrm>
    </dsp:sp>
    <dsp:sp modelId="{01A9DF45-E1D4-3D43-B561-1C4CCD4CAA17}">
      <dsp:nvSpPr>
        <dsp:cNvPr id="0" name=""/>
        <dsp:cNvSpPr/>
      </dsp:nvSpPr>
      <dsp:spPr>
        <a:xfrm>
          <a:off x="1544178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4178" y="0"/>
        <a:ext cx="1435084" cy="900206"/>
      </dsp:txXfrm>
    </dsp:sp>
    <dsp:sp modelId="{942C4504-62B7-456D-9671-F6BBBDFC78D7}">
      <dsp:nvSpPr>
        <dsp:cNvPr id="0" name=""/>
        <dsp:cNvSpPr/>
      </dsp:nvSpPr>
      <dsp:spPr>
        <a:xfrm>
          <a:off x="1687686" y="900206"/>
          <a:ext cx="1148067" cy="1950447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1312" y="933832"/>
        <a:ext cx="1080815" cy="1883195"/>
      </dsp:txXfrm>
    </dsp:sp>
    <dsp:sp modelId="{61754F19-6015-4156-A343-B79ED677FD2D}">
      <dsp:nvSpPr>
        <dsp:cNvPr id="0" name=""/>
        <dsp:cNvSpPr/>
      </dsp:nvSpPr>
      <dsp:spPr>
        <a:xfrm>
          <a:off x="1462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الحادث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2" y="0"/>
        <a:ext cx="1435084" cy="900206"/>
      </dsp:txXfrm>
    </dsp:sp>
    <dsp:sp modelId="{CA46D131-27C8-4B25-A45B-DD3892AA816D}">
      <dsp:nvSpPr>
        <dsp:cNvPr id="0" name=""/>
        <dsp:cNvSpPr/>
      </dsp:nvSpPr>
      <dsp:spPr>
        <a:xfrm>
          <a:off x="144970" y="901085"/>
          <a:ext cx="1148067" cy="904748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469" y="927584"/>
        <a:ext cx="1095069" cy="851750"/>
      </dsp:txXfrm>
    </dsp:sp>
    <dsp:sp modelId="{F62575B2-43CA-4B92-856E-16F15A6DD52D}">
      <dsp:nvSpPr>
        <dsp:cNvPr id="0" name=""/>
        <dsp:cNvSpPr/>
      </dsp:nvSpPr>
      <dsp:spPr>
        <a:xfrm>
          <a:off x="144970" y="1945026"/>
          <a:ext cx="1148067" cy="90474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ب(عن)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469" y="1971525"/>
        <a:ext cx="1095069" cy="8517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147C9-C7D7-4837-A4BA-AFB78515B0B0}">
      <dsp:nvSpPr>
        <dsp:cNvPr id="0" name=""/>
        <dsp:cNvSpPr/>
      </dsp:nvSpPr>
      <dsp:spPr>
        <a:xfrm>
          <a:off x="4140122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140122" y="0"/>
        <a:ext cx="1925293" cy="900206"/>
      </dsp:txXfrm>
    </dsp:sp>
    <dsp:sp modelId="{3935F582-7A7A-464E-9614-680947D7CACB}">
      <dsp:nvSpPr>
        <dsp:cNvPr id="0" name=""/>
        <dsp:cNvSpPr/>
      </dsp:nvSpPr>
      <dsp:spPr>
        <a:xfrm>
          <a:off x="4332651" y="901085"/>
          <a:ext cx="1540235" cy="9047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59150" y="927584"/>
        <a:ext cx="1487237" cy="851750"/>
      </dsp:txXfrm>
    </dsp:sp>
    <dsp:sp modelId="{42C1050F-A57C-4123-9A2A-CC26B9AA1EF7}">
      <dsp:nvSpPr>
        <dsp:cNvPr id="0" name=""/>
        <dsp:cNvSpPr/>
      </dsp:nvSpPr>
      <dsp:spPr>
        <a:xfrm>
          <a:off x="4332651" y="1945026"/>
          <a:ext cx="1540235" cy="904748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59150" y="1971525"/>
        <a:ext cx="1487237" cy="851750"/>
      </dsp:txXfrm>
    </dsp:sp>
    <dsp:sp modelId="{01A9DF45-E1D4-3D43-B561-1C4CCD4CAA17}">
      <dsp:nvSpPr>
        <dsp:cNvPr id="0" name=""/>
        <dsp:cNvSpPr/>
      </dsp:nvSpPr>
      <dsp:spPr>
        <a:xfrm>
          <a:off x="2070431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070431" y="0"/>
        <a:ext cx="1925293" cy="900206"/>
      </dsp:txXfrm>
    </dsp:sp>
    <dsp:sp modelId="{942C4504-62B7-456D-9671-F6BBBDFC78D7}">
      <dsp:nvSpPr>
        <dsp:cNvPr id="0" name=""/>
        <dsp:cNvSpPr/>
      </dsp:nvSpPr>
      <dsp:spPr>
        <a:xfrm>
          <a:off x="2262960" y="900206"/>
          <a:ext cx="1540235" cy="195044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08072" y="945318"/>
        <a:ext cx="1450011" cy="1860223"/>
      </dsp:txXfrm>
    </dsp:sp>
    <dsp:sp modelId="{61754F19-6015-4156-A343-B79ED677FD2D}">
      <dsp:nvSpPr>
        <dsp:cNvPr id="0" name=""/>
        <dsp:cNvSpPr/>
      </dsp:nvSpPr>
      <dsp:spPr>
        <a:xfrm>
          <a:off x="740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40" y="0"/>
        <a:ext cx="1925293" cy="900206"/>
      </dsp:txXfrm>
    </dsp:sp>
    <dsp:sp modelId="{CA46D131-27C8-4B25-A45B-DD3892AA816D}">
      <dsp:nvSpPr>
        <dsp:cNvPr id="0" name=""/>
        <dsp:cNvSpPr/>
      </dsp:nvSpPr>
      <dsp:spPr>
        <a:xfrm>
          <a:off x="193269" y="901085"/>
          <a:ext cx="1540235" cy="904748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9768" y="927584"/>
        <a:ext cx="1487237" cy="851750"/>
      </dsp:txXfrm>
    </dsp:sp>
    <dsp:sp modelId="{625DD2BF-5249-4A7C-84B8-758C24ACF331}">
      <dsp:nvSpPr>
        <dsp:cNvPr id="0" name=""/>
        <dsp:cNvSpPr/>
      </dsp:nvSpPr>
      <dsp:spPr>
        <a:xfrm>
          <a:off x="193269" y="1945026"/>
          <a:ext cx="1540235" cy="90474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ب(على) 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9768" y="1971525"/>
        <a:ext cx="1487237" cy="8517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8340"/>
        <a:ext cx="1086133" cy="1141863"/>
      </dsp:txXfrm>
    </dsp:sp>
    <dsp:sp modelId="{2B30B392-3A59-431C-80BC-151336179406}">
      <dsp:nvSpPr>
        <dsp:cNvPr id="0" name=""/>
        <dsp:cNvSpPr/>
      </dsp:nvSpPr>
      <dsp:spPr>
        <a:xfrm>
          <a:off x="4796600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2633854"/>
        <a:ext cx="1086133" cy="1141863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8340"/>
        <a:ext cx="1086133" cy="1141863"/>
      </dsp:txXfrm>
    </dsp:sp>
    <dsp:sp modelId="{D4490C95-1AC8-496F-8A97-CE99573110C0}">
      <dsp:nvSpPr>
        <dsp:cNvPr id="0" name=""/>
        <dsp:cNvSpPr/>
      </dsp:nvSpPr>
      <dsp:spPr>
        <a:xfrm>
          <a:off x="324629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2633854"/>
        <a:ext cx="1086133" cy="1141863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ساحة 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4215"/>
          <a:ext cx="1153715" cy="12057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</a:p>
      </dsp:txBody>
      <dsp:txXfrm>
        <a:off x="1729780" y="1238006"/>
        <a:ext cx="1086133" cy="1138124"/>
      </dsp:txXfrm>
    </dsp:sp>
    <dsp:sp modelId="{1DDA3F1F-CB07-4830-92D9-9D3CF0A9EB0A}">
      <dsp:nvSpPr>
        <dsp:cNvPr id="0" name=""/>
        <dsp:cNvSpPr/>
      </dsp:nvSpPr>
      <dsp:spPr>
        <a:xfrm>
          <a:off x="1695989" y="2596578"/>
          <a:ext cx="1153715" cy="12132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ب(في)</a:t>
          </a:r>
        </a:p>
      </dsp:txBody>
      <dsp:txXfrm>
        <a:off x="1729780" y="2630369"/>
        <a:ext cx="1086133" cy="1145683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الانتظار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 </a:t>
          </a:r>
        </a:p>
      </dsp:txBody>
      <dsp:txXfrm>
        <a:off x="179475" y="1238340"/>
        <a:ext cx="1086133" cy="1141863"/>
      </dsp:txXfrm>
    </dsp:sp>
    <dsp:sp modelId="{2708A698-0D9C-4B84-B00E-1F8FA6631BBF}">
      <dsp:nvSpPr>
        <dsp:cNvPr id="0" name=""/>
        <dsp:cNvSpPr/>
      </dsp:nvSpPr>
      <dsp:spPr>
        <a:xfrm>
          <a:off x="14568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 </a:t>
          </a:r>
        </a:p>
      </dsp:txBody>
      <dsp:txXfrm>
        <a:off x="179475" y="2633854"/>
        <a:ext cx="1086133" cy="11418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147C9-C7D7-4837-A4BA-AFB78515B0B0}">
      <dsp:nvSpPr>
        <dsp:cNvPr id="0" name=""/>
        <dsp:cNvSpPr/>
      </dsp:nvSpPr>
      <dsp:spPr>
        <a:xfrm>
          <a:off x="463873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يتكلم 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638730" y="0"/>
        <a:ext cx="1437911" cy="791212"/>
      </dsp:txXfrm>
    </dsp:sp>
    <dsp:sp modelId="{3935F582-7A7A-464E-9614-680947D7CACB}">
      <dsp:nvSpPr>
        <dsp:cNvPr id="0" name=""/>
        <dsp:cNvSpPr/>
      </dsp:nvSpPr>
      <dsp:spPr>
        <a:xfrm>
          <a:off x="4782522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6214" y="824904"/>
        <a:ext cx="1082945" cy="1646909"/>
      </dsp:txXfrm>
    </dsp:sp>
    <dsp:sp modelId="{61754F19-6015-4156-A343-B79ED677FD2D}">
      <dsp:nvSpPr>
        <dsp:cNvPr id="0" name=""/>
        <dsp:cNvSpPr/>
      </dsp:nvSpPr>
      <dsp:spPr>
        <a:xfrm>
          <a:off x="309297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92975" y="0"/>
        <a:ext cx="1437911" cy="791212"/>
      </dsp:txXfrm>
    </dsp:sp>
    <dsp:sp modelId="{CA46D131-27C8-4B25-A45B-DD3892AA816D}">
      <dsp:nvSpPr>
        <dsp:cNvPr id="0" name=""/>
        <dsp:cNvSpPr/>
      </dsp:nvSpPr>
      <dsp:spPr>
        <a:xfrm>
          <a:off x="3236766" y="791984"/>
          <a:ext cx="1150329" cy="795204"/>
        </a:xfrm>
        <a:prstGeom prst="roundRect">
          <a:avLst>
            <a:gd name="adj" fmla="val 1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0057" y="815275"/>
        <a:ext cx="1103747" cy="748622"/>
      </dsp:txXfrm>
    </dsp:sp>
    <dsp:sp modelId="{E3DFE059-23E3-4D47-9DA0-A6B199C4E3F5}">
      <dsp:nvSpPr>
        <dsp:cNvPr id="0" name=""/>
        <dsp:cNvSpPr/>
      </dsp:nvSpPr>
      <dsp:spPr>
        <a:xfrm>
          <a:off x="3236766" y="1709528"/>
          <a:ext cx="1150329" cy="795204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0057" y="1732819"/>
        <a:ext cx="1103747" cy="748622"/>
      </dsp:txXfrm>
    </dsp:sp>
    <dsp:sp modelId="{AABD593E-B75F-4575-B15E-73C137380B68}">
      <dsp:nvSpPr>
        <dsp:cNvPr id="0" name=""/>
        <dsp:cNvSpPr/>
      </dsp:nvSpPr>
      <dsp:spPr>
        <a:xfrm>
          <a:off x="154722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باللغة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7220" y="0"/>
        <a:ext cx="1437911" cy="791212"/>
      </dsp:txXfrm>
    </dsp:sp>
    <dsp:sp modelId="{A925D27D-F7F7-4128-9A84-B3003DB7C54C}">
      <dsp:nvSpPr>
        <dsp:cNvPr id="0" name=""/>
        <dsp:cNvSpPr/>
      </dsp:nvSpPr>
      <dsp:spPr>
        <a:xfrm>
          <a:off x="1691011" y="791984"/>
          <a:ext cx="1150329" cy="79520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4302" y="815275"/>
        <a:ext cx="1103747" cy="748622"/>
      </dsp:txXfrm>
    </dsp:sp>
    <dsp:sp modelId="{EEB8B6EC-8EA3-4997-9076-9F9DA77B9764}">
      <dsp:nvSpPr>
        <dsp:cNvPr id="0" name=""/>
        <dsp:cNvSpPr/>
      </dsp:nvSpPr>
      <dsp:spPr>
        <a:xfrm>
          <a:off x="1691011" y="1709528"/>
          <a:ext cx="1150329" cy="795204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ب(الباء)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4302" y="1732819"/>
        <a:ext cx="1103747" cy="748622"/>
      </dsp:txXfrm>
    </dsp:sp>
    <dsp:sp modelId="{A45FCBF1-E6A5-49E9-90CD-EAACEC9FC6A4}">
      <dsp:nvSpPr>
        <dsp:cNvPr id="0" name=""/>
        <dsp:cNvSpPr/>
      </dsp:nvSpPr>
      <dsp:spPr>
        <a:xfrm>
          <a:off x="146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العربية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5" y="0"/>
        <a:ext cx="1437911" cy="791212"/>
      </dsp:txXfrm>
    </dsp:sp>
    <dsp:sp modelId="{A68B174C-2686-4D77-8581-C7410E0C17EC}">
      <dsp:nvSpPr>
        <dsp:cNvPr id="0" name=""/>
        <dsp:cNvSpPr/>
      </dsp:nvSpPr>
      <dsp:spPr>
        <a:xfrm>
          <a:off x="145256" y="791984"/>
          <a:ext cx="1150329" cy="795204"/>
        </a:xfrm>
        <a:prstGeom prst="roundRect">
          <a:avLst>
            <a:gd name="adj" fmla="val 1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8547" y="815275"/>
        <a:ext cx="1103747" cy="748622"/>
      </dsp:txXfrm>
    </dsp:sp>
    <dsp:sp modelId="{FD87A344-0697-4CD6-BB77-583ADF8B876E}">
      <dsp:nvSpPr>
        <dsp:cNvPr id="0" name=""/>
        <dsp:cNvSpPr/>
      </dsp:nvSpPr>
      <dsp:spPr>
        <a:xfrm>
          <a:off x="145256" y="1709528"/>
          <a:ext cx="1150329" cy="79520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8547" y="1732819"/>
        <a:ext cx="1103747" cy="7486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20360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ذهب</a:t>
          </a:r>
        </a:p>
      </dsp:txBody>
      <dsp:txXfrm>
        <a:off x="4220360" y="0"/>
        <a:ext cx="1962607" cy="702445"/>
      </dsp:txXfrm>
    </dsp:sp>
    <dsp:sp modelId="{51741EB1-AA5A-4526-AA05-10725D3D7DF4}">
      <dsp:nvSpPr>
        <dsp:cNvPr id="0" name=""/>
        <dsp:cNvSpPr/>
      </dsp:nvSpPr>
      <dsp:spPr>
        <a:xfrm>
          <a:off x="4416621" y="702445"/>
          <a:ext cx="1570085" cy="15219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4461198" y="747022"/>
        <a:ext cx="1480931" cy="1432810"/>
      </dsp:txXfrm>
    </dsp:sp>
    <dsp:sp modelId="{20E147C9-C7D7-4837-A4BA-AFB78515B0B0}">
      <dsp:nvSpPr>
        <dsp:cNvPr id="0" name=""/>
        <dsp:cNvSpPr/>
      </dsp:nvSpPr>
      <dsp:spPr>
        <a:xfrm>
          <a:off x="2110557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10557" y="0"/>
        <a:ext cx="1962607" cy="702445"/>
      </dsp:txXfrm>
    </dsp:sp>
    <dsp:sp modelId="{3935F582-7A7A-464E-9614-680947D7CACB}">
      <dsp:nvSpPr>
        <dsp:cNvPr id="0" name=""/>
        <dsp:cNvSpPr/>
      </dsp:nvSpPr>
      <dsp:spPr>
        <a:xfrm>
          <a:off x="2306818" y="703131"/>
          <a:ext cx="1570085" cy="705989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7496" y="723809"/>
        <a:ext cx="1528729" cy="664633"/>
      </dsp:txXfrm>
    </dsp:sp>
    <dsp:sp modelId="{55B1427D-D320-4559-AFB3-51DCF2E82011}">
      <dsp:nvSpPr>
        <dsp:cNvPr id="0" name=""/>
        <dsp:cNvSpPr/>
      </dsp:nvSpPr>
      <dsp:spPr>
        <a:xfrm>
          <a:off x="2306818" y="1517734"/>
          <a:ext cx="1570085" cy="705989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7496" y="1538412"/>
        <a:ext cx="1528729" cy="664633"/>
      </dsp:txXfrm>
    </dsp:sp>
    <dsp:sp modelId="{61754F19-6015-4156-A343-B79ED677FD2D}">
      <dsp:nvSpPr>
        <dsp:cNvPr id="0" name=""/>
        <dsp:cNvSpPr/>
      </dsp:nvSpPr>
      <dsp:spPr>
        <a:xfrm>
          <a:off x="754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للمدرسة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4" y="0"/>
        <a:ext cx="1962607" cy="702445"/>
      </dsp:txXfrm>
    </dsp:sp>
    <dsp:sp modelId="{CA46D131-27C8-4B25-A45B-DD3892AA816D}">
      <dsp:nvSpPr>
        <dsp:cNvPr id="0" name=""/>
        <dsp:cNvSpPr/>
      </dsp:nvSpPr>
      <dsp:spPr>
        <a:xfrm>
          <a:off x="197015" y="703131"/>
          <a:ext cx="1570085" cy="705989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7693" y="723809"/>
        <a:ext cx="1528729" cy="664633"/>
      </dsp:txXfrm>
    </dsp:sp>
    <dsp:sp modelId="{2D42883E-5E6A-4C17-B5C3-F91C7E6BFDB5}">
      <dsp:nvSpPr>
        <dsp:cNvPr id="0" name=""/>
        <dsp:cNvSpPr/>
      </dsp:nvSpPr>
      <dsp:spPr>
        <a:xfrm>
          <a:off x="197015" y="1517734"/>
          <a:ext cx="1570085" cy="70598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 مجرور ب (اللام) 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7693" y="1538412"/>
        <a:ext cx="1528729" cy="6646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3873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عاد </a:t>
          </a:r>
        </a:p>
      </dsp:txBody>
      <dsp:txXfrm>
        <a:off x="4638730" y="0"/>
        <a:ext cx="1437911" cy="791212"/>
      </dsp:txXfrm>
    </dsp:sp>
    <dsp:sp modelId="{B5210B3F-8592-4BEB-B588-0DD5535BC3F6}">
      <dsp:nvSpPr>
        <dsp:cNvPr id="0" name=""/>
        <dsp:cNvSpPr/>
      </dsp:nvSpPr>
      <dsp:spPr>
        <a:xfrm>
          <a:off x="4782522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4816214" y="824904"/>
        <a:ext cx="1082945" cy="1646909"/>
      </dsp:txXfrm>
    </dsp:sp>
    <dsp:sp modelId="{20E147C9-C7D7-4837-A4BA-AFB78515B0B0}">
      <dsp:nvSpPr>
        <dsp:cNvPr id="0" name=""/>
        <dsp:cNvSpPr/>
      </dsp:nvSpPr>
      <dsp:spPr>
        <a:xfrm>
          <a:off x="309297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92975" y="0"/>
        <a:ext cx="1437911" cy="791212"/>
      </dsp:txXfrm>
    </dsp:sp>
    <dsp:sp modelId="{3935F582-7A7A-464E-9614-680947D7CACB}">
      <dsp:nvSpPr>
        <dsp:cNvPr id="0" name=""/>
        <dsp:cNvSpPr/>
      </dsp:nvSpPr>
      <dsp:spPr>
        <a:xfrm>
          <a:off x="3236766" y="791437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806613"/>
        <a:ext cx="1119977" cy="487786"/>
      </dsp:txXfrm>
    </dsp:sp>
    <dsp:sp modelId="{7BE876E0-0D39-494F-A505-495DF94A7E1E}">
      <dsp:nvSpPr>
        <dsp:cNvPr id="0" name=""/>
        <dsp:cNvSpPr/>
      </dsp:nvSpPr>
      <dsp:spPr>
        <a:xfrm>
          <a:off x="3236766" y="1389289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1404465"/>
        <a:ext cx="1119977" cy="487786"/>
      </dsp:txXfrm>
    </dsp:sp>
    <dsp:sp modelId="{64411B49-CE40-45DC-8DEF-0E7F3B090DF1}">
      <dsp:nvSpPr>
        <dsp:cNvPr id="0" name=""/>
        <dsp:cNvSpPr/>
      </dsp:nvSpPr>
      <dsp:spPr>
        <a:xfrm>
          <a:off x="3236766" y="1987141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2002317"/>
        <a:ext cx="1119977" cy="487786"/>
      </dsp:txXfrm>
    </dsp:sp>
    <dsp:sp modelId="{61754F19-6015-4156-A343-B79ED677FD2D}">
      <dsp:nvSpPr>
        <dsp:cNvPr id="0" name=""/>
        <dsp:cNvSpPr/>
      </dsp:nvSpPr>
      <dsp:spPr>
        <a:xfrm>
          <a:off x="154722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7220" y="0"/>
        <a:ext cx="1437911" cy="791212"/>
      </dsp:txXfrm>
    </dsp:sp>
    <dsp:sp modelId="{CA46D131-27C8-4B25-A45B-DD3892AA816D}">
      <dsp:nvSpPr>
        <dsp:cNvPr id="0" name=""/>
        <dsp:cNvSpPr/>
      </dsp:nvSpPr>
      <dsp:spPr>
        <a:xfrm>
          <a:off x="1691011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 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4703" y="824904"/>
        <a:ext cx="1082945" cy="1646909"/>
      </dsp:txXfrm>
    </dsp:sp>
    <dsp:sp modelId="{A45FCBF1-E6A5-49E9-90CD-EAACEC9FC6A4}">
      <dsp:nvSpPr>
        <dsp:cNvPr id="0" name=""/>
        <dsp:cNvSpPr/>
      </dsp:nvSpPr>
      <dsp:spPr>
        <a:xfrm>
          <a:off x="146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5" y="0"/>
        <a:ext cx="1437911" cy="791212"/>
      </dsp:txXfrm>
    </dsp:sp>
    <dsp:sp modelId="{A68B174C-2686-4D77-8581-C7410E0C17EC}">
      <dsp:nvSpPr>
        <dsp:cNvPr id="0" name=""/>
        <dsp:cNvSpPr/>
      </dsp:nvSpPr>
      <dsp:spPr>
        <a:xfrm>
          <a:off x="145256" y="791437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806613"/>
        <a:ext cx="1119977" cy="487786"/>
      </dsp:txXfrm>
    </dsp:sp>
    <dsp:sp modelId="{3BF49A8F-33B6-4E13-9428-B312C9AFD77A}">
      <dsp:nvSpPr>
        <dsp:cNvPr id="0" name=""/>
        <dsp:cNvSpPr/>
      </dsp:nvSpPr>
      <dsp:spPr>
        <a:xfrm>
          <a:off x="145256" y="1389289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ب(من)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1404465"/>
        <a:ext cx="1119977" cy="487786"/>
      </dsp:txXfrm>
    </dsp:sp>
    <dsp:sp modelId="{28AF91DE-FD85-462A-90C6-53F85A78D364}">
      <dsp:nvSpPr>
        <dsp:cNvPr id="0" name=""/>
        <dsp:cNvSpPr/>
      </dsp:nvSpPr>
      <dsp:spPr>
        <a:xfrm>
          <a:off x="145256" y="1987141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sz="1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2002317"/>
        <a:ext cx="1119977" cy="4877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71C29-A538-4331-B259-4A7E55266792}">
      <dsp:nvSpPr>
        <dsp:cNvPr id="0" name=""/>
        <dsp:cNvSpPr/>
      </dsp:nvSpPr>
      <dsp:spPr>
        <a:xfrm>
          <a:off x="5394125" y="985463"/>
          <a:ext cx="1576463" cy="6305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394125" y="985463"/>
        <a:ext cx="1576463" cy="630585"/>
      </dsp:txXfrm>
    </dsp:sp>
    <dsp:sp modelId="{D87EFEDB-85BA-4EDC-9B24-C23A6B6F782B}">
      <dsp:nvSpPr>
        <dsp:cNvPr id="0" name=""/>
        <dsp:cNvSpPr/>
      </dsp:nvSpPr>
      <dsp:spPr>
        <a:xfrm>
          <a:off x="5394125" y="1616048"/>
          <a:ext cx="1576463" cy="25745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394125" y="1616048"/>
        <a:ext cx="1576463" cy="2574509"/>
      </dsp:txXfrm>
    </dsp:sp>
    <dsp:sp modelId="{B7D177BD-0530-4E63-9798-0A23D1FBDF4D}">
      <dsp:nvSpPr>
        <dsp:cNvPr id="0" name=""/>
        <dsp:cNvSpPr/>
      </dsp:nvSpPr>
      <dsp:spPr>
        <a:xfrm>
          <a:off x="3596957" y="985463"/>
          <a:ext cx="1576463" cy="6305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596957" y="985463"/>
        <a:ext cx="1576463" cy="630585"/>
      </dsp:txXfrm>
    </dsp:sp>
    <dsp:sp modelId="{D05C6508-8D31-4F12-88AC-212898D2CACC}">
      <dsp:nvSpPr>
        <dsp:cNvPr id="0" name=""/>
        <dsp:cNvSpPr/>
      </dsp:nvSpPr>
      <dsp:spPr>
        <a:xfrm>
          <a:off x="3596957" y="1616048"/>
          <a:ext cx="1576463" cy="25745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596957" y="1616048"/>
        <a:ext cx="1576463" cy="2574509"/>
      </dsp:txXfrm>
    </dsp:sp>
    <dsp:sp modelId="{7059B6CF-8574-4F5B-AC3E-BFE16F7DC25A}">
      <dsp:nvSpPr>
        <dsp:cNvPr id="0" name=""/>
        <dsp:cNvSpPr/>
      </dsp:nvSpPr>
      <dsp:spPr>
        <a:xfrm>
          <a:off x="1799789" y="985463"/>
          <a:ext cx="1576463" cy="6305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solidFill>
                <a:schemeClr val="tx1"/>
              </a:solidFill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sz="2500" kern="1200" dirty="0">
            <a:solidFill>
              <a:schemeClr val="tx1"/>
            </a:solidFill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99789" y="985463"/>
        <a:ext cx="1576463" cy="630585"/>
      </dsp:txXfrm>
    </dsp:sp>
    <dsp:sp modelId="{FC44B3D6-3701-4522-9DC1-F5DE8FD4106D}">
      <dsp:nvSpPr>
        <dsp:cNvPr id="0" name=""/>
        <dsp:cNvSpPr/>
      </dsp:nvSpPr>
      <dsp:spPr>
        <a:xfrm>
          <a:off x="1799789" y="1616048"/>
          <a:ext cx="1576463" cy="25745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99789" y="1616048"/>
        <a:ext cx="1576463" cy="2574509"/>
      </dsp:txXfrm>
    </dsp:sp>
    <dsp:sp modelId="{A6C79C5F-9D92-45EE-96D7-D5C7BE77FAAA}">
      <dsp:nvSpPr>
        <dsp:cNvPr id="0" name=""/>
        <dsp:cNvSpPr/>
      </dsp:nvSpPr>
      <dsp:spPr>
        <a:xfrm>
          <a:off x="2621" y="985463"/>
          <a:ext cx="1576463" cy="630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معلم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21" y="985463"/>
        <a:ext cx="1576463" cy="630585"/>
      </dsp:txXfrm>
    </dsp:sp>
    <dsp:sp modelId="{3FE7DAB2-CEC6-4996-8043-00EA1182A7CA}">
      <dsp:nvSpPr>
        <dsp:cNvPr id="0" name=""/>
        <dsp:cNvSpPr/>
      </dsp:nvSpPr>
      <dsp:spPr>
        <a:xfrm>
          <a:off x="2621" y="1616048"/>
          <a:ext cx="1576463" cy="25745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ب(إلى)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21" y="1616048"/>
        <a:ext cx="1576463" cy="257450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29610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تكلم</a:t>
          </a:r>
        </a:p>
      </dsp:txBody>
      <dsp:txXfrm>
        <a:off x="4629610" y="0"/>
        <a:ext cx="1435084" cy="900206"/>
      </dsp:txXfrm>
    </dsp:sp>
    <dsp:sp modelId="{3F954458-D785-43FF-A3F5-9AFDFF2C6008}">
      <dsp:nvSpPr>
        <dsp:cNvPr id="0" name=""/>
        <dsp:cNvSpPr/>
      </dsp:nvSpPr>
      <dsp:spPr>
        <a:xfrm>
          <a:off x="4773118" y="900206"/>
          <a:ext cx="1148067" cy="19504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06744" y="933832"/>
        <a:ext cx="1080815" cy="1883195"/>
      </dsp:txXfrm>
    </dsp:sp>
    <dsp:sp modelId="{20E147C9-C7D7-4837-A4BA-AFB78515B0B0}">
      <dsp:nvSpPr>
        <dsp:cNvPr id="0" name=""/>
        <dsp:cNvSpPr/>
      </dsp:nvSpPr>
      <dsp:spPr>
        <a:xfrm>
          <a:off x="3086894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86894" y="0"/>
        <a:ext cx="1435084" cy="900206"/>
      </dsp:txXfrm>
    </dsp:sp>
    <dsp:sp modelId="{3935F582-7A7A-464E-9614-680947D7CACB}">
      <dsp:nvSpPr>
        <dsp:cNvPr id="0" name=""/>
        <dsp:cNvSpPr/>
      </dsp:nvSpPr>
      <dsp:spPr>
        <a:xfrm>
          <a:off x="3230402" y="90046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47668" y="917728"/>
        <a:ext cx="1113535" cy="554983"/>
      </dsp:txXfrm>
    </dsp:sp>
    <dsp:sp modelId="{E0667BCB-A8B3-4CBE-9D83-05151A3C126C}">
      <dsp:nvSpPr>
        <dsp:cNvPr id="0" name=""/>
        <dsp:cNvSpPr/>
      </dsp:nvSpPr>
      <dsp:spPr>
        <a:xfrm>
          <a:off x="3230402" y="158067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47668" y="1597938"/>
        <a:ext cx="1113535" cy="554983"/>
      </dsp:txXfrm>
    </dsp:sp>
    <dsp:sp modelId="{CC96D0E7-A511-4F22-844D-544D57B22B41}">
      <dsp:nvSpPr>
        <dsp:cNvPr id="0" name=""/>
        <dsp:cNvSpPr/>
      </dsp:nvSpPr>
      <dsp:spPr>
        <a:xfrm>
          <a:off x="3230402" y="226088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47668" y="2278148"/>
        <a:ext cx="1113535" cy="554983"/>
      </dsp:txXfrm>
    </dsp:sp>
    <dsp:sp modelId="{01A9DF45-E1D4-3D43-B561-1C4CCD4CAA17}">
      <dsp:nvSpPr>
        <dsp:cNvPr id="0" name=""/>
        <dsp:cNvSpPr/>
      </dsp:nvSpPr>
      <dsp:spPr>
        <a:xfrm>
          <a:off x="1544178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4178" y="0"/>
        <a:ext cx="1435084" cy="900206"/>
      </dsp:txXfrm>
    </dsp:sp>
    <dsp:sp modelId="{942C4504-62B7-456D-9671-F6BBBDFC78D7}">
      <dsp:nvSpPr>
        <dsp:cNvPr id="0" name=""/>
        <dsp:cNvSpPr/>
      </dsp:nvSpPr>
      <dsp:spPr>
        <a:xfrm>
          <a:off x="1687686" y="900206"/>
          <a:ext cx="1148067" cy="1950447"/>
        </a:xfrm>
        <a:prstGeom prst="roundRect">
          <a:avLst>
            <a:gd name="adj" fmla="val 1000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1312" y="933832"/>
        <a:ext cx="1080815" cy="1883195"/>
      </dsp:txXfrm>
    </dsp:sp>
    <dsp:sp modelId="{61754F19-6015-4156-A343-B79ED677FD2D}">
      <dsp:nvSpPr>
        <dsp:cNvPr id="0" name=""/>
        <dsp:cNvSpPr/>
      </dsp:nvSpPr>
      <dsp:spPr>
        <a:xfrm>
          <a:off x="1462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الحادث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2" y="0"/>
        <a:ext cx="1435084" cy="900206"/>
      </dsp:txXfrm>
    </dsp:sp>
    <dsp:sp modelId="{CA46D131-27C8-4B25-A45B-DD3892AA816D}">
      <dsp:nvSpPr>
        <dsp:cNvPr id="0" name=""/>
        <dsp:cNvSpPr/>
      </dsp:nvSpPr>
      <dsp:spPr>
        <a:xfrm>
          <a:off x="144970" y="90046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2236" y="917728"/>
        <a:ext cx="1113535" cy="554983"/>
      </dsp:txXfrm>
    </dsp:sp>
    <dsp:sp modelId="{F9A399A2-B4CE-4EC3-99A8-CA9A001C2C31}">
      <dsp:nvSpPr>
        <dsp:cNvPr id="0" name=""/>
        <dsp:cNvSpPr/>
      </dsp:nvSpPr>
      <dsp:spPr>
        <a:xfrm>
          <a:off x="144970" y="158067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ب(عن)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2236" y="1597938"/>
        <a:ext cx="1113535" cy="554983"/>
      </dsp:txXfrm>
    </dsp:sp>
    <dsp:sp modelId="{D6569106-36A2-40EB-86A0-9AC67218E349}">
      <dsp:nvSpPr>
        <dsp:cNvPr id="0" name=""/>
        <dsp:cNvSpPr/>
      </dsp:nvSpPr>
      <dsp:spPr>
        <a:xfrm>
          <a:off x="144970" y="2260882"/>
          <a:ext cx="1148067" cy="58951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2236" y="2278148"/>
        <a:ext cx="1113535" cy="55498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147C9-C7D7-4837-A4BA-AFB78515B0B0}">
      <dsp:nvSpPr>
        <dsp:cNvPr id="0" name=""/>
        <dsp:cNvSpPr/>
      </dsp:nvSpPr>
      <dsp:spPr>
        <a:xfrm>
          <a:off x="4140122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140122" y="0"/>
        <a:ext cx="1925293" cy="900206"/>
      </dsp:txXfrm>
    </dsp:sp>
    <dsp:sp modelId="{3935F582-7A7A-464E-9614-680947D7CACB}">
      <dsp:nvSpPr>
        <dsp:cNvPr id="0" name=""/>
        <dsp:cNvSpPr/>
      </dsp:nvSpPr>
      <dsp:spPr>
        <a:xfrm>
          <a:off x="4332651" y="90046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49917" y="917728"/>
        <a:ext cx="1505703" cy="554983"/>
      </dsp:txXfrm>
    </dsp:sp>
    <dsp:sp modelId="{1EE32A9E-B9B2-4680-A2CE-E808E7966373}">
      <dsp:nvSpPr>
        <dsp:cNvPr id="0" name=""/>
        <dsp:cNvSpPr/>
      </dsp:nvSpPr>
      <dsp:spPr>
        <a:xfrm>
          <a:off x="4332651" y="158067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49917" y="1597938"/>
        <a:ext cx="1505703" cy="554983"/>
      </dsp:txXfrm>
    </dsp:sp>
    <dsp:sp modelId="{0DF6E534-7DB1-4DD2-9DB2-C1408B5FB180}">
      <dsp:nvSpPr>
        <dsp:cNvPr id="0" name=""/>
        <dsp:cNvSpPr/>
      </dsp:nvSpPr>
      <dsp:spPr>
        <a:xfrm>
          <a:off x="4332651" y="226088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49917" y="2278148"/>
        <a:ext cx="1505703" cy="554983"/>
      </dsp:txXfrm>
    </dsp:sp>
    <dsp:sp modelId="{01A9DF45-E1D4-3D43-B561-1C4CCD4CAA17}">
      <dsp:nvSpPr>
        <dsp:cNvPr id="0" name=""/>
        <dsp:cNvSpPr/>
      </dsp:nvSpPr>
      <dsp:spPr>
        <a:xfrm>
          <a:off x="2070431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070431" y="0"/>
        <a:ext cx="1925293" cy="900206"/>
      </dsp:txXfrm>
    </dsp:sp>
    <dsp:sp modelId="{942C4504-62B7-456D-9671-F6BBBDFC78D7}">
      <dsp:nvSpPr>
        <dsp:cNvPr id="0" name=""/>
        <dsp:cNvSpPr/>
      </dsp:nvSpPr>
      <dsp:spPr>
        <a:xfrm>
          <a:off x="2262960" y="900206"/>
          <a:ext cx="1540235" cy="195044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08072" y="945318"/>
        <a:ext cx="1450011" cy="1860223"/>
      </dsp:txXfrm>
    </dsp:sp>
    <dsp:sp modelId="{61754F19-6015-4156-A343-B79ED677FD2D}">
      <dsp:nvSpPr>
        <dsp:cNvPr id="0" name=""/>
        <dsp:cNvSpPr/>
      </dsp:nvSpPr>
      <dsp:spPr>
        <a:xfrm>
          <a:off x="740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40" y="0"/>
        <a:ext cx="1925293" cy="900206"/>
      </dsp:txXfrm>
    </dsp:sp>
    <dsp:sp modelId="{CA46D131-27C8-4B25-A45B-DD3892AA816D}">
      <dsp:nvSpPr>
        <dsp:cNvPr id="0" name=""/>
        <dsp:cNvSpPr/>
      </dsp:nvSpPr>
      <dsp:spPr>
        <a:xfrm>
          <a:off x="193269" y="90046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535" y="917728"/>
        <a:ext cx="1505703" cy="554983"/>
      </dsp:txXfrm>
    </dsp:sp>
    <dsp:sp modelId="{21BBAE4E-AF8F-4A4F-884D-9EE0455CAFDD}">
      <dsp:nvSpPr>
        <dsp:cNvPr id="0" name=""/>
        <dsp:cNvSpPr/>
      </dsp:nvSpPr>
      <dsp:spPr>
        <a:xfrm>
          <a:off x="193269" y="158067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ب(على)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535" y="1597938"/>
        <a:ext cx="1505703" cy="554983"/>
      </dsp:txXfrm>
    </dsp:sp>
    <dsp:sp modelId="{BF7C6C1A-1EEF-4DF8-9F33-8CC7690D3C42}">
      <dsp:nvSpPr>
        <dsp:cNvPr id="0" name=""/>
        <dsp:cNvSpPr/>
      </dsp:nvSpPr>
      <dsp:spPr>
        <a:xfrm>
          <a:off x="193269" y="2260882"/>
          <a:ext cx="1540235" cy="58951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535" y="2278148"/>
        <a:ext cx="1505703" cy="554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3873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رجع</a:t>
          </a:r>
        </a:p>
      </dsp:txBody>
      <dsp:txXfrm>
        <a:off x="4638730" y="0"/>
        <a:ext cx="1437911" cy="791212"/>
      </dsp:txXfrm>
    </dsp:sp>
    <dsp:sp modelId="{78552FEE-8DA8-46F5-BF19-0FF96545D9A1}">
      <dsp:nvSpPr>
        <dsp:cNvPr id="0" name=""/>
        <dsp:cNvSpPr/>
      </dsp:nvSpPr>
      <dsp:spPr>
        <a:xfrm>
          <a:off x="4782522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4816214" y="824904"/>
        <a:ext cx="1082945" cy="1646909"/>
      </dsp:txXfrm>
    </dsp:sp>
    <dsp:sp modelId="{20E147C9-C7D7-4837-A4BA-AFB78515B0B0}">
      <dsp:nvSpPr>
        <dsp:cNvPr id="0" name=""/>
        <dsp:cNvSpPr/>
      </dsp:nvSpPr>
      <dsp:spPr>
        <a:xfrm>
          <a:off x="309297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92975" y="0"/>
        <a:ext cx="1437911" cy="791212"/>
      </dsp:txXfrm>
    </dsp:sp>
    <dsp:sp modelId="{3935F582-7A7A-464E-9614-680947D7CACB}">
      <dsp:nvSpPr>
        <dsp:cNvPr id="0" name=""/>
        <dsp:cNvSpPr/>
      </dsp:nvSpPr>
      <dsp:spPr>
        <a:xfrm>
          <a:off x="3236766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4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70458" y="824904"/>
        <a:ext cx="1082945" cy="1646909"/>
      </dsp:txXfrm>
    </dsp:sp>
    <dsp:sp modelId="{61754F19-6015-4156-A343-B79ED677FD2D}">
      <dsp:nvSpPr>
        <dsp:cNvPr id="0" name=""/>
        <dsp:cNvSpPr/>
      </dsp:nvSpPr>
      <dsp:spPr>
        <a:xfrm>
          <a:off x="154722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7220" y="0"/>
        <a:ext cx="1437911" cy="791212"/>
      </dsp:txXfrm>
    </dsp:sp>
    <dsp:sp modelId="{CA46D131-27C8-4B25-A45B-DD3892AA816D}">
      <dsp:nvSpPr>
        <dsp:cNvPr id="0" name=""/>
        <dsp:cNvSpPr/>
      </dsp:nvSpPr>
      <dsp:spPr>
        <a:xfrm>
          <a:off x="1691011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4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4703" y="824904"/>
        <a:ext cx="1082945" cy="1646909"/>
      </dsp:txXfrm>
    </dsp:sp>
    <dsp:sp modelId="{A45FCBF1-E6A5-49E9-90CD-EAACEC9FC6A4}">
      <dsp:nvSpPr>
        <dsp:cNvPr id="0" name=""/>
        <dsp:cNvSpPr/>
      </dsp:nvSpPr>
      <dsp:spPr>
        <a:xfrm>
          <a:off x="146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5" y="0"/>
        <a:ext cx="1437911" cy="791212"/>
      </dsp:txXfrm>
    </dsp:sp>
    <dsp:sp modelId="{A68B174C-2686-4D77-8581-C7410E0C17EC}">
      <dsp:nvSpPr>
        <dsp:cNvPr id="0" name=""/>
        <dsp:cNvSpPr/>
      </dsp:nvSpPr>
      <dsp:spPr>
        <a:xfrm>
          <a:off x="145256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4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8948" y="824904"/>
        <a:ext cx="1082945" cy="16469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1226797"/>
        <a:ext cx="1107553" cy="741887"/>
      </dsp:txXfrm>
    </dsp:sp>
    <dsp:sp modelId="{84F700E4-0650-4383-8573-93381A05E4D0}">
      <dsp:nvSpPr>
        <dsp:cNvPr id="0" name=""/>
        <dsp:cNvSpPr/>
      </dsp:nvSpPr>
      <dsp:spPr>
        <a:xfrm>
          <a:off x="4796600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2136085"/>
        <a:ext cx="1107553" cy="741887"/>
      </dsp:txXfrm>
    </dsp:sp>
    <dsp:sp modelId="{A3DB2964-9C42-42CD-89F1-3A0AB56AC9F9}">
      <dsp:nvSpPr>
        <dsp:cNvPr id="0" name=""/>
        <dsp:cNvSpPr/>
      </dsp:nvSpPr>
      <dsp:spPr>
        <a:xfrm>
          <a:off x="4796600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3045373"/>
        <a:ext cx="1107553" cy="741887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7165"/>
        <a:ext cx="1086133" cy="2539728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ساحة 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98A81632-840E-432A-8D90-9C9CA99BE2D7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ب(في)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0945F06F-F60A-4B2E-A01F-1ED995B9FC4C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الانتظار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</a:p>
      </dsp:txBody>
      <dsp:txXfrm>
        <a:off x="168765" y="1226797"/>
        <a:ext cx="1107553" cy="741887"/>
      </dsp:txXfrm>
    </dsp:sp>
    <dsp:sp modelId="{348A2B17-44A0-4355-8E31-51BCE4C35D7C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</a:p>
      </dsp:txBody>
      <dsp:txXfrm>
        <a:off x="168765" y="2136085"/>
        <a:ext cx="1107553" cy="741887"/>
      </dsp:txXfrm>
    </dsp:sp>
    <dsp:sp modelId="{1D9A75FD-331F-424D-B093-573976F50807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 بالكسرة</a:t>
          </a:r>
        </a:p>
      </dsp:txBody>
      <dsp:txXfrm>
        <a:off x="168765" y="3045373"/>
        <a:ext cx="1107553" cy="74188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147C9-C7D7-4837-A4BA-AFB78515B0B0}">
      <dsp:nvSpPr>
        <dsp:cNvPr id="0" name=""/>
        <dsp:cNvSpPr/>
      </dsp:nvSpPr>
      <dsp:spPr>
        <a:xfrm>
          <a:off x="463873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يتكلم 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638730" y="0"/>
        <a:ext cx="1437911" cy="791212"/>
      </dsp:txXfrm>
    </dsp:sp>
    <dsp:sp modelId="{3935F582-7A7A-464E-9614-680947D7CACB}">
      <dsp:nvSpPr>
        <dsp:cNvPr id="0" name=""/>
        <dsp:cNvSpPr/>
      </dsp:nvSpPr>
      <dsp:spPr>
        <a:xfrm>
          <a:off x="4782522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6214" y="824904"/>
        <a:ext cx="1082945" cy="1646909"/>
      </dsp:txXfrm>
    </dsp:sp>
    <dsp:sp modelId="{61754F19-6015-4156-A343-B79ED677FD2D}">
      <dsp:nvSpPr>
        <dsp:cNvPr id="0" name=""/>
        <dsp:cNvSpPr/>
      </dsp:nvSpPr>
      <dsp:spPr>
        <a:xfrm>
          <a:off x="309297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92975" y="0"/>
        <a:ext cx="1437911" cy="791212"/>
      </dsp:txXfrm>
    </dsp:sp>
    <dsp:sp modelId="{CA46D131-27C8-4B25-A45B-DD3892AA816D}">
      <dsp:nvSpPr>
        <dsp:cNvPr id="0" name=""/>
        <dsp:cNvSpPr/>
      </dsp:nvSpPr>
      <dsp:spPr>
        <a:xfrm>
          <a:off x="3236766" y="791437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806613"/>
        <a:ext cx="1119977" cy="487786"/>
      </dsp:txXfrm>
    </dsp:sp>
    <dsp:sp modelId="{E3DFE059-23E3-4D47-9DA0-A6B199C4E3F5}">
      <dsp:nvSpPr>
        <dsp:cNvPr id="0" name=""/>
        <dsp:cNvSpPr/>
      </dsp:nvSpPr>
      <dsp:spPr>
        <a:xfrm>
          <a:off x="3236766" y="1389289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1404465"/>
        <a:ext cx="1119977" cy="487786"/>
      </dsp:txXfrm>
    </dsp:sp>
    <dsp:sp modelId="{997D8F76-2774-4C82-BDC3-A505E084E958}">
      <dsp:nvSpPr>
        <dsp:cNvPr id="0" name=""/>
        <dsp:cNvSpPr/>
      </dsp:nvSpPr>
      <dsp:spPr>
        <a:xfrm>
          <a:off x="3236766" y="1987141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51942" y="2002317"/>
        <a:ext cx="1119977" cy="487786"/>
      </dsp:txXfrm>
    </dsp:sp>
    <dsp:sp modelId="{1DFC534C-81F5-4DDD-8467-1154299C5C8B}">
      <dsp:nvSpPr>
        <dsp:cNvPr id="0" name=""/>
        <dsp:cNvSpPr/>
      </dsp:nvSpPr>
      <dsp:spPr>
        <a:xfrm>
          <a:off x="154722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باللغة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7220" y="0"/>
        <a:ext cx="1437911" cy="791212"/>
      </dsp:txXfrm>
    </dsp:sp>
    <dsp:sp modelId="{039A36B7-60EF-455C-8BDB-076745F19A71}">
      <dsp:nvSpPr>
        <dsp:cNvPr id="0" name=""/>
        <dsp:cNvSpPr/>
      </dsp:nvSpPr>
      <dsp:spPr>
        <a:xfrm>
          <a:off x="1691011" y="791437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06187" y="806613"/>
        <a:ext cx="1119977" cy="487786"/>
      </dsp:txXfrm>
    </dsp:sp>
    <dsp:sp modelId="{9FEAB79D-461C-4041-AD5E-390CCC1FC23E}">
      <dsp:nvSpPr>
        <dsp:cNvPr id="0" name=""/>
        <dsp:cNvSpPr/>
      </dsp:nvSpPr>
      <dsp:spPr>
        <a:xfrm>
          <a:off x="1691011" y="1389289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</a:t>
          </a:r>
          <a:r>
            <a:rPr lang="ar-EG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الباء</a:t>
          </a: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)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06187" y="1404465"/>
        <a:ext cx="1119977" cy="487786"/>
      </dsp:txXfrm>
    </dsp:sp>
    <dsp:sp modelId="{2008DDCF-7D03-45DF-AE82-29EB9E4F5F29}">
      <dsp:nvSpPr>
        <dsp:cNvPr id="0" name=""/>
        <dsp:cNvSpPr/>
      </dsp:nvSpPr>
      <dsp:spPr>
        <a:xfrm>
          <a:off x="1691011" y="1987141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06187" y="2002317"/>
        <a:ext cx="1119977" cy="487786"/>
      </dsp:txXfrm>
    </dsp:sp>
    <dsp:sp modelId="{A45FCBF1-E6A5-49E9-90CD-EAACEC9FC6A4}">
      <dsp:nvSpPr>
        <dsp:cNvPr id="0" name=""/>
        <dsp:cNvSpPr/>
      </dsp:nvSpPr>
      <dsp:spPr>
        <a:xfrm>
          <a:off x="146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العربية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5" y="0"/>
        <a:ext cx="1437911" cy="791212"/>
      </dsp:txXfrm>
    </dsp:sp>
    <dsp:sp modelId="{A68B174C-2686-4D77-8581-C7410E0C17EC}">
      <dsp:nvSpPr>
        <dsp:cNvPr id="0" name=""/>
        <dsp:cNvSpPr/>
      </dsp:nvSpPr>
      <dsp:spPr>
        <a:xfrm>
          <a:off x="145256" y="791437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806613"/>
        <a:ext cx="1119977" cy="487786"/>
      </dsp:txXfrm>
    </dsp:sp>
    <dsp:sp modelId="{9D8F4338-3904-493E-AA05-378F7E62D837}">
      <dsp:nvSpPr>
        <dsp:cNvPr id="0" name=""/>
        <dsp:cNvSpPr/>
      </dsp:nvSpPr>
      <dsp:spPr>
        <a:xfrm>
          <a:off x="145256" y="1389289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1404465"/>
        <a:ext cx="1119977" cy="487786"/>
      </dsp:txXfrm>
    </dsp:sp>
    <dsp:sp modelId="{7D2B8D20-F362-47DB-B0E8-2F1ED4E38DEA}">
      <dsp:nvSpPr>
        <dsp:cNvPr id="0" name=""/>
        <dsp:cNvSpPr/>
      </dsp:nvSpPr>
      <dsp:spPr>
        <a:xfrm>
          <a:off x="145256" y="1987141"/>
          <a:ext cx="1150329" cy="51813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0432" y="2002317"/>
        <a:ext cx="1119977" cy="48778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20360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ذهب</a:t>
          </a:r>
        </a:p>
      </dsp:txBody>
      <dsp:txXfrm>
        <a:off x="4220360" y="0"/>
        <a:ext cx="1962607" cy="702445"/>
      </dsp:txXfrm>
    </dsp:sp>
    <dsp:sp modelId="{6B81A02A-70C9-4E2D-AAF3-4C508127B930}">
      <dsp:nvSpPr>
        <dsp:cNvPr id="0" name=""/>
        <dsp:cNvSpPr/>
      </dsp:nvSpPr>
      <dsp:spPr>
        <a:xfrm>
          <a:off x="4416621" y="702445"/>
          <a:ext cx="1570085" cy="15219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4461198" y="747022"/>
        <a:ext cx="1480931" cy="1432810"/>
      </dsp:txXfrm>
    </dsp:sp>
    <dsp:sp modelId="{20E147C9-C7D7-4837-A4BA-AFB78515B0B0}">
      <dsp:nvSpPr>
        <dsp:cNvPr id="0" name=""/>
        <dsp:cNvSpPr/>
      </dsp:nvSpPr>
      <dsp:spPr>
        <a:xfrm>
          <a:off x="2110557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10557" y="0"/>
        <a:ext cx="1962607" cy="702445"/>
      </dsp:txXfrm>
    </dsp:sp>
    <dsp:sp modelId="{3935F582-7A7A-464E-9614-680947D7CACB}">
      <dsp:nvSpPr>
        <dsp:cNvPr id="0" name=""/>
        <dsp:cNvSpPr/>
      </dsp:nvSpPr>
      <dsp:spPr>
        <a:xfrm>
          <a:off x="2306818" y="702645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0291" y="716118"/>
        <a:ext cx="1543139" cy="433061"/>
      </dsp:txXfrm>
    </dsp:sp>
    <dsp:sp modelId="{55B1427D-D320-4559-AFB3-51DCF2E82011}">
      <dsp:nvSpPr>
        <dsp:cNvPr id="0" name=""/>
        <dsp:cNvSpPr/>
      </dsp:nvSpPr>
      <dsp:spPr>
        <a:xfrm>
          <a:off x="2306818" y="1233423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2320291" y="1246896"/>
        <a:ext cx="1543139" cy="433061"/>
      </dsp:txXfrm>
    </dsp:sp>
    <dsp:sp modelId="{4E1510D4-5C73-4976-9824-C466C45CCC63}">
      <dsp:nvSpPr>
        <dsp:cNvPr id="0" name=""/>
        <dsp:cNvSpPr/>
      </dsp:nvSpPr>
      <dsp:spPr>
        <a:xfrm>
          <a:off x="2306818" y="1764201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2320291" y="1777674"/>
        <a:ext cx="1543139" cy="433061"/>
      </dsp:txXfrm>
    </dsp:sp>
    <dsp:sp modelId="{61754F19-6015-4156-A343-B79ED677FD2D}">
      <dsp:nvSpPr>
        <dsp:cNvPr id="0" name=""/>
        <dsp:cNvSpPr/>
      </dsp:nvSpPr>
      <dsp:spPr>
        <a:xfrm>
          <a:off x="754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للمدرسة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4" y="0"/>
        <a:ext cx="1962607" cy="702445"/>
      </dsp:txXfrm>
    </dsp:sp>
    <dsp:sp modelId="{CA46D131-27C8-4B25-A45B-DD3892AA816D}">
      <dsp:nvSpPr>
        <dsp:cNvPr id="0" name=""/>
        <dsp:cNvSpPr/>
      </dsp:nvSpPr>
      <dsp:spPr>
        <a:xfrm>
          <a:off x="197015" y="702645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488" y="716118"/>
        <a:ext cx="1543139" cy="433061"/>
      </dsp:txXfrm>
    </dsp:sp>
    <dsp:sp modelId="{2D42883E-5E6A-4C17-B5C3-F91C7E6BFDB5}">
      <dsp:nvSpPr>
        <dsp:cNvPr id="0" name=""/>
        <dsp:cNvSpPr/>
      </dsp:nvSpPr>
      <dsp:spPr>
        <a:xfrm>
          <a:off x="197015" y="1233423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ب(اللام)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488" y="1246896"/>
        <a:ext cx="1543139" cy="433061"/>
      </dsp:txXfrm>
    </dsp:sp>
    <dsp:sp modelId="{260204FC-0107-41A6-BC87-D2C04C116B6F}">
      <dsp:nvSpPr>
        <dsp:cNvPr id="0" name=""/>
        <dsp:cNvSpPr/>
      </dsp:nvSpPr>
      <dsp:spPr>
        <a:xfrm>
          <a:off x="197015" y="1764201"/>
          <a:ext cx="1570085" cy="46000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علامة جره الكسرة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488" y="1777674"/>
        <a:ext cx="1543139" cy="433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71C29-A538-4331-B259-4A7E55266792}">
      <dsp:nvSpPr>
        <dsp:cNvPr id="0" name=""/>
        <dsp:cNvSpPr/>
      </dsp:nvSpPr>
      <dsp:spPr>
        <a:xfrm>
          <a:off x="5394125" y="1723717"/>
          <a:ext cx="1576463" cy="6305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394125" y="1723717"/>
        <a:ext cx="1576463" cy="630585"/>
      </dsp:txXfrm>
    </dsp:sp>
    <dsp:sp modelId="{D87EFEDB-85BA-4EDC-9B24-C23A6B6F782B}">
      <dsp:nvSpPr>
        <dsp:cNvPr id="0" name=""/>
        <dsp:cNvSpPr/>
      </dsp:nvSpPr>
      <dsp:spPr>
        <a:xfrm>
          <a:off x="5394125" y="2354303"/>
          <a:ext cx="1576463" cy="10980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394125" y="2354303"/>
        <a:ext cx="1576463" cy="1098000"/>
      </dsp:txXfrm>
    </dsp:sp>
    <dsp:sp modelId="{B7D177BD-0530-4E63-9798-0A23D1FBDF4D}">
      <dsp:nvSpPr>
        <dsp:cNvPr id="0" name=""/>
        <dsp:cNvSpPr/>
      </dsp:nvSpPr>
      <dsp:spPr>
        <a:xfrm>
          <a:off x="3596957" y="1723717"/>
          <a:ext cx="1576463" cy="6305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596957" y="1723717"/>
        <a:ext cx="1576463" cy="630585"/>
      </dsp:txXfrm>
    </dsp:sp>
    <dsp:sp modelId="{D05C6508-8D31-4F12-88AC-212898D2CACC}">
      <dsp:nvSpPr>
        <dsp:cNvPr id="0" name=""/>
        <dsp:cNvSpPr/>
      </dsp:nvSpPr>
      <dsp:spPr>
        <a:xfrm>
          <a:off x="3596957" y="2354303"/>
          <a:ext cx="1576463" cy="10980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596957" y="2354303"/>
        <a:ext cx="1576463" cy="1098000"/>
      </dsp:txXfrm>
    </dsp:sp>
    <dsp:sp modelId="{7059B6CF-8574-4F5B-AC3E-BFE16F7DC25A}">
      <dsp:nvSpPr>
        <dsp:cNvPr id="0" name=""/>
        <dsp:cNvSpPr/>
      </dsp:nvSpPr>
      <dsp:spPr>
        <a:xfrm>
          <a:off x="1799789" y="1723717"/>
          <a:ext cx="1576463" cy="6305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solidFill>
                <a:schemeClr val="tx1"/>
              </a:solidFill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  <a:endParaRPr lang="en-US" sz="2500" kern="1200" dirty="0">
            <a:solidFill>
              <a:schemeClr val="tx1"/>
            </a:solidFill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99789" y="1723717"/>
        <a:ext cx="1576463" cy="630585"/>
      </dsp:txXfrm>
    </dsp:sp>
    <dsp:sp modelId="{FC44B3D6-3701-4522-9DC1-F5DE8FD4106D}">
      <dsp:nvSpPr>
        <dsp:cNvPr id="0" name=""/>
        <dsp:cNvSpPr/>
      </dsp:nvSpPr>
      <dsp:spPr>
        <a:xfrm>
          <a:off x="1799789" y="2354303"/>
          <a:ext cx="1576463" cy="10980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99789" y="2354303"/>
        <a:ext cx="1576463" cy="1098000"/>
      </dsp:txXfrm>
    </dsp:sp>
    <dsp:sp modelId="{A6C79C5F-9D92-45EE-96D7-D5C7BE77FAAA}">
      <dsp:nvSpPr>
        <dsp:cNvPr id="0" name=""/>
        <dsp:cNvSpPr/>
      </dsp:nvSpPr>
      <dsp:spPr>
        <a:xfrm>
          <a:off x="2621" y="1723717"/>
          <a:ext cx="1576463" cy="630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معلم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21" y="1723717"/>
        <a:ext cx="1576463" cy="630585"/>
      </dsp:txXfrm>
    </dsp:sp>
    <dsp:sp modelId="{3FE7DAB2-CEC6-4996-8043-00EA1182A7CA}">
      <dsp:nvSpPr>
        <dsp:cNvPr id="0" name=""/>
        <dsp:cNvSpPr/>
      </dsp:nvSpPr>
      <dsp:spPr>
        <a:xfrm>
          <a:off x="2621" y="2354303"/>
          <a:ext cx="1576463" cy="10980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ct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21" y="2354303"/>
        <a:ext cx="1576463" cy="109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29610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تكلم</a:t>
          </a:r>
        </a:p>
      </dsp:txBody>
      <dsp:txXfrm>
        <a:off x="4629610" y="0"/>
        <a:ext cx="1435084" cy="900206"/>
      </dsp:txXfrm>
    </dsp:sp>
    <dsp:sp modelId="{3F954458-D785-43FF-A3F5-9AFDFF2C6008}">
      <dsp:nvSpPr>
        <dsp:cNvPr id="0" name=""/>
        <dsp:cNvSpPr/>
      </dsp:nvSpPr>
      <dsp:spPr>
        <a:xfrm>
          <a:off x="4773118" y="900206"/>
          <a:ext cx="1148067" cy="19504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4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06744" y="933832"/>
        <a:ext cx="1080815" cy="1883195"/>
      </dsp:txXfrm>
    </dsp:sp>
    <dsp:sp modelId="{20E147C9-C7D7-4837-A4BA-AFB78515B0B0}">
      <dsp:nvSpPr>
        <dsp:cNvPr id="0" name=""/>
        <dsp:cNvSpPr/>
      </dsp:nvSpPr>
      <dsp:spPr>
        <a:xfrm>
          <a:off x="3086894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86894" y="0"/>
        <a:ext cx="1435084" cy="900206"/>
      </dsp:txXfrm>
    </dsp:sp>
    <dsp:sp modelId="{3935F582-7A7A-464E-9614-680947D7CACB}">
      <dsp:nvSpPr>
        <dsp:cNvPr id="0" name=""/>
        <dsp:cNvSpPr/>
      </dsp:nvSpPr>
      <dsp:spPr>
        <a:xfrm>
          <a:off x="3230402" y="900206"/>
          <a:ext cx="1148067" cy="1950447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4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4028" y="933832"/>
        <a:ext cx="1080815" cy="1883195"/>
      </dsp:txXfrm>
    </dsp:sp>
    <dsp:sp modelId="{01A9DF45-E1D4-3D43-B561-1C4CCD4CAA17}">
      <dsp:nvSpPr>
        <dsp:cNvPr id="0" name=""/>
        <dsp:cNvSpPr/>
      </dsp:nvSpPr>
      <dsp:spPr>
        <a:xfrm>
          <a:off x="1544178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عن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4178" y="0"/>
        <a:ext cx="1435084" cy="900206"/>
      </dsp:txXfrm>
    </dsp:sp>
    <dsp:sp modelId="{942C4504-62B7-456D-9671-F6BBBDFC78D7}">
      <dsp:nvSpPr>
        <dsp:cNvPr id="0" name=""/>
        <dsp:cNvSpPr/>
      </dsp:nvSpPr>
      <dsp:spPr>
        <a:xfrm>
          <a:off x="1687686" y="900206"/>
          <a:ext cx="1148067" cy="1950447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4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1312" y="933832"/>
        <a:ext cx="1080815" cy="1883195"/>
      </dsp:txXfrm>
    </dsp:sp>
    <dsp:sp modelId="{61754F19-6015-4156-A343-B79ED677FD2D}">
      <dsp:nvSpPr>
        <dsp:cNvPr id="0" name=""/>
        <dsp:cNvSpPr/>
      </dsp:nvSpPr>
      <dsp:spPr>
        <a:xfrm>
          <a:off x="1462" y="0"/>
          <a:ext cx="1435084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الحادث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2" y="0"/>
        <a:ext cx="1435084" cy="900206"/>
      </dsp:txXfrm>
    </dsp:sp>
    <dsp:sp modelId="{CA46D131-27C8-4B25-A45B-DD3892AA816D}">
      <dsp:nvSpPr>
        <dsp:cNvPr id="0" name=""/>
        <dsp:cNvSpPr/>
      </dsp:nvSpPr>
      <dsp:spPr>
        <a:xfrm>
          <a:off x="144970" y="900206"/>
          <a:ext cx="1148067" cy="195044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4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8596" y="933832"/>
        <a:ext cx="1080815" cy="18831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140122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sp:txBody>
      <dsp:txXfrm>
        <a:off x="4140122" y="0"/>
        <a:ext cx="1925293" cy="900206"/>
      </dsp:txXfrm>
    </dsp:sp>
    <dsp:sp modelId="{3F954458-D785-43FF-A3F5-9AFDFF2C6008}">
      <dsp:nvSpPr>
        <dsp:cNvPr id="0" name=""/>
        <dsp:cNvSpPr/>
      </dsp:nvSpPr>
      <dsp:spPr>
        <a:xfrm>
          <a:off x="4332651" y="900206"/>
          <a:ext cx="1540235" cy="19504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97155" rIns="129540" bIns="97155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5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77763" y="945318"/>
        <a:ext cx="1450011" cy="1860223"/>
      </dsp:txXfrm>
    </dsp:sp>
    <dsp:sp modelId="{01A9DF45-E1D4-3D43-B561-1C4CCD4CAA17}">
      <dsp:nvSpPr>
        <dsp:cNvPr id="0" name=""/>
        <dsp:cNvSpPr/>
      </dsp:nvSpPr>
      <dsp:spPr>
        <a:xfrm>
          <a:off x="2070431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070431" y="0"/>
        <a:ext cx="1925293" cy="900206"/>
      </dsp:txXfrm>
    </dsp:sp>
    <dsp:sp modelId="{942C4504-62B7-456D-9671-F6BBBDFC78D7}">
      <dsp:nvSpPr>
        <dsp:cNvPr id="0" name=""/>
        <dsp:cNvSpPr/>
      </dsp:nvSpPr>
      <dsp:spPr>
        <a:xfrm>
          <a:off x="2262960" y="900206"/>
          <a:ext cx="1540235" cy="195044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97155" rIns="129540" bIns="97155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5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08072" y="945318"/>
        <a:ext cx="1450011" cy="1860223"/>
      </dsp:txXfrm>
    </dsp:sp>
    <dsp:sp modelId="{61754F19-6015-4156-A343-B79ED677FD2D}">
      <dsp:nvSpPr>
        <dsp:cNvPr id="0" name=""/>
        <dsp:cNvSpPr/>
      </dsp:nvSpPr>
      <dsp:spPr>
        <a:xfrm>
          <a:off x="740" y="0"/>
          <a:ext cx="1925293" cy="30006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sz="3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40" y="0"/>
        <a:ext cx="1925293" cy="900206"/>
      </dsp:txXfrm>
    </dsp:sp>
    <dsp:sp modelId="{CA46D131-27C8-4B25-A45B-DD3892AA816D}">
      <dsp:nvSpPr>
        <dsp:cNvPr id="0" name=""/>
        <dsp:cNvSpPr/>
      </dsp:nvSpPr>
      <dsp:spPr>
        <a:xfrm>
          <a:off x="193269" y="900206"/>
          <a:ext cx="1540235" cy="195044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97155" rIns="129540" bIns="97155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5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8381" y="945318"/>
        <a:ext cx="1450011" cy="1860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في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7165"/>
        <a:ext cx="1086133" cy="2539728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ساحة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 اسم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7165"/>
        <a:ext cx="1086133" cy="2539728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الانتظار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 </a:t>
          </a:r>
        </a:p>
      </dsp:txBody>
      <dsp:txXfrm>
        <a:off x="179475" y="1237165"/>
        <a:ext cx="1086133" cy="25397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147C9-C7D7-4837-A4BA-AFB78515B0B0}">
      <dsp:nvSpPr>
        <dsp:cNvPr id="0" name=""/>
        <dsp:cNvSpPr/>
      </dsp:nvSpPr>
      <dsp:spPr>
        <a:xfrm>
          <a:off x="463873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يتكلم 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638730" y="0"/>
        <a:ext cx="1437911" cy="791212"/>
      </dsp:txXfrm>
    </dsp:sp>
    <dsp:sp modelId="{3935F582-7A7A-464E-9614-680947D7CACB}">
      <dsp:nvSpPr>
        <dsp:cNvPr id="0" name=""/>
        <dsp:cNvSpPr/>
      </dsp:nvSpPr>
      <dsp:spPr>
        <a:xfrm>
          <a:off x="4782522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4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6214" y="824904"/>
        <a:ext cx="1082945" cy="1646909"/>
      </dsp:txXfrm>
    </dsp:sp>
    <dsp:sp modelId="{61754F19-6015-4156-A343-B79ED677FD2D}">
      <dsp:nvSpPr>
        <dsp:cNvPr id="0" name=""/>
        <dsp:cNvSpPr/>
      </dsp:nvSpPr>
      <dsp:spPr>
        <a:xfrm>
          <a:off x="309297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92975" y="0"/>
        <a:ext cx="1437911" cy="791212"/>
      </dsp:txXfrm>
    </dsp:sp>
    <dsp:sp modelId="{CA46D131-27C8-4B25-A45B-DD3892AA816D}">
      <dsp:nvSpPr>
        <dsp:cNvPr id="0" name=""/>
        <dsp:cNvSpPr/>
      </dsp:nvSpPr>
      <dsp:spPr>
        <a:xfrm>
          <a:off x="3236766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4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70458" y="824904"/>
        <a:ext cx="1082945" cy="1646909"/>
      </dsp:txXfrm>
    </dsp:sp>
    <dsp:sp modelId="{0B865366-4BC7-4925-B12E-409E5046FCFE}">
      <dsp:nvSpPr>
        <dsp:cNvPr id="0" name=""/>
        <dsp:cNvSpPr/>
      </dsp:nvSpPr>
      <dsp:spPr>
        <a:xfrm>
          <a:off x="154722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باللغة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7220" y="0"/>
        <a:ext cx="1437911" cy="791212"/>
      </dsp:txXfrm>
    </dsp:sp>
    <dsp:sp modelId="{D5F16C31-BC27-435F-B51C-AC8B742D3ADE}">
      <dsp:nvSpPr>
        <dsp:cNvPr id="0" name=""/>
        <dsp:cNvSpPr/>
      </dsp:nvSpPr>
      <dsp:spPr>
        <a:xfrm>
          <a:off x="1691011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4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4703" y="824904"/>
        <a:ext cx="1082945" cy="1646909"/>
      </dsp:txXfrm>
    </dsp:sp>
    <dsp:sp modelId="{294939B6-9461-49C1-A14D-95A36B1ED566}">
      <dsp:nvSpPr>
        <dsp:cNvPr id="0" name=""/>
        <dsp:cNvSpPr/>
      </dsp:nvSpPr>
      <dsp:spPr>
        <a:xfrm>
          <a:off x="146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العربية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5" y="0"/>
        <a:ext cx="1437911" cy="791212"/>
      </dsp:txXfrm>
    </dsp:sp>
    <dsp:sp modelId="{A68B174C-2686-4D77-8581-C7410E0C17EC}">
      <dsp:nvSpPr>
        <dsp:cNvPr id="0" name=""/>
        <dsp:cNvSpPr/>
      </dsp:nvSpPr>
      <dsp:spPr>
        <a:xfrm>
          <a:off x="145256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4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8948" y="824904"/>
        <a:ext cx="1082945" cy="16469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20360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ذهب</a:t>
          </a:r>
        </a:p>
      </dsp:txBody>
      <dsp:txXfrm>
        <a:off x="4220360" y="0"/>
        <a:ext cx="1962607" cy="702445"/>
      </dsp:txXfrm>
    </dsp:sp>
    <dsp:sp modelId="{EB901027-CC4C-4F62-81E8-6F5238E41815}">
      <dsp:nvSpPr>
        <dsp:cNvPr id="0" name=""/>
        <dsp:cNvSpPr/>
      </dsp:nvSpPr>
      <dsp:spPr>
        <a:xfrm>
          <a:off x="4416621" y="702445"/>
          <a:ext cx="1570085" cy="15219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16205" rIns="154940" bIns="11620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4461198" y="747022"/>
        <a:ext cx="1480931" cy="1432810"/>
      </dsp:txXfrm>
    </dsp:sp>
    <dsp:sp modelId="{20E147C9-C7D7-4837-A4BA-AFB78515B0B0}">
      <dsp:nvSpPr>
        <dsp:cNvPr id="0" name=""/>
        <dsp:cNvSpPr/>
      </dsp:nvSpPr>
      <dsp:spPr>
        <a:xfrm>
          <a:off x="2110557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10557" y="0"/>
        <a:ext cx="1962607" cy="702445"/>
      </dsp:txXfrm>
    </dsp:sp>
    <dsp:sp modelId="{3935F582-7A7A-464E-9614-680947D7CACB}">
      <dsp:nvSpPr>
        <dsp:cNvPr id="0" name=""/>
        <dsp:cNvSpPr/>
      </dsp:nvSpPr>
      <dsp:spPr>
        <a:xfrm>
          <a:off x="2306818" y="702445"/>
          <a:ext cx="1570085" cy="152196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16205" rIns="154940" bIns="11620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6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51395" y="747022"/>
        <a:ext cx="1480931" cy="1432810"/>
      </dsp:txXfrm>
    </dsp:sp>
    <dsp:sp modelId="{61754F19-6015-4156-A343-B79ED677FD2D}">
      <dsp:nvSpPr>
        <dsp:cNvPr id="0" name=""/>
        <dsp:cNvSpPr/>
      </dsp:nvSpPr>
      <dsp:spPr>
        <a:xfrm>
          <a:off x="754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للمدرسة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4" y="0"/>
        <a:ext cx="1962607" cy="702445"/>
      </dsp:txXfrm>
    </dsp:sp>
    <dsp:sp modelId="{CA46D131-27C8-4B25-A45B-DD3892AA816D}">
      <dsp:nvSpPr>
        <dsp:cNvPr id="0" name=""/>
        <dsp:cNvSpPr/>
      </dsp:nvSpPr>
      <dsp:spPr>
        <a:xfrm>
          <a:off x="197015" y="702445"/>
          <a:ext cx="1570085" cy="152196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16205" rIns="154940" bIns="11620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6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1592" y="747022"/>
        <a:ext cx="1480931" cy="14328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3873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رجع</a:t>
          </a:r>
        </a:p>
      </dsp:txBody>
      <dsp:txXfrm>
        <a:off x="4638730" y="0"/>
        <a:ext cx="1437911" cy="791212"/>
      </dsp:txXfrm>
    </dsp:sp>
    <dsp:sp modelId="{A84E1E49-08D5-4A72-A71F-2124D441A436}">
      <dsp:nvSpPr>
        <dsp:cNvPr id="0" name=""/>
        <dsp:cNvSpPr/>
      </dsp:nvSpPr>
      <dsp:spPr>
        <a:xfrm>
          <a:off x="4782522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4816214" y="824904"/>
        <a:ext cx="1082945" cy="1646909"/>
      </dsp:txXfrm>
    </dsp:sp>
    <dsp:sp modelId="{20E147C9-C7D7-4837-A4BA-AFB78515B0B0}">
      <dsp:nvSpPr>
        <dsp:cNvPr id="0" name=""/>
        <dsp:cNvSpPr/>
      </dsp:nvSpPr>
      <dsp:spPr>
        <a:xfrm>
          <a:off x="309297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92975" y="0"/>
        <a:ext cx="1437911" cy="791212"/>
      </dsp:txXfrm>
    </dsp:sp>
    <dsp:sp modelId="{3935F582-7A7A-464E-9614-680947D7CACB}">
      <dsp:nvSpPr>
        <dsp:cNvPr id="0" name=""/>
        <dsp:cNvSpPr/>
      </dsp:nvSpPr>
      <dsp:spPr>
        <a:xfrm>
          <a:off x="3236766" y="791984"/>
          <a:ext cx="1150329" cy="795204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0057" y="815275"/>
        <a:ext cx="1103747" cy="748622"/>
      </dsp:txXfrm>
    </dsp:sp>
    <dsp:sp modelId="{003C3D25-77AB-48FE-A21F-CCD3BCB20D37}">
      <dsp:nvSpPr>
        <dsp:cNvPr id="0" name=""/>
        <dsp:cNvSpPr/>
      </dsp:nvSpPr>
      <dsp:spPr>
        <a:xfrm>
          <a:off x="3236766" y="1709528"/>
          <a:ext cx="1150329" cy="795204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0057" y="1732819"/>
        <a:ext cx="1103747" cy="748622"/>
      </dsp:txXfrm>
    </dsp:sp>
    <dsp:sp modelId="{61754F19-6015-4156-A343-B79ED677FD2D}">
      <dsp:nvSpPr>
        <dsp:cNvPr id="0" name=""/>
        <dsp:cNvSpPr/>
      </dsp:nvSpPr>
      <dsp:spPr>
        <a:xfrm>
          <a:off x="1547220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7220" y="0"/>
        <a:ext cx="1437911" cy="791212"/>
      </dsp:txXfrm>
    </dsp:sp>
    <dsp:sp modelId="{CA46D131-27C8-4B25-A45B-DD3892AA816D}">
      <dsp:nvSpPr>
        <dsp:cNvPr id="0" name=""/>
        <dsp:cNvSpPr/>
      </dsp:nvSpPr>
      <dsp:spPr>
        <a:xfrm>
          <a:off x="1691011" y="791212"/>
          <a:ext cx="1150329" cy="1714293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4703" y="824904"/>
        <a:ext cx="1082945" cy="1646909"/>
      </dsp:txXfrm>
    </dsp:sp>
    <dsp:sp modelId="{A45FCBF1-E6A5-49E9-90CD-EAACEC9FC6A4}">
      <dsp:nvSpPr>
        <dsp:cNvPr id="0" name=""/>
        <dsp:cNvSpPr/>
      </dsp:nvSpPr>
      <dsp:spPr>
        <a:xfrm>
          <a:off x="1465" y="0"/>
          <a:ext cx="1437911" cy="26373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المدرسة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65" y="0"/>
        <a:ext cx="1437911" cy="791212"/>
      </dsp:txXfrm>
    </dsp:sp>
    <dsp:sp modelId="{A68B174C-2686-4D77-8581-C7410E0C17EC}">
      <dsp:nvSpPr>
        <dsp:cNvPr id="0" name=""/>
        <dsp:cNvSpPr/>
      </dsp:nvSpPr>
      <dsp:spPr>
        <a:xfrm>
          <a:off x="145256" y="791984"/>
          <a:ext cx="1150329" cy="795204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8547" y="815275"/>
        <a:ext cx="1103747" cy="748622"/>
      </dsp:txXfrm>
    </dsp:sp>
    <dsp:sp modelId="{2BB94350-1203-4730-8785-AE1FA2797CA8}">
      <dsp:nvSpPr>
        <dsp:cNvPr id="0" name=""/>
        <dsp:cNvSpPr/>
      </dsp:nvSpPr>
      <dsp:spPr>
        <a:xfrm>
          <a:off x="145256" y="1709528"/>
          <a:ext cx="1150329" cy="79520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ب(من)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68547" y="1732819"/>
        <a:ext cx="1103747" cy="748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4" name="Google Shape;38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4" name="Google Shape;39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262S – Arabic Curriculum – Lecture No. </a:t>
            </a:r>
            <a:r>
              <a:rPr lang="ar-EG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4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3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7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4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5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7.jp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8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1668E7-721C-00C4-0F35-6D1E07A7C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الاسْم المَجْرُور بِحَرْفِ الجَرِّ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1186180"/>
            <a:ext cx="1164717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ذهب الطالب للمدرسة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9634" y="2501980"/>
          <a:ext cx="6183723" cy="234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69912" y="2220967"/>
            <a:ext cx="2555213" cy="22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901027-CC4C-4F62-81E8-6F5238E41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EB901027-CC4C-4F62-81E8-6F5238E41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11</a:t>
            </a:fld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  <a:t>(2) </a:t>
            </a:r>
            <a:r>
              <a:rPr lang="en-US" sz="1500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  <a:t>Case</a:t>
            </a:r>
            <a:b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5000">
                <a:latin typeface="Sakkal Majalla" panose="02000000000000000000" pitchFamily="2" charset="-78"/>
                <a:cs typeface="Sakkal Majalla" panose="02000000000000000000" pitchFamily="2" charset="-78"/>
              </a:rPr>
              <a:t>الحالة</a:t>
            </a:r>
            <a:endParaRPr lang="tr-TR" sz="15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18035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49" y="1084720"/>
            <a:ext cx="1090855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رجع الطالب من المدرسة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249" y="2501980"/>
          <a:ext cx="6078108" cy="263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62615A56-71C1-E549-9718-A05AC09707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77855" y="2348217"/>
            <a:ext cx="3475945" cy="2460500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18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4E1E49-08D5-4A72-A71F-2124D441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A84E1E49-08D5-4A72-A71F-2124D441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3C3D25-77AB-48FE-A21F-CCD3BCB20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003C3D25-77AB-48FE-A21F-CCD3BCB20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B94350-1203-4730-8785-AE1FA2797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2BB94350-1203-4730-8785-AE1FA2797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>
            <a:off x="9065370" y="1386694"/>
            <a:ext cx="1978940" cy="288329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" y="317228"/>
            <a:ext cx="10924389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:استمع الطالب إلى معلم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BE4A6362-514D-4DEF-AFFF-376B9CF8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/>
        </p:nvGraphicFramePr>
        <p:xfrm>
          <a:off x="119921" y="1387611"/>
          <a:ext cx="6973210" cy="517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82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0460"/>
            <a:ext cx="117348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تكلم الرجل عن الحادث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01980"/>
          <a:ext cx="6066157" cy="30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61165" y="2188913"/>
            <a:ext cx="3043193" cy="22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EC5A3-998D-4BB6-8493-F4B7CF83B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62AEC5A3-998D-4BB6-8493-F4B7CF83B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2575B2-43CA-4B92-856E-16F15A6DD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F62575B2-43CA-4B92-856E-16F15A6DD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9030"/>
            <a:ext cx="117348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الكتاب على المكتب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01980"/>
          <a:ext cx="6066157" cy="30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112588" y="2206939"/>
            <a:ext cx="2691770" cy="22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C1050F-A57C-4123-9A2A-CC26B9AA1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42C1050F-A57C-4123-9A2A-CC26B9AA1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5DD2BF-5249-4A7C-84B8-758C24ACF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625DD2BF-5249-4A7C-84B8-758C24ACF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168897" y="2292096"/>
            <a:ext cx="4490896" cy="25084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16851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السيارة في ساحة الانتظار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3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30B392-3A59-431C-80BC-151336179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2B30B392-3A59-431C-80BC-151336179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490C95-1AC8-496F-8A97-CE9957311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D4490C95-1AC8-496F-8A97-CE9957311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DA3F1F-CB07-4830-92D9-9D3CF0A9E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1DDA3F1F-CB07-4830-92D9-9D3CF0A9E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08A698-0D9C-4B84-B00E-1F8FA6631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2708A698-0D9C-4B84-B00E-1F8FA6631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49" y="1016140"/>
            <a:ext cx="1090855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يتكلم الولد باللغة العربية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249" y="2501980"/>
          <a:ext cx="6078108" cy="263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62615A56-71C1-E549-9718-A05AC09707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16196" y="2645471"/>
            <a:ext cx="3866056" cy="2164635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95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BD593E-B75F-4575-B15E-73C137380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AABD593E-B75F-4575-B15E-73C137380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DFE059-23E3-4D47-9DA0-A6B199C4E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E3DFE059-23E3-4D47-9DA0-A6B199C4E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25D27D-F7F7-4128-9A84-B3003DB7C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A925D27D-F7F7-4128-9A84-B3003DB7C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B8B6EC-8EA3-4997-9076-9F9DA77B9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EEB8B6EC-8EA3-4997-9076-9F9DA77B9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87A344-0697-4CD6-BB77-583ADF8B8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FD87A344-0697-4CD6-BB77-583ADF8B8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" y="1117600"/>
            <a:ext cx="11852366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ذهب الطالب للمدرسة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9634" y="2501980"/>
          <a:ext cx="6183723" cy="234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17655" y="2021307"/>
            <a:ext cx="2786703" cy="24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741EB1-AA5A-4526-AA05-10725D3D7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1741EB1-AA5A-4526-AA05-10725D3D7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B1427D-D320-4559-AFB3-51DCF2E82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5B1427D-D320-4559-AFB3-51DCF2E82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42883E-5E6A-4C17-B5C3-F91C7E6BF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D42883E-5E6A-4C17-B5C3-F91C7E6BF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19</a:t>
            </a:fld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  <a:t>(3) </a:t>
            </a:r>
            <a:r>
              <a:rPr lang="en-US" sz="1500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err="1">
                <a:latin typeface="Sakkal Majalla" panose="02000000000000000000" pitchFamily="2" charset="-78"/>
                <a:cs typeface="Sakkal Majalla" panose="02000000000000000000" pitchFamily="2" charset="-78"/>
              </a:rPr>
              <a:t>Marking</a:t>
            </a:r>
            <a:b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5000">
                <a:latin typeface="Sakkal Majalla" panose="02000000000000000000" pitchFamily="2" charset="-78"/>
                <a:cs typeface="Sakkal Majalla" panose="02000000000000000000" pitchFamily="2" charset="-78"/>
              </a:rPr>
              <a:t>العلامة</a:t>
            </a:r>
            <a:endParaRPr lang="tr-TR" sz="15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3816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855F7-40AF-4771-A995-84CEBBC7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</a:t>
            </a:fld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16E3F3-2A27-45A3-B724-8FB9AEF1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936" y="640080"/>
            <a:ext cx="7615781" cy="670544"/>
          </a:xfrm>
        </p:spPr>
        <p:txBody>
          <a:bodyPr>
            <a:normAutofit fontScale="90000"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حروف الجر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1917B8B-0483-4356-B874-584CE4323F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9" cy="411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8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826807-A2BE-4513-833E-611B31C5B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D5826807-A2BE-4513-833E-611B31C5B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436B36-C777-4576-A31D-2C45E4D22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8C436B36-C777-4576-A31D-2C45E4D22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82C1C8-AED0-40E3-B4DE-6476F94D6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D282C1C8-AED0-40E3-B4DE-6476F94D6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0A664D-E1D2-421B-8C90-5630B7AE6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540A664D-E1D2-421B-8C90-5630B7AE6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630265C-55C7-444E-B377-295827D97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1630265C-55C7-444E-B377-295827D97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6068D4-FF6F-4228-B667-F7AD9B8A4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D96068D4-FF6F-4228-B667-F7AD9B8A4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471A6-502C-5A40-B7FC-75FEC2085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668471A6-502C-5A40-B7FC-75FEC2085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49" y="1027570"/>
            <a:ext cx="1090855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عاد الطالب من المدرسة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249" y="2501980"/>
          <a:ext cx="6078108" cy="263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62615A56-71C1-E549-9718-A05AC09707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3563" y="2322092"/>
            <a:ext cx="3475945" cy="2460500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1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210B3F-8592-4BEB-B588-0DD5535BC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B5210B3F-8592-4BEB-B588-0DD5535BC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E876E0-0D39-494F-A505-495DF94A7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7BE876E0-0D39-494F-A505-495DF94A7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411B49-CE40-45DC-8DEF-0E7F3B090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64411B49-CE40-45DC-8DEF-0E7F3B090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F49A8F-33B6-4E13-9428-B312C9AFD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3BF49A8F-33B6-4E13-9428-B312C9AFD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AF91DE-FD85-462A-90C6-53F85A78D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28AF91DE-FD85-462A-90C6-53F85A78D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>
            <a:off x="7692390" y="1386694"/>
            <a:ext cx="3351920" cy="288329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317228"/>
            <a:ext cx="10730801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استمع الطالب إلى معلم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BE4A6362-514D-4DEF-AFFF-376B9CF8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/>
        </p:nvGraphicFramePr>
        <p:xfrm>
          <a:off x="313509" y="1386694"/>
          <a:ext cx="6973210" cy="517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09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6170"/>
            <a:ext cx="117348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تكلم الرجل عن الحادث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01980"/>
          <a:ext cx="6066157" cy="30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80697" y="2165684"/>
            <a:ext cx="3069743" cy="22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667BCB-A8B3-4CBE-9D83-05151A3C1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E0667BCB-A8B3-4CBE-9D83-05151A3C1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96D0E7-A511-4F22-844D-544D57B22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C96D0E7-A511-4F22-844D-544D57B22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A399A2-B4CE-4EC3-99A8-CA9A001C2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F9A399A2-B4CE-4EC3-99A8-CA9A001C2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569106-36A2-40EB-86A0-9AC67218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D6569106-36A2-40EB-86A0-9AC67218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1880"/>
            <a:ext cx="117348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الكتاب على المكتب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01980"/>
          <a:ext cx="6066157" cy="30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46985" y="2220053"/>
            <a:ext cx="2663519" cy="22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E32A9E-B9B2-4680-A2CE-E808E7966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1EE32A9E-B9B2-4680-A2CE-E808E7966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F6E534-7DB1-4DD2-9DB2-C1408B5FB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0DF6E534-7DB1-4DD2-9DB2-C1408B5FB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BBAE4E-AF8F-4A4F-884D-9EE0455CA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1BBAE4E-AF8F-4A4F-884D-9EE0455CA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7C6C1A-1EEF-4DF8-9F33-8CC7690D3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BF7C6C1A-1EEF-4DF8-9F33-8CC7690D3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364010" y="2353056"/>
            <a:ext cx="4280478" cy="24323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1157084"/>
            <a:ext cx="8734993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السيارة في ساحة الانتظار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5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F700E4-0650-4383-8573-93381A05E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84F700E4-0650-4383-8573-93381A05E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DB2964-9C42-42CD-89F1-3A0AB56AC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A3DB2964-9C42-42CD-89F1-3A0AB56AC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A81632-840E-432A-8D90-9C9CA99B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8A81632-840E-432A-8D90-9C9CA99BE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45F06F-F60A-4B2E-A01F-1ED995B9F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0945F06F-F60A-4B2E-A01F-1ED995B9F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8A2B17-44A0-4355-8E31-51BCE4C35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48A2B17-44A0-4355-8E31-51BCE4C35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9A75FD-331F-424D-B093-573976F50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1D9A75FD-331F-424D-B093-573976F50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49" y="856120"/>
            <a:ext cx="1090855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يتكلم الولد باللغة العربية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642494"/>
              </p:ext>
            </p:extLst>
          </p:nvPr>
        </p:nvGraphicFramePr>
        <p:xfrm>
          <a:off x="445249" y="2501980"/>
          <a:ext cx="6078108" cy="263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62615A56-71C1-E549-9718-A05AC09707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40688" y="2570560"/>
            <a:ext cx="3838794" cy="2159321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50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FC534C-81F5-4DDD-8467-1154299C5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1DFC534C-81F5-4DDD-8467-1154299C5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DFE059-23E3-4D47-9DA0-A6B199C4E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E3DFE059-23E3-4D47-9DA0-A6B199C4E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7D8F76-2774-4C82-BDC3-A505E084E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997D8F76-2774-4C82-BDC3-A505E084E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9A36B7-60EF-455C-8BDB-076745F1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039A36B7-60EF-455C-8BDB-076745F1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EAB79D-461C-4041-AD5E-390CCC1F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FEAB79D-461C-4041-AD5E-390CCC1FC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08DDCF-7D03-45DF-AE82-29EB9E4F5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008DDCF-7D03-45DF-AE82-29EB9E4F5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8F4338-3904-493E-AA05-378F7E62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9D8F4338-3904-493E-AA05-378F7E62D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2B8D20-F362-47DB-B0E8-2F1ED4E38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D2B8D20-F362-47DB-B0E8-2F1ED4E38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31900"/>
            <a:ext cx="121920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ذهب الطالب للمدرسة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9634" y="2501980"/>
          <a:ext cx="6183723" cy="234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30018" y="2096793"/>
            <a:ext cx="2658455" cy="234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81A02A-70C9-4E2D-AAF3-4C508127B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B81A02A-70C9-4E2D-AAF3-4C508127B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B1427D-D320-4559-AFB3-51DCF2E82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5B1427D-D320-4559-AFB3-51DCF2E82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1510D4-5C73-4976-9824-C466C45CC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4E1510D4-5C73-4976-9824-C466C45CC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42883E-5E6A-4C17-B5C3-F91C7E6BF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D42883E-5E6A-4C17-B5C3-F91C7E6BF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0204FC-0107-41A6-BC87-D2C04C116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260204FC-0107-41A6-BC87-D2C04C116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" name="Google Shape;354;p44"/>
          <p:cNvGraphicFramePr/>
          <p:nvPr/>
        </p:nvGraphicFramePr>
        <p:xfrm>
          <a:off x="89451" y="264132"/>
          <a:ext cx="10612239" cy="59145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98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5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875">
                <a:tc gridSpan="2"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b="1" u="none" strike="noStrike" cap="none" dirty="0">
                          <a:solidFill>
                            <a:srgbClr val="FF0000"/>
                          </a:solidFill>
                        </a:rPr>
                        <a:t>اختر الإجابة الصّحيحة : </a:t>
                      </a:r>
                      <a:endParaRPr sz="2400" b="1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الدّواء موجود ......... الصّيدليّة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أ.عن            ب. على          ج. إلى            د. في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صَعَدَ الطّالبُ ......... الدّرجِ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أ.من             ب. في           ج.على            د. إلى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أَذْهَبُ إِلَى المَدْرَسَةِ ..... الْحَافِلَةِ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أ.في             ب. بـ             ج. على           د. من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نمتُ ......الصّباحِ ...... الظّهرِ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أ,من /إلى        ب. إلى/ من      ج. عن/ إلى      د. من/ في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المَلَابسُ ........... الخِزانةِ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أ, من            ب. في           ج. عن            د. كـ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أخذَ الصّديق تفّاحةً ........ صَدِيقِهِ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أ.من            ب. على          ج. في             د. عن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الليمونُ أصْفَرُ ...... الشّمسِ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أ.لـ              ب. عن           ج. كـ              د. على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وَصَلَ أَبِي .......الْبَيْتِ مُبَكّرًا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أ.إلى            ب.كـ             ج.عن              د.في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تحدّثَ أخِي مَع صَدِيقِه ...... الدّرَاسَةِ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أ,إلى            ب. عن           ج.بـ                د. في 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/>
                        <a:t>أُمَارِسُ الرّياضَةَ ......... الصّباحِ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>
                          <a:solidFill>
                            <a:srgbClr val="1F3864"/>
                          </a:solidFill>
                        </a:rPr>
                        <a:t>أ.في             ب.على          ج. لـ               د. كـ</a:t>
                      </a:r>
                      <a:endParaRPr sz="24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2875"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 dirty="0"/>
                        <a:t>هذه الحقيبة ........ جاري 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A" sz="2400" u="none" strike="noStrike" cap="none" dirty="0">
                          <a:solidFill>
                            <a:srgbClr val="1F3864"/>
                          </a:solidFill>
                        </a:rPr>
                        <a:t>أ.إلى            ب.عن             ج. في             د. لـ</a:t>
                      </a:r>
                      <a:endParaRPr sz="2400" u="none" strike="noStrike" cap="none" dirty="0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"/>
          <p:cNvSpPr txBox="1">
            <a:spLocks noGrp="1"/>
          </p:cNvSpPr>
          <p:nvPr>
            <p:ph type="title"/>
          </p:nvPr>
        </p:nvSpPr>
        <p:spPr>
          <a:xfrm>
            <a:off x="838200" y="-176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 dirty="0"/>
              <a:t>ضمائر الملكيّة مع حروف الجرّ </a:t>
            </a:r>
            <a:endParaRPr dirty="0"/>
          </a:p>
        </p:txBody>
      </p:sp>
      <p:graphicFrame>
        <p:nvGraphicFramePr>
          <p:cNvPr id="3" name="Google Shape;364;p14">
            <a:extLst>
              <a:ext uri="{FF2B5EF4-FFF2-40B4-BE49-F238E27FC236}">
                <a16:creationId xmlns:a16="http://schemas.microsoft.com/office/drawing/2014/main" id="{67681282-C45E-4701-A231-53CEF35AB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434541"/>
              </p:ext>
            </p:extLst>
          </p:nvPr>
        </p:nvGraphicFramePr>
        <p:xfrm>
          <a:off x="108555" y="1095747"/>
          <a:ext cx="9869950" cy="5401500"/>
        </p:xfrm>
        <a:graphic>
          <a:graphicData uri="http://schemas.openxmlformats.org/drawingml/2006/table">
            <a:tbl>
              <a:tblPr rtl="1">
                <a:noFill/>
              </a:tblPr>
              <a:tblGrid>
                <a:gridCol w="98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7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الضمائر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الإضافة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إلى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على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منّ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عنّ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نحن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نّا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نّا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أنتَ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بِ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كَ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أنتِ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كِ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أنتما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أنتم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أنتن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هو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هي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في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</a:t>
                      </a:r>
                      <a:r>
                        <a:rPr lang="ar-SA" sz="18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.....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</a:t>
                      </a:r>
                      <a:r>
                        <a:rPr lang="ar-SA" sz="1800" b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"/>
          <p:cNvSpPr txBox="1">
            <a:spLocks noGrp="1"/>
          </p:cNvSpPr>
          <p:nvPr>
            <p:ph type="title"/>
          </p:nvPr>
        </p:nvSpPr>
        <p:spPr>
          <a:xfrm>
            <a:off x="10224654" y="346653"/>
            <a:ext cx="1856510" cy="91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/>
              <a:t>أمثلة : </a:t>
            </a:r>
            <a:endParaRPr/>
          </a:p>
        </p:txBody>
      </p:sp>
      <p:graphicFrame>
        <p:nvGraphicFramePr>
          <p:cNvPr id="371" name="Google Shape;371;p15"/>
          <p:cNvGraphicFramePr/>
          <p:nvPr>
            <p:extLst>
              <p:ext uri="{D42A27DB-BD31-4B8C-83A1-F6EECF244321}">
                <p14:modId xmlns:p14="http://schemas.microsoft.com/office/powerpoint/2010/main" val="2457173006"/>
              </p:ext>
            </p:extLst>
          </p:nvPr>
        </p:nvGraphicFramePr>
        <p:xfrm>
          <a:off x="55404" y="346653"/>
          <a:ext cx="9863848" cy="5615600"/>
        </p:xfrm>
        <a:graphic>
          <a:graphicData uri="http://schemas.openxmlformats.org/drawingml/2006/table">
            <a:tbl>
              <a:tblPr rtl="1" firstRow="1" bandRow="1">
                <a:noFill/>
              </a:tblPr>
              <a:tblGrid>
                <a:gridCol w="493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الجملة مع ضمير الملكيّة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الجملة دون ضمير الملكيّة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هذا الكتابُ ل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ي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هذا الكتاب </a:t>
                      </a:r>
                      <a:r>
                        <a:rPr lang="ar-SA" sz="1800" b="1" u="none" strike="noStrike" cap="none">
                          <a:solidFill>
                            <a:srgbClr val="0070C0"/>
                          </a:solidFill>
                        </a:rPr>
                        <a:t>لـ</a:t>
                      </a:r>
                      <a:r>
                        <a:rPr lang="ar-SA" sz="1800" u="none" strike="noStrike" cap="none"/>
                        <a:t> 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</a:rPr>
                        <a:t>(أنا) </a:t>
                      </a:r>
                      <a:endParaRPr sz="1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اشترى محمدٌ الكتابُ م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نّا</a:t>
                      </a:r>
                      <a:r>
                        <a:rPr lang="ar-SA" sz="1800" u="none" strike="noStrike" cap="none"/>
                        <a:t>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اشترى محمّدٌ الكتاب</a:t>
                      </a:r>
                      <a:r>
                        <a:rPr lang="ar-SA" sz="1800" b="1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من 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(نحن )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ar-SA" sz="1800" u="none" strike="noStrike" cap="none" dirty="0"/>
                        <a:t>يا محمدُ! سأعطي هذه الهديّة لـ</a:t>
                      </a:r>
                      <a:r>
                        <a:rPr lang="ar-SA" sz="18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</a:t>
                      </a:r>
                      <a:r>
                        <a:rPr lang="ar-SA" sz="1800" u="none" strike="noStrike" cap="none" dirty="0"/>
                        <a:t>َ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يا محمدُ! سأعطي هذه الهديّة </a:t>
                      </a:r>
                      <a:r>
                        <a:rPr lang="ar-SA" sz="1800" b="1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لـ</a:t>
                      </a:r>
                      <a:r>
                        <a:rPr lang="ar-SA" sz="1800" u="none" strike="noStrike" cap="none"/>
                        <a:t> 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(أنتَ)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ar-SA" sz="1800" u="none" strike="noStrike" cap="none"/>
                        <a:t>يا فاطمةُ! السّاعة الخامسةُ سآتي إلي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</a:t>
                      </a:r>
                      <a:r>
                        <a:rPr lang="ar-SA" sz="1800" u="none" strike="noStrike" cap="none"/>
                        <a:t>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يا فاطمةُ! السّاعةُ الخامسةُ سآتي </a:t>
                      </a:r>
                      <a:r>
                        <a:rPr lang="ar-SA" sz="1800" b="1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إلى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(أنتِ) 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ar-SA" sz="1800" u="none" strike="noStrike" cap="none"/>
                        <a:t>يا طالبين! سأتّصل بـ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كما</a:t>
                      </a:r>
                      <a:r>
                        <a:rPr lang="ar-SA" sz="1800" u="none" strike="noStrike" cap="none"/>
                        <a:t> الساعة الرّابعة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يا طالبَين! سأتّصل </a:t>
                      </a:r>
                      <a:r>
                        <a:rPr lang="ar-SA" sz="1800" b="1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بـ</a:t>
                      </a:r>
                      <a:r>
                        <a:rPr lang="ar-SA" sz="1800" u="none" strike="noStrike" cap="none"/>
                        <a:t> 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(أنتما)</a:t>
                      </a:r>
                      <a:r>
                        <a:rPr lang="ar-SA" sz="1800" u="none" strike="noStrike" cap="none"/>
                        <a:t> الساعة الرّابعة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ar-SA" sz="1800" u="none" strike="noStrike" cap="none"/>
                        <a:t>يا طلّاب! سنختار من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كم </a:t>
                      </a:r>
                      <a:r>
                        <a:rPr lang="ar-SA" sz="1800" u="none" strike="noStrike" cap="none"/>
                        <a:t>من سينتقل للصّف المجاور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يا طلّاب! سنختار</a:t>
                      </a:r>
                      <a:r>
                        <a:rPr lang="ar-SA" sz="1800" b="1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من 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(أنتم)</a:t>
                      </a:r>
                      <a:r>
                        <a:rPr lang="ar-SA" sz="1800" u="none" strike="noStrike" cap="none"/>
                        <a:t> من سينتقل للصّفّ المجاور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ar-SA" sz="1800" u="none" strike="noStrike" cap="none"/>
                        <a:t>يا طالبات! سنختارُ من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كن</a:t>
                      </a:r>
                      <a:r>
                        <a:rPr lang="ar-SA" sz="1800" u="none" strike="noStrike" cap="none"/>
                        <a:t>ّ  من ستنتقل للصّفّ المجاوِر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يا طالبات! سنختارُ </a:t>
                      </a:r>
                      <a:r>
                        <a:rPr lang="ar-SA" sz="1800" b="1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u="none" strike="noStrike" cap="none"/>
                        <a:t> 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(أنتنّ) </a:t>
                      </a:r>
                      <a:r>
                        <a:rPr lang="ar-SA" sz="1800" u="none" strike="noStrike" cap="none"/>
                        <a:t>من ستنتقل للصّفّ المجاوِر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أخذ الطّالب الدفترَ من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أخذ الطالبُ الدفترَ </a:t>
                      </a:r>
                      <a:r>
                        <a:rPr lang="ar-SA" sz="1800" b="1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من</a:t>
                      </a:r>
                      <a:r>
                        <a:rPr lang="ar-SA" sz="1800" u="none" strike="noStrike" cap="none"/>
                        <a:t> المعلّم 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(هو) 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وضع الطّفلُ ألعابه </a:t>
                      </a:r>
                      <a:r>
                        <a:rPr lang="ar-SA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علي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ها</a:t>
                      </a:r>
                      <a:r>
                        <a:rPr lang="ar-SA" sz="18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وضع الطّفلُ ألعابَه </a:t>
                      </a:r>
                      <a:r>
                        <a:rPr lang="ar-SA" sz="1800" b="1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على</a:t>
                      </a:r>
                      <a:r>
                        <a:rPr lang="ar-SA" sz="1800" u="none" strike="noStrike" cap="none"/>
                        <a:t> الطاولة 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(هي)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رفعتُ الغِطاءَ عن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هما</a:t>
                      </a:r>
                      <a:r>
                        <a:rPr lang="ar-SA" sz="1800" u="none" strike="noStrike" cap="none"/>
                        <a:t>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رفعتُ الغطاءَ </a:t>
                      </a:r>
                      <a:r>
                        <a:rPr lang="ar-SA" sz="1800" b="1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عن</a:t>
                      </a:r>
                      <a:r>
                        <a:rPr lang="ar-SA" sz="1800" u="none" strike="noStrike" cap="none"/>
                        <a:t> السّريرين 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(هما)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سلّمتُ علي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هم</a:t>
                      </a:r>
                      <a:r>
                        <a:rPr lang="ar-SA" sz="1800" u="none" strike="noStrike" cap="none"/>
                        <a:t>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سلّمتُ </a:t>
                      </a:r>
                      <a:r>
                        <a:rPr lang="ar-SA" sz="1800" b="1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على</a:t>
                      </a:r>
                      <a:r>
                        <a:rPr lang="ar-SA" sz="1800" u="none" strike="noStrike" cap="none"/>
                        <a:t> الطّلابِ 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(هم)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/>
                        <a:t>سلّمتُ علي</a:t>
                      </a:r>
                      <a:r>
                        <a:rPr lang="ar-SA" sz="1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هنّ</a:t>
                      </a:r>
                      <a:r>
                        <a:rPr lang="ar-SA" sz="1800" u="none" strike="noStrike" cap="none"/>
                        <a:t>َ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u="none" strike="noStrike" cap="none" dirty="0"/>
                        <a:t>سلّمتُ </a:t>
                      </a:r>
                      <a:r>
                        <a:rPr lang="ar-SA" sz="1800" b="1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على</a:t>
                      </a:r>
                      <a:r>
                        <a:rPr lang="ar-SA" sz="1800" u="none" strike="noStrike" cap="none" dirty="0"/>
                        <a:t> الطالباتِ </a:t>
                      </a:r>
                      <a:r>
                        <a:rPr lang="ar-SA" sz="18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(هنّ) 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 </a:t>
            </a:r>
            <a:r>
              <a:rPr lang="en-US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Location</a:t>
            </a: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الموقع</a:t>
            </a:r>
            <a:endParaRPr lang="tr-TR" sz="1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56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"/>
          <p:cNvSpPr txBox="1"/>
          <p:nvPr/>
        </p:nvSpPr>
        <p:spPr>
          <a:xfrm>
            <a:off x="2752928" y="330740"/>
            <a:ext cx="86576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أجِب حسب النّموذج:  </a:t>
            </a:r>
            <a:r>
              <a:rPr lang="ar-SA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هذا القلمُ لمحمّدٍ (هُو)   هَذّا القلمُ له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7" name="Google Shape;377;p45"/>
          <p:cNvGraphicFramePr/>
          <p:nvPr/>
        </p:nvGraphicFramePr>
        <p:xfrm>
          <a:off x="184826" y="1089496"/>
          <a:ext cx="11118725" cy="569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8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ar-SA" sz="3200" b="0" i="0" u="none" strike="noStrike" cap="none" dirty="0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وصلت فاطمة إلى المدرسة </a:t>
                      </a:r>
                      <a:r>
                        <a:rPr lang="ar-SA" sz="3200" b="0" i="0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(هي)</a:t>
                      </a:r>
                      <a:endParaRPr sz="3200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ar-SA" sz="3200" b="0" i="0" u="none" strike="noStrike" cap="none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وصلت فاطمة .....................</a:t>
                      </a:r>
                      <a:endParaRPr sz="32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ar-SA" sz="3200" b="0" i="0" u="none" strike="noStrike" cap="none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ترك محمد البطاقات في الغرفة  (</a:t>
                      </a:r>
                      <a:r>
                        <a:rPr lang="ar-SA" sz="3200" b="0" i="0" u="none" strike="noStrike" cap="none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هي</a:t>
                      </a:r>
                      <a:r>
                        <a:rPr lang="ar-SA" sz="3200" b="0" i="0" u="none" strike="noStrike" cap="none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)</a:t>
                      </a:r>
                      <a:endParaRPr sz="32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ar-SA" sz="3200" b="0" i="0" u="none" strike="noStrike" cap="none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ترك محمد البطاقات...............</a:t>
                      </a:r>
                      <a:endParaRPr sz="32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ar-SA" sz="3200" b="0" i="0" u="none" strike="noStrike" cap="none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هذَا الحَاسُوبُ لـ (</a:t>
                      </a:r>
                      <a:r>
                        <a:rPr lang="ar-SA" sz="3200" b="0" i="0" u="none" strike="noStrike" cap="none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أنا</a:t>
                      </a:r>
                      <a:r>
                        <a:rPr lang="ar-SA" sz="3200" b="0" i="0" u="none" strike="noStrike" cap="none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)</a:t>
                      </a:r>
                      <a:endParaRPr sz="32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ar-SA" sz="3200" b="0" i="0" u="none" strike="noStrike" cap="none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هذا الحاسوب .....................</a:t>
                      </a:r>
                      <a:endParaRPr sz="32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ar-SA" sz="3200" b="0" i="0" u="none" strike="noStrike" cap="none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هَذِهِ الأرْض لـ (</a:t>
                      </a:r>
                      <a:r>
                        <a:rPr lang="ar-SA" sz="3200" b="0" i="0" u="none" strike="noStrike" cap="none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نحن</a:t>
                      </a:r>
                      <a:r>
                        <a:rPr lang="ar-SA" sz="3200" b="0" i="0" u="none" strike="noStrike" cap="none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)</a:t>
                      </a:r>
                      <a:endParaRPr sz="32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ar-SA" sz="3200" b="0" i="0" u="none" strike="noStrike" cap="none" dirty="0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هذه......................</a:t>
                      </a:r>
                      <a:endParaRPr sz="3200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8" name="Google Shape;37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73" y="1161047"/>
            <a:ext cx="1884997" cy="135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558" y="2749405"/>
            <a:ext cx="1727200" cy="107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185" y="4173778"/>
            <a:ext cx="1396257" cy="107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6632" y="5483099"/>
            <a:ext cx="1025737" cy="124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6"/>
          <p:cNvSpPr txBox="1"/>
          <p:nvPr/>
        </p:nvSpPr>
        <p:spPr>
          <a:xfrm>
            <a:off x="2752928" y="330740"/>
            <a:ext cx="86576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أجِب حسب النّموذج:  </a:t>
            </a:r>
            <a:r>
              <a:rPr lang="ar-SA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هذا القلمُ لمحمّدٍ (هُو)   هَذّا القلمُ له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7" name="Google Shape;387;p46"/>
          <p:cNvGraphicFramePr/>
          <p:nvPr/>
        </p:nvGraphicFramePr>
        <p:xfrm>
          <a:off x="184826" y="1089496"/>
          <a:ext cx="11118725" cy="569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8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شرِب المعلّم من الكوب  (</a:t>
                      </a:r>
                      <a:r>
                        <a:rPr lang="ar-SA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هو</a:t>
                      </a: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800" u="none" strike="noStrike" cap="none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شرب محمد .....................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لعِبَ الطّفلان بالكرتين  (</a:t>
                      </a:r>
                      <a:r>
                        <a:rPr lang="ar-SA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هما</a:t>
                      </a: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لعِب الطّفلان....................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كتبتُ بالقلم (</a:t>
                      </a:r>
                      <a:r>
                        <a:rPr lang="ar-SA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هو</a:t>
                      </a: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كتبتُ ........................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أحضر المعلّم الهدايا للطّلاب (</a:t>
                      </a:r>
                      <a:r>
                        <a:rPr lang="ar-SA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هم</a:t>
                      </a: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أحضر المعلّم الهدايا.............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8" name="Google Shape;38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9012" y="1204620"/>
            <a:ext cx="1228725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2191" y="2867552"/>
            <a:ext cx="114236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371" y="4265770"/>
            <a:ext cx="776605" cy="9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1589" y="5461426"/>
            <a:ext cx="776606" cy="122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88;p46">
            <a:extLst>
              <a:ext uri="{FF2B5EF4-FFF2-40B4-BE49-F238E27FC236}">
                <a16:creationId xmlns:a16="http://schemas.microsoft.com/office/drawing/2014/main" id="{09618B0A-8677-4F64-86D7-3B84797391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6192" y="1186879"/>
            <a:ext cx="1228725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9;p46">
            <a:extLst>
              <a:ext uri="{FF2B5EF4-FFF2-40B4-BE49-F238E27FC236}">
                <a16:creationId xmlns:a16="http://schemas.microsoft.com/office/drawing/2014/main" id="{B0ED044D-E4C6-403F-8893-3678915F7AA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9371" y="2849811"/>
            <a:ext cx="114236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7"/>
          <p:cNvSpPr txBox="1"/>
          <p:nvPr/>
        </p:nvSpPr>
        <p:spPr>
          <a:xfrm>
            <a:off x="2752928" y="330740"/>
            <a:ext cx="86576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A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أجِب حسب النّموذج:  </a:t>
            </a:r>
            <a:r>
              <a:rPr lang="ar-SA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هذا القلمُ لمحمّدٍ (هُو)   هَذّا القلمُ له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7" name="Google Shape;397;p47"/>
          <p:cNvGraphicFramePr/>
          <p:nvPr/>
        </p:nvGraphicFramePr>
        <p:xfrm>
          <a:off x="184826" y="1089496"/>
          <a:ext cx="11118725" cy="569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8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يا محمد! سآخذ الهاتف من... (</a:t>
                      </a:r>
                      <a:r>
                        <a:rPr lang="ar-SA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أنتَ</a:t>
                      </a: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800" u="none" strike="noStrike" cap="none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يا محمد! سآخذ الهاتف ........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أحضرت المعلّمة الهدايا للطّالبات (</a:t>
                      </a:r>
                      <a:r>
                        <a:rPr lang="ar-SA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هنّ</a:t>
                      </a: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أحضرت المعلّمة الهدايا ..........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يا فاطمةُ! هذه الحقيبة لـ (</a:t>
                      </a:r>
                      <a:r>
                        <a:rPr lang="ar-SA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أنتِ</a:t>
                      </a: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يا فاطمةُ! هذه الحقيبة............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65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يا طلّاب! السلام على (</a:t>
                      </a:r>
                      <a:r>
                        <a:rPr lang="ar-SA" sz="28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أنتم</a:t>
                      </a: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A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يا طلّاب! السلام..............</a:t>
                      </a:r>
                      <a:endParaRPr sz="2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8" name="Google Shape;39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577" y="1218977"/>
            <a:ext cx="1363007" cy="124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492" y="2744966"/>
            <a:ext cx="1363007" cy="119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6577" y="4119108"/>
            <a:ext cx="1280950" cy="118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3512" y="5736164"/>
            <a:ext cx="1324015" cy="75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49" y="993280"/>
            <a:ext cx="1090855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رجع الطالب من المدرسة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249" y="2501980"/>
          <a:ext cx="6078108" cy="263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62615A56-71C1-E549-9718-A05AC09707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03755" y="2313927"/>
            <a:ext cx="3475945" cy="2460500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2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552FEE-8DA8-46F5-BF19-0FF96545D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78552FEE-8DA8-46F5-BF19-0FF96545D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>
            <a:off x="7406640" y="1386694"/>
            <a:ext cx="3203330" cy="288329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385808"/>
            <a:ext cx="10918580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مثال: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استمع الطالب إلى معلم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BE4A6362-514D-4DEF-AFFF-376B9CF8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/>
        </p:nvGraphicFramePr>
        <p:xfrm>
          <a:off x="119921" y="1681979"/>
          <a:ext cx="6973210" cy="517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74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40460"/>
            <a:ext cx="1173480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تكلم الرجل عن الحادث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01980"/>
          <a:ext cx="6066157" cy="30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5229" y="1898349"/>
            <a:ext cx="3408174" cy="25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094740"/>
            <a:ext cx="1182624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الكتاب على المكتب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501980"/>
          <a:ext cx="6066157" cy="30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11891" y="1877378"/>
            <a:ext cx="3092467" cy="25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592734" y="2037793"/>
            <a:ext cx="3891696" cy="27824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07707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السيارة في ساحة الانتظار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49" y="1050430"/>
            <a:ext cx="1090855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يتكلم الولد باللغة العربية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249" y="2501980"/>
          <a:ext cx="6078108" cy="263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62615A56-71C1-E549-9718-A05AC09707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17828" y="2603308"/>
            <a:ext cx="3838794" cy="2159321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86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865366-4BC7-4925-B12E-409E5046F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B865366-4BC7-4925-B12E-409E5046F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4939B6-9461-49C1-A14D-95A36B1ED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294939B6-9461-49C1-A14D-95A36B1ED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F16C31-BC27-435F-B51C-AC8B742D3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D5F16C31-BC27-435F-B51C-AC8B742D3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1171</Words>
  <Application>Microsoft Office PowerPoint</Application>
  <PresentationFormat>Widescreen</PresentationFormat>
  <Paragraphs>523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Sakkal Majalla</vt:lpstr>
      <vt:lpstr>Office Theme</vt:lpstr>
      <vt:lpstr>الاسْم المَجْرُور بِحَرْفِ الجَرِّ </vt:lpstr>
      <vt:lpstr>حروف الجر</vt:lpstr>
      <vt:lpstr>(1) The Location الموقع</vt:lpstr>
      <vt:lpstr>مثال1: رجع الطالب من المدرسة</vt:lpstr>
      <vt:lpstr>مثال:2 استمع الطالب إلى معلم</vt:lpstr>
      <vt:lpstr>مثال3: تكلم الرجل عن الحادث </vt:lpstr>
      <vt:lpstr>مثال4: الكتاب على المكتب </vt:lpstr>
      <vt:lpstr>مثال5: السيارة في ساحة الانتظار</vt:lpstr>
      <vt:lpstr>مثال6: يتكلم الولد باللغة العربية</vt:lpstr>
      <vt:lpstr>مثال7: ذهب الطالب للمدرسة</vt:lpstr>
      <vt:lpstr>(2) The Case الحالة</vt:lpstr>
      <vt:lpstr>مثال1: رجع الطالب من المدرسة</vt:lpstr>
      <vt:lpstr>مثال2:استمع الطالب إلى معلم</vt:lpstr>
      <vt:lpstr>مثال3: تكلم الرجل عن الحادث </vt:lpstr>
      <vt:lpstr>مثال4: الكتاب على المكتب </vt:lpstr>
      <vt:lpstr>مثال5: السيارة في ساحة الانتظار</vt:lpstr>
      <vt:lpstr>مثال6: يتكلم الولد باللغة العربية</vt:lpstr>
      <vt:lpstr>مثال7: ذهب الطالب للمدرسة</vt:lpstr>
      <vt:lpstr>(3) The Marking العلامة</vt:lpstr>
      <vt:lpstr>مثال1: عاد الطالب من المدرسة</vt:lpstr>
      <vt:lpstr>مثال2: استمع الطالب إلى معلم</vt:lpstr>
      <vt:lpstr>مثال3: تكلم الرجل عن الحادث </vt:lpstr>
      <vt:lpstr>مثال4: الكتاب على المكتب </vt:lpstr>
      <vt:lpstr>مثال5: السيارة في ساحة الانتظار</vt:lpstr>
      <vt:lpstr>مثال6: يتكلم الولد باللغة العربية</vt:lpstr>
      <vt:lpstr>مثال7: ذهب الطالب للمدرسة</vt:lpstr>
      <vt:lpstr>PowerPoint Presentation</vt:lpstr>
      <vt:lpstr>ضمائر الملكيّة مع حروف الجرّ </vt:lpstr>
      <vt:lpstr>أمثلة :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2023-01-21T19:32:14Z</dcterms:modified>
</cp:coreProperties>
</file>