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504" r:id="rId4"/>
    <p:sldId id="498" r:id="rId5"/>
    <p:sldId id="278" r:id="rId6"/>
    <p:sldId id="264" r:id="rId7"/>
    <p:sldId id="327" r:id="rId8"/>
    <p:sldId id="335" r:id="rId9"/>
    <p:sldId id="336" r:id="rId10"/>
    <p:sldId id="337" r:id="rId11"/>
    <p:sldId id="338" r:id="rId12"/>
    <p:sldId id="347" r:id="rId13"/>
    <p:sldId id="520" r:id="rId14"/>
    <p:sldId id="328" r:id="rId15"/>
    <p:sldId id="289" r:id="rId16"/>
    <p:sldId id="501" r:id="rId17"/>
    <p:sldId id="290" r:id="rId18"/>
    <p:sldId id="502" r:id="rId19"/>
    <p:sldId id="292" r:id="rId20"/>
    <p:sldId id="500" r:id="rId21"/>
    <p:sldId id="503" r:id="rId22"/>
    <p:sldId id="291" r:id="rId23"/>
    <p:sldId id="499" r:id="rId24"/>
    <p:sldId id="521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D8D7493-C221-451B-9902-9D2F345E49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7CBD54-B316-47F7-8B3F-CBC314F3E738}" type="parTrans" cxnId="{D6483B20-0DB5-4EC3-A24D-24C223FFCE38}">
      <dgm:prSet/>
      <dgm:spPr/>
      <dgm:t>
        <a:bodyPr/>
        <a:lstStyle/>
        <a:p>
          <a:endParaRPr lang="en-US"/>
        </a:p>
      </dgm:t>
    </dgm:pt>
    <dgm:pt modelId="{C0DB13EF-8EA3-4DF3-9374-F81DCEDC59AE}" type="sibTrans" cxnId="{D6483B20-0DB5-4EC3-A24D-24C223FFCE38}">
      <dgm:prSet/>
      <dgm:spPr/>
      <dgm:t>
        <a:bodyPr/>
        <a:lstStyle/>
        <a:p>
          <a:endParaRPr lang="en-US"/>
        </a:p>
      </dgm:t>
    </dgm:pt>
    <dgm:pt modelId="{917BF09D-E554-4792-B0A2-48111928942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ABA973-D6D6-4382-94FD-EDEE0143AE74}" type="parTrans" cxnId="{876ED376-5DC9-444B-A0AE-1572DCC9A226}">
      <dgm:prSet/>
      <dgm:spPr/>
      <dgm:t>
        <a:bodyPr/>
        <a:lstStyle/>
        <a:p>
          <a:endParaRPr lang="en-US"/>
        </a:p>
      </dgm:t>
    </dgm:pt>
    <dgm:pt modelId="{73F22595-92CB-4562-BAE6-651A6C061E1F}" type="sibTrans" cxnId="{876ED376-5DC9-444B-A0AE-1572DCC9A226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6FFAC5-4244-4AA6-B39F-B31F99BA03C5}" type="parTrans" cxnId="{58D63D16-68C9-48CB-B499-4F8464DFFB6F}">
      <dgm:prSet/>
      <dgm:spPr/>
      <dgm:t>
        <a:bodyPr/>
        <a:lstStyle/>
        <a:p>
          <a:endParaRPr lang="en-US"/>
        </a:p>
      </dgm:t>
    </dgm:pt>
    <dgm:pt modelId="{D55ADF9F-EE39-4895-A82B-D1687162095D}" type="sibTrans" cxnId="{58D63D16-68C9-48CB-B499-4F8464DFFB6F}">
      <dgm:prSet/>
      <dgm:spPr/>
      <dgm:t>
        <a:bodyPr/>
        <a:lstStyle/>
        <a:p>
          <a:endParaRPr lang="en-US"/>
        </a:p>
      </dgm:t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FF542E-3E0B-457F-BD94-F131BA203D90}" type="parTrans" cxnId="{68C9D919-FCDF-4207-82CA-DE0C5AD1C799}">
      <dgm:prSet/>
      <dgm:spPr/>
      <dgm:t>
        <a:bodyPr/>
        <a:lstStyle/>
        <a:p>
          <a:endParaRPr lang="en-US"/>
        </a:p>
      </dgm:t>
    </dgm:pt>
    <dgm:pt modelId="{3F240B4B-3488-42FE-AB2F-84DA8B7EBE7E}" type="sibTrans" cxnId="{68C9D919-FCDF-4207-82CA-DE0C5AD1C799}">
      <dgm:prSet/>
      <dgm:spPr/>
      <dgm:t>
        <a:bodyPr/>
        <a:lstStyle/>
        <a:p>
          <a:endParaRPr lang="en-US"/>
        </a:p>
      </dgm:t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  <dgm:t>
        <a:bodyPr/>
        <a:lstStyle/>
        <a:p>
          <a:endParaRPr lang="en-US"/>
        </a:p>
      </dgm:t>
    </dgm:pt>
    <dgm:pt modelId="{C8A2A463-0D95-4F1E-842C-68FF1CABA7E2}" type="sibTrans" cxnId="{A99CC1F9-F21C-42DA-AB24-CB876E74ACDC}">
      <dgm:prSet/>
      <dgm:spPr/>
      <dgm:t>
        <a:bodyPr/>
        <a:lstStyle/>
        <a:p>
          <a:endParaRPr lang="en-US"/>
        </a:p>
      </dgm:t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  <dgm:t>
        <a:bodyPr/>
        <a:lstStyle/>
        <a:p>
          <a:endParaRPr lang="en-US"/>
        </a:p>
      </dgm:t>
    </dgm:pt>
    <dgm:pt modelId="{C7C08F8B-79D0-4326-AC99-44B2599DE31D}" type="sibTrans" cxnId="{4A2038CC-2AE6-4512-8B68-097AB9F753C4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5"/>
      <dgm:spPr/>
    </dgm:pt>
    <dgm:pt modelId="{E4798221-79E5-4B09-9135-F2A4AA4B30AA}" type="pres">
      <dgm:prSet presAssocID="{21C65D1B-B9DA-493B-8972-1A23CB951AB6}" presName="node" presStyleLbl="vennNode1" presStyleIdx="1" presStyleCnt="1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1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5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5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5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5">
        <dgm:presLayoutVars>
          <dgm:bulletEnabled val="1"/>
        </dgm:presLayoutVars>
      </dgm:prSet>
      <dgm:spPr/>
    </dgm:pt>
    <dgm:pt modelId="{B4088DED-1C27-4FBF-BA83-E831F3222F41}" type="pres">
      <dgm:prSet presAssocID="{6D8D7493-C221-451B-9902-9D2F345E49CF}" presName="node" presStyleLbl="vennNode1" presStyleIdx="8" presStyleCnt="15">
        <dgm:presLayoutVars>
          <dgm:bulletEnabled val="1"/>
        </dgm:presLayoutVars>
      </dgm:prSet>
      <dgm:spPr/>
    </dgm:pt>
    <dgm:pt modelId="{9154B58A-A1BE-4FC3-B8C0-085D61A2EB57}" type="pres">
      <dgm:prSet presAssocID="{917BF09D-E554-4792-B0A2-481119289428}" presName="node" presStyleLbl="vennNode1" presStyleIdx="9" presStyleCnt="15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10" presStyleCnt="15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11" presStyleCnt="15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2" presStyleCnt="15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3" presStyleCnt="15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4" presStyleCnt="1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2AD90E10-318D-4309-8221-C8BFDBD80452}" type="presOf" srcId="{917BF09D-E554-4792-B0A2-481119289428}" destId="{9154B58A-A1BE-4FC3-B8C0-085D61A2EB57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10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11" destOrd="0" parTransId="{67FF542E-3E0B-457F-BD94-F131BA203D90}" sibTransId="{3F240B4B-3488-42FE-AB2F-84DA8B7EBE7E}"/>
    <dgm:cxn modelId="{D6483B20-0DB5-4EC3-A24D-24C223FFCE38}" srcId="{CEB2BEB0-1AAF-4A7E-85D1-1E8B21D28925}" destId="{6D8D7493-C221-451B-9902-9D2F345E49CF}" srcOrd="7" destOrd="0" parTransId="{B57CBD54-B316-47F7-8B3F-CBC314F3E738}" sibTransId="{C0DB13EF-8EA3-4DF3-9374-F81DCEDC59A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876ED376-5DC9-444B-A0AE-1572DCC9A226}" srcId="{CEB2BEB0-1AAF-4A7E-85D1-1E8B21D28925}" destId="{917BF09D-E554-4792-B0A2-481119289428}" srcOrd="8" destOrd="0" parTransId="{89ABA973-D6D6-4382-94FD-EDEE0143AE74}" sibTransId="{73F22595-92CB-4562-BAE6-651A6C061E1F}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73B66BC-4C26-44CD-813E-3CE842C65667}" type="presOf" srcId="{6D8D7493-C221-451B-9902-9D2F345E49CF}" destId="{B4088DED-1C27-4FBF-BA83-E831F3222F41}" srcOrd="0" destOrd="0" presId="urn:microsoft.com/office/officeart/2005/8/layout/radial3"/>
    <dgm:cxn modelId="{C56FE0C2-28ED-40CA-A9E2-61BA874E3E24}" srcId="{CEB2BEB0-1AAF-4A7E-85D1-1E8B21D28925}" destId="{6A994AB3-1D43-44DD-BC70-5AEB8BF24D34}" srcOrd="9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3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2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6450A7B6-70A9-4437-9928-7A2D7DD55A83}" type="presParOf" srcId="{DF6D14A7-9239-4AC5-81C9-B8DBDD04E781}" destId="{B4088DED-1C27-4FBF-BA83-E831F3222F41}" srcOrd="8" destOrd="0" presId="urn:microsoft.com/office/officeart/2005/8/layout/radial3"/>
    <dgm:cxn modelId="{C757FE7F-6D2E-42DE-9587-6A5BB4D186AC}" type="presParOf" srcId="{DF6D14A7-9239-4AC5-81C9-B8DBDD04E781}" destId="{9154B58A-A1BE-4FC3-B8C0-085D61A2EB57}" srcOrd="9" destOrd="0" presId="urn:microsoft.com/office/officeart/2005/8/layout/radial3"/>
    <dgm:cxn modelId="{B8748967-0A62-47CD-9737-BB8B869A869A}" type="presParOf" srcId="{DF6D14A7-9239-4AC5-81C9-B8DBDD04E781}" destId="{40A15272-86CF-4DBC-AB50-96FA7C4B848C}" srcOrd="10" destOrd="0" presId="urn:microsoft.com/office/officeart/2005/8/layout/radial3"/>
    <dgm:cxn modelId="{5F4354AA-3C1F-4AC0-A9BD-102EAA9E8C57}" type="presParOf" srcId="{DF6D14A7-9239-4AC5-81C9-B8DBDD04E781}" destId="{B9D7BE7E-AC2B-4E0C-BF5A-10DFDD087C38}" srcOrd="11" destOrd="0" presId="urn:microsoft.com/office/officeart/2005/8/layout/radial3"/>
    <dgm:cxn modelId="{535AD77E-BC7E-49F4-8805-4E9892846C8B}" type="presParOf" srcId="{DF6D14A7-9239-4AC5-81C9-B8DBDD04E781}" destId="{44ADB881-5063-481E-9FA4-4803672FA775}" srcOrd="12" destOrd="0" presId="urn:microsoft.com/office/officeart/2005/8/layout/radial3"/>
    <dgm:cxn modelId="{D784F3B6-31A8-4515-AE91-DF74B457FDF5}" type="presParOf" srcId="{DF6D14A7-9239-4AC5-81C9-B8DBDD04E781}" destId="{9CFB9063-F9F5-45EC-8767-91F65A07F914}" srcOrd="13" destOrd="0" presId="urn:microsoft.com/office/officeart/2005/8/layout/radial3"/>
    <dgm:cxn modelId="{228967F0-583D-4665-8F5A-15BC0357110D}" type="presParOf" srcId="{DF6D14A7-9239-4AC5-81C9-B8DBDD04E781}" destId="{D10341E8-AE72-4F96-BD09-E5209F41F168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35DEA311-BC11-4366-9010-1E0A1D04D58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BC32A2-6DFC-49F5-B122-B58B0E737F56}" type="parTrans" cxnId="{C2554852-DED2-4627-A3D0-3197884CF6B8}">
      <dgm:prSet/>
      <dgm:spPr/>
      <dgm:t>
        <a:bodyPr/>
        <a:lstStyle/>
        <a:p>
          <a:endParaRPr lang="en-US"/>
        </a:p>
      </dgm:t>
    </dgm:pt>
    <dgm:pt modelId="{89B79BF1-5107-4F0C-9C18-D38F1404FD19}" type="sibTrans" cxnId="{C2554852-DED2-4627-A3D0-3197884CF6B8}">
      <dgm:prSet/>
      <dgm:spPr/>
      <dgm:t>
        <a:bodyPr/>
        <a:lstStyle/>
        <a:p>
          <a:endParaRPr lang="en-US"/>
        </a:p>
      </dgm:t>
    </dgm:pt>
    <dgm:pt modelId="{EA0C1697-7F24-4AB1-88F5-E5D5365DDFC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8FF2787-90D8-4265-8CDB-7307750BDFA5}" type="parTrans" cxnId="{BBF84586-CE33-4B52-AA3B-BF10F95FE81D}">
      <dgm:prSet/>
      <dgm:spPr/>
      <dgm:t>
        <a:bodyPr/>
        <a:lstStyle/>
        <a:p>
          <a:endParaRPr lang="en-US"/>
        </a:p>
      </dgm:t>
    </dgm:pt>
    <dgm:pt modelId="{2B71F78B-438D-42FD-80D5-C7BFAAA492F8}" type="sibTrans" cxnId="{BBF84586-CE33-4B52-AA3B-BF10F95FE81D}">
      <dgm:prSet/>
      <dgm:spPr/>
      <dgm:t>
        <a:bodyPr/>
        <a:lstStyle/>
        <a:p>
          <a:endParaRPr lang="en-US"/>
        </a:p>
      </dgm:t>
    </dgm:pt>
    <dgm:pt modelId="{7B020B2D-AC6D-4614-A5A8-4403C50A18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085F2D8-3BDA-43CC-B77A-DCA06D92F03E}" type="parTrans" cxnId="{4D79823C-B46F-4024-9995-CD671F74EDF6}">
      <dgm:prSet/>
      <dgm:spPr/>
      <dgm:t>
        <a:bodyPr/>
        <a:lstStyle/>
        <a:p>
          <a:endParaRPr lang="en-US"/>
        </a:p>
      </dgm:t>
    </dgm:pt>
    <dgm:pt modelId="{3C0788BC-0190-4E04-A027-E607DEE8B049}" type="sibTrans" cxnId="{4D79823C-B46F-4024-9995-CD671F74EDF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7"/>
      <dgm:spPr/>
    </dgm:pt>
    <dgm:pt modelId="{D7076380-ECAF-8A4A-9E81-B7BDFCF1BEEB}" type="pres">
      <dgm:prSet presAssocID="{20961112-808F-A840-9FD1-EED4EADD8BF8}" presName="connectorText" presStyleLbl="sibTrans2D1" presStyleIdx="0" presStyleCnt="7"/>
      <dgm:spPr/>
    </dgm:pt>
    <dgm:pt modelId="{37541F5D-28E8-9D4B-AB27-1C4E02C84DD4}" type="pres">
      <dgm:prSet presAssocID="{B4C28CF6-0024-D04A-9751-D41B372D6EC1}" presName="node" presStyleLbl="node1" presStyleIdx="0" presStyleCnt="7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7"/>
      <dgm:spPr/>
    </dgm:pt>
    <dgm:pt modelId="{C8E2E889-4F5D-5E4A-89DA-A1A8D423EC2D}" type="pres">
      <dgm:prSet presAssocID="{3C8C6D38-15B6-D54C-86B6-325777AEFE73}" presName="connectorText" presStyleLbl="sibTrans2D1" presStyleIdx="1" presStyleCnt="7"/>
      <dgm:spPr/>
    </dgm:pt>
    <dgm:pt modelId="{C758F5A7-D2EB-014A-B46F-61C7F4ADDFAC}" type="pres">
      <dgm:prSet presAssocID="{C09C8BCB-BDF7-7F41-A72C-24BF397A68E7}" presName="node" presStyleLbl="node1" presStyleIdx="1" presStyleCnt="7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7"/>
      <dgm:spPr/>
    </dgm:pt>
    <dgm:pt modelId="{FBBF829E-2995-492D-8E1F-4DEB2C43B5C2}" type="pres">
      <dgm:prSet presAssocID="{554FD758-F97C-4D06-A15D-ED7CDE760BAD}" presName="connectorText" presStyleLbl="sibTrans2D1" presStyleIdx="2" presStyleCnt="7"/>
      <dgm:spPr/>
    </dgm:pt>
    <dgm:pt modelId="{809A48A1-C114-47A3-BAE6-2C09A9D72FD9}" type="pres">
      <dgm:prSet presAssocID="{FD10159C-67DE-4472-92E6-C5A288BB5B97}" presName="node" presStyleLbl="node1" presStyleIdx="2" presStyleCnt="7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7"/>
      <dgm:spPr/>
    </dgm:pt>
    <dgm:pt modelId="{651CEE59-F6A9-6C41-800C-3A6FBBA21433}" type="pres">
      <dgm:prSet presAssocID="{F1FC84D4-96D8-384B-A0AF-C0C383C34AF5}" presName="connectorText" presStyleLbl="sibTrans2D1" presStyleIdx="3" presStyleCnt="7"/>
      <dgm:spPr/>
    </dgm:pt>
    <dgm:pt modelId="{61218A4F-C48D-5349-B767-056C78768998}" type="pres">
      <dgm:prSet presAssocID="{5D19F635-BE60-064E-B74E-C848157D3FA1}" presName="node" presStyleLbl="node1" presStyleIdx="3" presStyleCnt="7" custRadScaleRad="100008" custRadScaleInc="1579">
        <dgm:presLayoutVars>
          <dgm:bulletEnabled val="1"/>
        </dgm:presLayoutVars>
      </dgm:prSet>
      <dgm:spPr/>
    </dgm:pt>
    <dgm:pt modelId="{9687E902-5559-47B0-9300-5BE9623029BA}" type="pres">
      <dgm:prSet presAssocID="{4085F2D8-3BDA-43CC-B77A-DCA06D92F03E}" presName="parTrans" presStyleLbl="sibTrans2D1" presStyleIdx="4" presStyleCnt="7"/>
      <dgm:spPr/>
    </dgm:pt>
    <dgm:pt modelId="{26DA370E-AC3E-4585-903B-ADEF0A21CFE3}" type="pres">
      <dgm:prSet presAssocID="{4085F2D8-3BDA-43CC-B77A-DCA06D92F03E}" presName="connectorText" presStyleLbl="sibTrans2D1" presStyleIdx="4" presStyleCnt="7"/>
      <dgm:spPr/>
    </dgm:pt>
    <dgm:pt modelId="{F673C9F0-CA08-408A-BA87-88CB8F4C4CFF}" type="pres">
      <dgm:prSet presAssocID="{7B020B2D-AC6D-4614-A5A8-4403C50A1860}" presName="node" presStyleLbl="node1" presStyleIdx="4" presStyleCnt="7">
        <dgm:presLayoutVars>
          <dgm:bulletEnabled val="1"/>
        </dgm:presLayoutVars>
      </dgm:prSet>
      <dgm:spPr/>
    </dgm:pt>
    <dgm:pt modelId="{31BCB6FC-CBBE-4FB4-8886-6E8C05E1AC49}" type="pres">
      <dgm:prSet presAssocID="{A4BC32A2-6DFC-49F5-B122-B58B0E737F56}" presName="parTrans" presStyleLbl="sibTrans2D1" presStyleIdx="5" presStyleCnt="7"/>
      <dgm:spPr/>
    </dgm:pt>
    <dgm:pt modelId="{5B415A6E-7D95-4A45-9FFB-1B70C12A44E0}" type="pres">
      <dgm:prSet presAssocID="{A4BC32A2-6DFC-49F5-B122-B58B0E737F56}" presName="connectorText" presStyleLbl="sibTrans2D1" presStyleIdx="5" presStyleCnt="7"/>
      <dgm:spPr/>
    </dgm:pt>
    <dgm:pt modelId="{901C30D5-8FCE-47FC-8936-FC349579757C}" type="pres">
      <dgm:prSet presAssocID="{35DEA311-BC11-4366-9010-1E0A1D04D588}" presName="node" presStyleLbl="node1" presStyleIdx="5" presStyleCnt="7">
        <dgm:presLayoutVars>
          <dgm:bulletEnabled val="1"/>
        </dgm:presLayoutVars>
      </dgm:prSet>
      <dgm:spPr/>
    </dgm:pt>
    <dgm:pt modelId="{86B9FEA7-CD59-4FC1-A00B-F7EDE0024463}" type="pres">
      <dgm:prSet presAssocID="{98FF2787-90D8-4265-8CDB-7307750BDFA5}" presName="parTrans" presStyleLbl="sibTrans2D1" presStyleIdx="6" presStyleCnt="7"/>
      <dgm:spPr/>
    </dgm:pt>
    <dgm:pt modelId="{5F798B8D-B28C-48FB-9B70-BA931F6BCD53}" type="pres">
      <dgm:prSet presAssocID="{98FF2787-90D8-4265-8CDB-7307750BDFA5}" presName="connectorText" presStyleLbl="sibTrans2D1" presStyleIdx="6" presStyleCnt="7"/>
      <dgm:spPr/>
    </dgm:pt>
    <dgm:pt modelId="{32CEA39A-DE62-42F7-99C6-DDBB8FEEF2EE}" type="pres">
      <dgm:prSet presAssocID="{EA0C1697-7F24-4AB1-88F5-E5D5365DDFC7}" presName="node" presStyleLbl="node1" presStyleIdx="6" presStyleCnt="7" custRadScaleRad="100659" custRadScaleInc="2582">
        <dgm:presLayoutVars>
          <dgm:bulletEnabled val="1"/>
        </dgm:presLayoutVars>
      </dgm:prSet>
      <dgm:spPr/>
    </dgm:pt>
  </dgm:ptLst>
  <dgm:cxnLst>
    <dgm:cxn modelId="{DB695215-5272-4027-ABC4-2F1D0726188A}" type="presOf" srcId="{7B020B2D-AC6D-4614-A5A8-4403C50A1860}" destId="{F673C9F0-CA08-408A-BA87-88CB8F4C4CFF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CB936528-8CCA-4151-97DB-B6049EB25E68}" type="presOf" srcId="{4085F2D8-3BDA-43CC-B77A-DCA06D92F03E}" destId="{26DA370E-AC3E-4585-903B-ADEF0A21CFE3}" srcOrd="1" destOrd="0" presId="urn:microsoft.com/office/officeart/2005/8/layout/radial5"/>
    <dgm:cxn modelId="{32154829-0C85-4D38-8E55-4988844CC048}" type="presOf" srcId="{35DEA311-BC11-4366-9010-1E0A1D04D588}" destId="{901C30D5-8FCE-47FC-8936-FC349579757C}" srcOrd="0" destOrd="0" presId="urn:microsoft.com/office/officeart/2005/8/layout/radial5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7ABE362C-D267-48C5-9523-AB9D5E2D476A}" type="presOf" srcId="{A4BC32A2-6DFC-49F5-B122-B58B0E737F56}" destId="{31BCB6FC-CBBE-4FB4-8886-6E8C05E1AC49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0CC18E32-5766-4B10-96C3-2C77C6747196}" type="presOf" srcId="{4085F2D8-3BDA-43CC-B77A-DCA06D92F03E}" destId="{9687E902-5559-47B0-9300-5BE9623029BA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4D79823C-B46F-4024-9995-CD671F74EDF6}" srcId="{A3B65059-5AE2-8643-AFAD-E0FA094D6473}" destId="{7B020B2D-AC6D-4614-A5A8-4403C50A1860}" srcOrd="4" destOrd="0" parTransId="{4085F2D8-3BDA-43CC-B77A-DCA06D92F03E}" sibTransId="{3C0788BC-0190-4E04-A027-E607DEE8B049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D8B9C241-69A4-4DD8-824B-646A4F5B285A}" type="presOf" srcId="{98FF2787-90D8-4265-8CDB-7307750BDFA5}" destId="{5F798B8D-B28C-48FB-9B70-BA931F6BCD53}" srcOrd="1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C2554852-DED2-4627-A3D0-3197884CF6B8}" srcId="{A3B65059-5AE2-8643-AFAD-E0FA094D6473}" destId="{35DEA311-BC11-4366-9010-1E0A1D04D588}" srcOrd="5" destOrd="0" parTransId="{A4BC32A2-6DFC-49F5-B122-B58B0E737F56}" sibTransId="{89B79BF1-5107-4F0C-9C18-D38F1404FD19}"/>
    <dgm:cxn modelId="{BBF84586-CE33-4B52-AA3B-BF10F95FE81D}" srcId="{A3B65059-5AE2-8643-AFAD-E0FA094D6473}" destId="{EA0C1697-7F24-4AB1-88F5-E5D5365DDFC7}" srcOrd="6" destOrd="0" parTransId="{98FF2787-90D8-4265-8CDB-7307750BDFA5}" sibTransId="{2B71F78B-438D-42FD-80D5-C7BFAAA492F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0792C9A2-E5EF-4E4F-9EF8-A35A4BB6DF77}" type="presOf" srcId="{98FF2787-90D8-4265-8CDB-7307750BDFA5}" destId="{86B9FEA7-CD59-4FC1-A00B-F7EDE0024463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A497BCCD-397B-449F-B8B0-FEE60605D25A}" type="presOf" srcId="{A4BC32A2-6DFC-49F5-B122-B58B0E737F56}" destId="{5B415A6E-7D95-4A45-9FFB-1B70C12A44E0}" srcOrd="1" destOrd="0" presId="urn:microsoft.com/office/officeart/2005/8/layout/radial5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3DD7CE3-5D52-4065-B550-7336B426AE7E}" type="presOf" srcId="{EA0C1697-7F24-4AB1-88F5-E5D5365DDFC7}" destId="{32CEA39A-DE62-42F7-99C6-DDBB8FEEF2EE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9EAFEB6D-5093-4F90-957F-EE42B9C95108}" type="presParOf" srcId="{E0E132E9-7BE6-1749-ACC3-7FB44E5C5664}" destId="{9687E902-5559-47B0-9300-5BE9623029BA}" srcOrd="9" destOrd="0" presId="urn:microsoft.com/office/officeart/2005/8/layout/radial5"/>
    <dgm:cxn modelId="{B9987E76-F67F-439F-BA1A-FDE3FC74371C}" type="presParOf" srcId="{9687E902-5559-47B0-9300-5BE9623029BA}" destId="{26DA370E-AC3E-4585-903B-ADEF0A21CFE3}" srcOrd="0" destOrd="0" presId="urn:microsoft.com/office/officeart/2005/8/layout/radial5"/>
    <dgm:cxn modelId="{84F6691A-7F63-485F-B9A0-7CD89544EF69}" type="presParOf" srcId="{E0E132E9-7BE6-1749-ACC3-7FB44E5C5664}" destId="{F673C9F0-CA08-408A-BA87-88CB8F4C4CFF}" srcOrd="10" destOrd="0" presId="urn:microsoft.com/office/officeart/2005/8/layout/radial5"/>
    <dgm:cxn modelId="{E7B25087-D034-4633-8A5A-572364CF8EAC}" type="presParOf" srcId="{E0E132E9-7BE6-1749-ACC3-7FB44E5C5664}" destId="{31BCB6FC-CBBE-4FB4-8886-6E8C05E1AC49}" srcOrd="11" destOrd="0" presId="urn:microsoft.com/office/officeart/2005/8/layout/radial5"/>
    <dgm:cxn modelId="{C6B78ADF-8430-4538-966B-E4D4805389E9}" type="presParOf" srcId="{31BCB6FC-CBBE-4FB4-8886-6E8C05E1AC49}" destId="{5B415A6E-7D95-4A45-9FFB-1B70C12A44E0}" srcOrd="0" destOrd="0" presId="urn:microsoft.com/office/officeart/2005/8/layout/radial5"/>
    <dgm:cxn modelId="{92F16CAB-E380-4444-AE1A-D715D266D6FA}" type="presParOf" srcId="{E0E132E9-7BE6-1749-ACC3-7FB44E5C5664}" destId="{901C30D5-8FCE-47FC-8936-FC349579757C}" srcOrd="12" destOrd="0" presId="urn:microsoft.com/office/officeart/2005/8/layout/radial5"/>
    <dgm:cxn modelId="{A1C1E28F-1504-47A2-A470-E76476762F10}" type="presParOf" srcId="{E0E132E9-7BE6-1749-ACC3-7FB44E5C5664}" destId="{86B9FEA7-CD59-4FC1-A00B-F7EDE0024463}" srcOrd="13" destOrd="0" presId="urn:microsoft.com/office/officeart/2005/8/layout/radial5"/>
    <dgm:cxn modelId="{EF78447D-185A-4804-8D68-9A4AF7CCEB78}" type="presParOf" srcId="{86B9FEA7-CD59-4FC1-A00B-F7EDE0024463}" destId="{5F798B8D-B28C-48FB-9B70-BA931F6BCD53}" srcOrd="0" destOrd="0" presId="urn:microsoft.com/office/officeart/2005/8/layout/radial5"/>
    <dgm:cxn modelId="{5AD8302B-9826-418C-A93B-B0140C7275EA}" type="presParOf" srcId="{E0E132E9-7BE6-1749-ACC3-7FB44E5C5664}" destId="{32CEA39A-DE62-42F7-99C6-DDBB8FEEF2E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BF41A-9061-4F99-A5A6-2E3A2C58B15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38E29F-E5FD-4D5E-ACB5-084CD0DC14DA}" type="parTrans" cxnId="{5ADB4DCC-102A-4B9F-A8AD-1C6AC661706C}">
      <dgm:prSet/>
      <dgm:spPr/>
    </dgm:pt>
    <dgm:pt modelId="{BB5354C6-4DA1-4893-BF0F-62A09A11EE1C}" type="sibTrans" cxnId="{5ADB4DCC-102A-4B9F-A8AD-1C6AC661706C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3B4D6D60-E521-404A-B5A2-B7E6AAD5DAA6}" type="pres">
      <dgm:prSet presAssocID="{BA1BF41A-9061-4F99-A5A6-2E3A2C58B15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5795EF64-E342-42AA-8F82-5C7C0C51FF58}" type="presOf" srcId="{BA1BF41A-9061-4F99-A5A6-2E3A2C58B15F}" destId="{3B4D6D60-E521-404A-B5A2-B7E6AAD5DAA6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5ADB4DCC-102A-4B9F-A8AD-1C6AC661706C}" srcId="{CEB2BEB0-1AAF-4A7E-85D1-1E8B21D28925}" destId="{BA1BF41A-9061-4F99-A5A6-2E3A2C58B15F}" srcOrd="2" destOrd="0" parTransId="{DB38E29F-E5FD-4D5E-ACB5-084CD0DC14DA}" sibTransId="{BB5354C6-4DA1-4893-BF0F-62A09A11EE1C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696A987F-F99F-4AE6-BE51-3E8925C45A2A}" type="presParOf" srcId="{DF6D14A7-9239-4AC5-81C9-B8DBDD04E781}" destId="{3B4D6D60-E521-404A-B5A2-B7E6AAD5DAA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D0D819-79F5-4A17-8CD1-B95B3179D5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BA0A12-262B-4348-8298-CE485504118C}" type="parTrans" cxnId="{0ADAD6E0-1442-4097-8FB4-DCD217230B42}">
      <dgm:prSet/>
      <dgm:spPr/>
      <dgm:t>
        <a:bodyPr/>
        <a:lstStyle/>
        <a:p>
          <a:endParaRPr lang="en-US"/>
        </a:p>
      </dgm:t>
    </dgm:pt>
    <dgm:pt modelId="{60C1E612-137F-4218-A151-AA68604DF5C3}" type="sibTrans" cxnId="{0ADAD6E0-1442-4097-8FB4-DCD217230B42}">
      <dgm:prSet/>
      <dgm:spPr/>
    </dgm:pt>
    <dgm:pt modelId="{C7DE2232-70E4-4CDD-ACFB-EE2C31785C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51BE6-A542-43A0-BBC4-A86CBEFFD9D2}" type="parTrans" cxnId="{53693C3E-061D-442B-89DF-7BF36EED0320}">
      <dgm:prSet/>
      <dgm:spPr/>
      <dgm:t>
        <a:bodyPr/>
        <a:lstStyle/>
        <a:p>
          <a:endParaRPr lang="en-US"/>
        </a:p>
      </dgm:t>
    </dgm:pt>
    <dgm:pt modelId="{303340E9-B859-4E3D-82D4-E8DCB714ED20}" type="sibTrans" cxnId="{53693C3E-061D-442B-89DF-7BF36EED0320}">
      <dgm:prSet/>
      <dgm:spPr/>
    </dgm:pt>
    <dgm:pt modelId="{9AC3659C-685D-41B0-9A15-4BEB66F78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BA8CE2-3365-42A1-B09C-6415FCFB14CF}" type="parTrans" cxnId="{1CBC947E-18CB-4F18-B36D-F88863EB1B4A}">
      <dgm:prSet/>
      <dgm:spPr/>
      <dgm:t>
        <a:bodyPr/>
        <a:lstStyle/>
        <a:p>
          <a:endParaRPr lang="en-US"/>
        </a:p>
      </dgm:t>
    </dgm:pt>
    <dgm:pt modelId="{06F91848-84A6-4F73-9396-90E7A563A480}" type="sibTrans" cxnId="{1CBC947E-18CB-4F18-B36D-F88863EB1B4A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6"/>
      <dgm:spPr/>
    </dgm:pt>
    <dgm:pt modelId="{651CEE59-F6A9-6C41-800C-3A6FBBA21433}" type="pres">
      <dgm:prSet presAssocID="{F1FC84D4-96D8-384B-A0AF-C0C383C34AF5}" presName="connectorText" presStyleLbl="sibTrans2D1" presStyleIdx="2" presStyleCnt="6"/>
      <dgm:spPr/>
    </dgm:pt>
    <dgm:pt modelId="{61218A4F-C48D-5349-B767-056C78768998}" type="pres">
      <dgm:prSet presAssocID="{5D19F635-BE60-064E-B74E-C848157D3FA1}" presName="node" presStyleLbl="node1" presStyleIdx="2" presStyleCnt="6">
        <dgm:presLayoutVars>
          <dgm:bulletEnabled val="1"/>
        </dgm:presLayoutVars>
      </dgm:prSet>
      <dgm:spPr/>
    </dgm:pt>
    <dgm:pt modelId="{EFB18FF6-DE5C-431B-B292-4FA48253F2F3}" type="pres">
      <dgm:prSet presAssocID="{E3BA0A12-262B-4348-8298-CE485504118C}" presName="parTrans" presStyleLbl="sibTrans2D1" presStyleIdx="3" presStyleCnt="6"/>
      <dgm:spPr/>
    </dgm:pt>
    <dgm:pt modelId="{E8BE79D6-341D-427F-9F25-7C93F859FB37}" type="pres">
      <dgm:prSet presAssocID="{E3BA0A12-262B-4348-8298-CE485504118C}" presName="connectorText" presStyleLbl="sibTrans2D1" presStyleIdx="3" presStyleCnt="6"/>
      <dgm:spPr/>
    </dgm:pt>
    <dgm:pt modelId="{0BF2DD7B-726F-48FD-BE26-E25B45C7BC93}" type="pres">
      <dgm:prSet presAssocID="{26D0D819-79F5-4A17-8CD1-B95B3179D560}" presName="node" presStyleLbl="node1" presStyleIdx="3" presStyleCnt="6" custRadScaleRad="99069" custRadScaleInc="1090">
        <dgm:presLayoutVars>
          <dgm:bulletEnabled val="1"/>
        </dgm:presLayoutVars>
      </dgm:prSet>
      <dgm:spPr/>
    </dgm:pt>
    <dgm:pt modelId="{CCDEA2B2-374F-4B86-83A6-8950C5C795ED}" type="pres">
      <dgm:prSet presAssocID="{18BA8CE2-3365-42A1-B09C-6415FCFB14CF}" presName="parTrans" presStyleLbl="sibTrans2D1" presStyleIdx="4" presStyleCnt="6"/>
      <dgm:spPr/>
    </dgm:pt>
    <dgm:pt modelId="{8BC69143-52E0-4FE8-AC87-6528D3EF3CCE}" type="pres">
      <dgm:prSet presAssocID="{18BA8CE2-3365-42A1-B09C-6415FCFB14CF}" presName="connectorText" presStyleLbl="sibTrans2D1" presStyleIdx="4" presStyleCnt="6"/>
      <dgm:spPr/>
    </dgm:pt>
    <dgm:pt modelId="{682C1F2D-2569-40F5-886F-C06250A85233}" type="pres">
      <dgm:prSet presAssocID="{9AC3659C-685D-41B0-9A15-4BEB66F78105}" presName="node" presStyleLbl="node1" presStyleIdx="4" presStyleCnt="6" custRadScaleRad="99069" custRadScaleInc="1090">
        <dgm:presLayoutVars>
          <dgm:bulletEnabled val="1"/>
        </dgm:presLayoutVars>
      </dgm:prSet>
      <dgm:spPr/>
    </dgm:pt>
    <dgm:pt modelId="{9892D141-9D21-41CA-AF66-CE52ADFBE5E8}" type="pres">
      <dgm:prSet presAssocID="{8F351BE6-A542-43A0-BBC4-A86CBEFFD9D2}" presName="parTrans" presStyleLbl="sibTrans2D1" presStyleIdx="5" presStyleCnt="6"/>
      <dgm:spPr/>
    </dgm:pt>
    <dgm:pt modelId="{3D5E34BB-4AB5-41BD-B760-44FC83917001}" type="pres">
      <dgm:prSet presAssocID="{8F351BE6-A542-43A0-BBC4-A86CBEFFD9D2}" presName="connectorText" presStyleLbl="sibTrans2D1" presStyleIdx="5" presStyleCnt="6"/>
      <dgm:spPr/>
    </dgm:pt>
    <dgm:pt modelId="{BA1BFCF7-530A-4F78-85A7-5D58D9B363E6}" type="pres">
      <dgm:prSet presAssocID="{C7DE2232-70E4-4CDD-ACFB-EE2C31785CCF}" presName="node" presStyleLbl="node1" presStyleIdx="5" presStyleCnt="6">
        <dgm:presLayoutVars>
          <dgm:bulletEnabled val="1"/>
        </dgm:presLayoutVars>
      </dgm:prSet>
      <dgm:spPr/>
    </dgm:pt>
  </dgm:ptLst>
  <dgm:cxnLst>
    <dgm:cxn modelId="{F5A4390F-12F8-4ABC-A97D-4C0B0FBBAD9B}" type="presOf" srcId="{E3BA0A12-262B-4348-8298-CE485504118C}" destId="{E8BE79D6-341D-427F-9F25-7C93F859FB37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90E2463C-CA26-4009-B664-DA520B07E41C}" type="presOf" srcId="{9AC3659C-685D-41B0-9A15-4BEB66F78105}" destId="{682C1F2D-2569-40F5-886F-C06250A85233}" srcOrd="0" destOrd="0" presId="urn:microsoft.com/office/officeart/2005/8/layout/radial5"/>
    <dgm:cxn modelId="{53693C3E-061D-442B-89DF-7BF36EED0320}" srcId="{A3B65059-5AE2-8643-AFAD-E0FA094D6473}" destId="{C7DE2232-70E4-4CDD-ACFB-EE2C31785CCF}" srcOrd="5" destOrd="0" parTransId="{8F351BE6-A542-43A0-BBC4-A86CBEFFD9D2}" sibTransId="{303340E9-B859-4E3D-82D4-E8DCB714ED20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86894152-042C-4E53-BCC9-379456C5F0EC}" type="presOf" srcId="{8F351BE6-A542-43A0-BBC4-A86CBEFFD9D2}" destId="{9892D141-9D21-41CA-AF66-CE52ADFBE5E8}" srcOrd="0" destOrd="0" presId="urn:microsoft.com/office/officeart/2005/8/layout/radial5"/>
    <dgm:cxn modelId="{1CBC947E-18CB-4F18-B36D-F88863EB1B4A}" srcId="{A3B65059-5AE2-8643-AFAD-E0FA094D6473}" destId="{9AC3659C-685D-41B0-9A15-4BEB66F78105}" srcOrd="4" destOrd="0" parTransId="{18BA8CE2-3365-42A1-B09C-6415FCFB14CF}" sibTransId="{06F91848-84A6-4F73-9396-90E7A563A48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279C89B7-F1C2-4089-AFEB-676FB5D5A24F}" type="presOf" srcId="{8F351BE6-A542-43A0-BBC4-A86CBEFFD9D2}" destId="{3D5E34BB-4AB5-41BD-B760-44FC83917001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0693E1C5-436D-46BD-A469-32802A7A5DDC}" type="presOf" srcId="{18BA8CE2-3365-42A1-B09C-6415FCFB14CF}" destId="{8BC69143-52E0-4FE8-AC87-6528D3EF3CCE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130187DB-3FF0-4EBB-ABA5-7B04E0AD2B3A}" type="presOf" srcId="{C7DE2232-70E4-4CDD-ACFB-EE2C31785CCF}" destId="{BA1BFCF7-530A-4F78-85A7-5D58D9B363E6}" srcOrd="0" destOrd="0" presId="urn:microsoft.com/office/officeart/2005/8/layout/radial5"/>
    <dgm:cxn modelId="{721544DF-AC9B-40DA-9E57-D7C880C985A4}" type="presOf" srcId="{E3BA0A12-262B-4348-8298-CE485504118C}" destId="{EFB18FF6-DE5C-431B-B292-4FA48253F2F3}" srcOrd="0" destOrd="0" presId="urn:microsoft.com/office/officeart/2005/8/layout/radial5"/>
    <dgm:cxn modelId="{0ADAD6E0-1442-4097-8FB4-DCD217230B42}" srcId="{A3B65059-5AE2-8643-AFAD-E0FA094D6473}" destId="{26D0D819-79F5-4A17-8CD1-B95B3179D560}" srcOrd="3" destOrd="0" parTransId="{E3BA0A12-262B-4348-8298-CE485504118C}" sibTransId="{60C1E612-137F-4218-A151-AA68604DF5C3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6E1896FD-C2D6-4C74-939E-DE3F085874A6}" type="presOf" srcId="{26D0D819-79F5-4A17-8CD1-B95B3179D560}" destId="{0BF2DD7B-726F-48FD-BE26-E25B45C7BC93}" srcOrd="0" destOrd="0" presId="urn:microsoft.com/office/officeart/2005/8/layout/radial5"/>
    <dgm:cxn modelId="{A33A9CFD-F0C6-4CA5-A7B3-8DDBC4998D38}" type="presOf" srcId="{18BA8CE2-3365-42A1-B09C-6415FCFB14CF}" destId="{CCDEA2B2-374F-4B86-83A6-8950C5C795ED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EE071592-A3F0-448A-AE4E-A15ACB29E8ED}" type="presParOf" srcId="{E0E132E9-7BE6-1749-ACC3-7FB44E5C5664}" destId="{EFB18FF6-DE5C-431B-B292-4FA48253F2F3}" srcOrd="7" destOrd="0" presId="urn:microsoft.com/office/officeart/2005/8/layout/radial5"/>
    <dgm:cxn modelId="{5D8DD1D2-62CF-4CB7-B8F7-5C084AA0C52B}" type="presParOf" srcId="{EFB18FF6-DE5C-431B-B292-4FA48253F2F3}" destId="{E8BE79D6-341D-427F-9F25-7C93F859FB37}" srcOrd="0" destOrd="0" presId="urn:microsoft.com/office/officeart/2005/8/layout/radial5"/>
    <dgm:cxn modelId="{7C162BC3-66AA-45C0-BE13-8E60AB04EDDB}" type="presParOf" srcId="{E0E132E9-7BE6-1749-ACC3-7FB44E5C5664}" destId="{0BF2DD7B-726F-48FD-BE26-E25B45C7BC93}" srcOrd="8" destOrd="0" presId="urn:microsoft.com/office/officeart/2005/8/layout/radial5"/>
    <dgm:cxn modelId="{F67440E5-85FD-4447-BFAC-889256F7D638}" type="presParOf" srcId="{E0E132E9-7BE6-1749-ACC3-7FB44E5C5664}" destId="{CCDEA2B2-374F-4B86-83A6-8950C5C795ED}" srcOrd="9" destOrd="0" presId="urn:microsoft.com/office/officeart/2005/8/layout/radial5"/>
    <dgm:cxn modelId="{571D31E6-7C2D-4DCB-BEB7-DDAC39F6A1F8}" type="presParOf" srcId="{CCDEA2B2-374F-4B86-83A6-8950C5C795ED}" destId="{8BC69143-52E0-4FE8-AC87-6528D3EF3CCE}" srcOrd="0" destOrd="0" presId="urn:microsoft.com/office/officeart/2005/8/layout/radial5"/>
    <dgm:cxn modelId="{127B3C47-9F67-4BDF-84C1-A161D0BE6FAB}" type="presParOf" srcId="{E0E132E9-7BE6-1749-ACC3-7FB44E5C5664}" destId="{682C1F2D-2569-40F5-886F-C06250A85233}" srcOrd="10" destOrd="0" presId="urn:microsoft.com/office/officeart/2005/8/layout/radial5"/>
    <dgm:cxn modelId="{0E933999-9306-41C1-BE10-10A2415BFBB7}" type="presParOf" srcId="{E0E132E9-7BE6-1749-ACC3-7FB44E5C5664}" destId="{9892D141-9D21-41CA-AF66-CE52ADFBE5E8}" srcOrd="11" destOrd="0" presId="urn:microsoft.com/office/officeart/2005/8/layout/radial5"/>
    <dgm:cxn modelId="{6FB0BC41-C80F-44D6-9341-01A90CAD265E}" type="presParOf" srcId="{9892D141-9D21-41CA-AF66-CE52ADFBE5E8}" destId="{3D5E34BB-4AB5-41BD-B760-44FC83917001}" srcOrd="0" destOrd="0" presId="urn:microsoft.com/office/officeart/2005/8/layout/radial5"/>
    <dgm:cxn modelId="{057F6402-A874-423D-BC85-6BEF86BE9DC5}" type="presParOf" srcId="{E0E132E9-7BE6-1749-ACC3-7FB44E5C5664}" destId="{BA1BFCF7-530A-4F78-85A7-5D58D9B363E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949D71-84DA-4A98-AA78-94FBB78740E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6D7842-418D-4B0C-BA0C-84BB44181748}" type="parTrans" cxnId="{A226C966-50CF-45CF-B989-76D456A00776}">
      <dgm:prSet/>
      <dgm:spPr/>
      <dgm:t>
        <a:bodyPr/>
        <a:lstStyle/>
        <a:p>
          <a:endParaRPr lang="en-US"/>
        </a:p>
      </dgm:t>
    </dgm:pt>
    <dgm:pt modelId="{6EE5C88D-A58A-4909-8ED4-C48AE1A943B9}" type="sibTrans" cxnId="{A226C966-50CF-45CF-B989-76D456A00776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5"/>
      <dgm:spPr/>
    </dgm:pt>
    <dgm:pt modelId="{E4798221-79E5-4B09-9135-F2A4AA4B30AA}" type="pres">
      <dgm:prSet presAssocID="{21C65D1B-B9DA-493B-8972-1A23CB951AB6}" presName="node" presStyleLbl="vennNode1" presStyleIdx="1" presStyleCnt="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5">
        <dgm:presLayoutVars>
          <dgm:bulletEnabled val="1"/>
        </dgm:presLayoutVars>
      </dgm:prSet>
      <dgm:spPr/>
    </dgm:pt>
    <dgm:pt modelId="{AB42E980-6A66-4801-ADC0-BB954536A0A2}" type="pres">
      <dgm:prSet presAssocID="{DD949D71-84DA-4A98-AA78-94FBB78740E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A226C966-50CF-45CF-B989-76D456A00776}" srcId="{CEB2BEB0-1AAF-4A7E-85D1-1E8B21D28925}" destId="{DD949D71-84DA-4A98-AA78-94FBB78740E2}" srcOrd="3" destOrd="0" parTransId="{156D7842-418D-4B0C-BA0C-84BB44181748}" sibTransId="{6EE5C88D-A58A-4909-8ED4-C48AE1A943B9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1034DC95-0F7A-4543-A01E-47A16B420825}" type="presOf" srcId="{DD949D71-84DA-4A98-AA78-94FBB78740E2}" destId="{AB42E980-6A66-4801-ADC0-BB954536A0A2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2A03D39B-3792-44A7-8E07-78DCC712DCDF}" type="presParOf" srcId="{DF6D14A7-9239-4AC5-81C9-B8DBDD04E781}" destId="{AB42E980-6A66-4801-ADC0-BB954536A0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FD719-632B-7B46-A73E-3B309A82EE1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E00D5-9663-9E43-8CF6-261F2167D547}" type="parTrans" cxnId="{EE0E9101-DF08-4D4D-9949-9F0085B12BDA}">
      <dgm:prSet/>
      <dgm:spPr/>
      <dgm:t>
        <a:bodyPr/>
        <a:lstStyle/>
        <a:p>
          <a:endParaRPr lang="en-US"/>
        </a:p>
      </dgm:t>
    </dgm:pt>
    <dgm:pt modelId="{98A62E3A-FB12-AE4A-9C1B-3FC780E5C101}" type="sibTrans" cxnId="{EE0E9101-DF08-4D4D-9949-9F0085B12BDA}">
      <dgm:prSet/>
      <dgm:spPr/>
      <dgm:t>
        <a:bodyPr/>
        <a:lstStyle/>
        <a:p>
          <a:endParaRPr lang="en-US"/>
        </a:p>
      </dgm:t>
    </dgm:pt>
    <dgm:pt modelId="{EC45610B-EC1D-9046-A80F-8476800A7C2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F2B1F6-C926-3148-918C-FB2371E128F1}" type="parTrans" cxnId="{C38F63B1-0B85-E040-BB1B-42BA2C8D301C}">
      <dgm:prSet/>
      <dgm:spPr/>
      <dgm:t>
        <a:bodyPr/>
        <a:lstStyle/>
        <a:p>
          <a:endParaRPr lang="en-US"/>
        </a:p>
      </dgm:t>
    </dgm:pt>
    <dgm:pt modelId="{D8020B43-2006-8240-BE0A-5EF534112027}" type="sibTrans" cxnId="{C38F63B1-0B85-E040-BB1B-42BA2C8D301C}">
      <dgm:prSet/>
      <dgm:spPr/>
      <dgm:t>
        <a:bodyPr/>
        <a:lstStyle/>
        <a:p>
          <a:endParaRPr lang="en-US"/>
        </a:p>
      </dgm:t>
    </dgm:pt>
    <dgm:pt modelId="{CB477EE5-6E23-1048-8ABD-DB1C64D6ED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682820-2267-884D-BBF7-8A30B5827DDF}" type="parTrans" cxnId="{DC55E031-04A1-524E-932A-7BD05BD08AC9}">
      <dgm:prSet/>
      <dgm:spPr/>
      <dgm:t>
        <a:bodyPr/>
        <a:lstStyle/>
        <a:p>
          <a:endParaRPr lang="en-US"/>
        </a:p>
      </dgm:t>
    </dgm:pt>
    <dgm:pt modelId="{CEA41B36-F8CC-4446-8B98-9473AE06D14B}" type="sibTrans" cxnId="{DC55E031-04A1-524E-932A-7BD05BD08AC9}">
      <dgm:prSet/>
      <dgm:spPr/>
      <dgm:t>
        <a:bodyPr/>
        <a:lstStyle/>
        <a:p>
          <a:endParaRPr lang="en-US"/>
        </a:p>
      </dgm:t>
    </dgm:pt>
    <dgm:pt modelId="{C1591BEE-34D5-1E45-8445-453C9BD2CD2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5BBC1B-12CA-CF48-B76E-A140B4E40630}" type="parTrans" cxnId="{DD365478-1B2A-804F-B7FD-EB470DB6D836}">
      <dgm:prSet/>
      <dgm:spPr/>
      <dgm:t>
        <a:bodyPr/>
        <a:lstStyle/>
        <a:p>
          <a:endParaRPr lang="en-US"/>
        </a:p>
      </dgm:t>
    </dgm:pt>
    <dgm:pt modelId="{DC6E1921-FC49-5043-9563-F074D0681110}" type="sibTrans" cxnId="{DD365478-1B2A-804F-B7FD-EB470DB6D836}">
      <dgm:prSet/>
      <dgm:spPr/>
      <dgm:t>
        <a:bodyPr/>
        <a:lstStyle/>
        <a:p>
          <a:endParaRPr lang="en-US"/>
        </a:p>
      </dgm:t>
    </dgm:pt>
    <dgm:pt modelId="{4A4EA7E2-A82E-6B4D-9CFC-D068B87127A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A42EB5-3FA9-6F48-B1C1-B6C4CC9053A4}" type="parTrans" cxnId="{B5FF10E5-E618-8E44-A592-9734A02DE111}">
      <dgm:prSet/>
      <dgm:spPr/>
      <dgm:t>
        <a:bodyPr/>
        <a:lstStyle/>
        <a:p>
          <a:endParaRPr lang="en-US"/>
        </a:p>
      </dgm:t>
    </dgm:pt>
    <dgm:pt modelId="{20E8332F-DDD7-574E-8597-298E66B84EF1}" type="sibTrans" cxnId="{B5FF10E5-E618-8E44-A592-9734A02DE111}">
      <dgm:prSet/>
      <dgm:spPr/>
      <dgm:t>
        <a:bodyPr/>
        <a:lstStyle/>
        <a:p>
          <a:endParaRPr lang="en-US"/>
        </a:p>
      </dgm:t>
    </dgm:pt>
    <dgm:pt modelId="{95AE8793-52C4-9C40-A49F-713EB6AB18B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F137F-A4CD-D643-BDC6-0D2130946F23}" type="parTrans" cxnId="{33A3B849-52D9-1F43-A251-5FC87D28F1AF}">
      <dgm:prSet/>
      <dgm:spPr/>
      <dgm:t>
        <a:bodyPr/>
        <a:lstStyle/>
        <a:p>
          <a:endParaRPr lang="en-US"/>
        </a:p>
      </dgm:t>
    </dgm:pt>
    <dgm:pt modelId="{6521B9D2-9941-1141-8CBA-79941CD15857}" type="sibTrans" cxnId="{33A3B849-52D9-1F43-A251-5FC87D28F1AF}">
      <dgm:prSet/>
      <dgm:spPr/>
      <dgm:t>
        <a:bodyPr/>
        <a:lstStyle/>
        <a:p>
          <a:endParaRPr lang="en-US"/>
        </a:p>
      </dgm:t>
    </dgm:pt>
    <dgm:pt modelId="{C67AED1E-389C-4118-AF69-38464CD348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1209B5-B153-4779-B5B5-76E27454FAA8}" type="parTrans" cxnId="{17725395-1A98-47C1-BE83-5414C611BC4B}">
      <dgm:prSet/>
      <dgm:spPr/>
      <dgm:t>
        <a:bodyPr/>
        <a:lstStyle/>
        <a:p>
          <a:endParaRPr lang="en-US"/>
        </a:p>
      </dgm:t>
    </dgm:pt>
    <dgm:pt modelId="{8AE97739-9F1B-401F-AE92-86A95A1A9CB2}" type="sibTrans" cxnId="{17725395-1A98-47C1-BE83-5414C611BC4B}">
      <dgm:prSet/>
      <dgm:spPr/>
      <dgm:t>
        <a:bodyPr/>
        <a:lstStyle/>
        <a:p>
          <a:endParaRPr lang="en-US"/>
        </a:p>
      </dgm:t>
    </dgm:pt>
    <dgm:pt modelId="{A35933B3-2C61-4DF5-A582-3C52690709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40D1BD-7202-4932-80DB-F753EDE41CD6}" type="parTrans" cxnId="{77DE12E4-C117-4808-BEA7-B581B7EE32D1}">
      <dgm:prSet/>
      <dgm:spPr/>
      <dgm:t>
        <a:bodyPr/>
        <a:lstStyle/>
        <a:p>
          <a:endParaRPr lang="en-US"/>
        </a:p>
      </dgm:t>
    </dgm:pt>
    <dgm:pt modelId="{AF361F1C-E79D-4C06-A61E-485A94BD06B1}" type="sibTrans" cxnId="{77DE12E4-C117-4808-BEA7-B581B7EE32D1}">
      <dgm:prSet/>
      <dgm:spPr/>
      <dgm:t>
        <a:bodyPr/>
        <a:lstStyle/>
        <a:p>
          <a:endParaRPr lang="en-US"/>
        </a:p>
      </dgm:t>
    </dgm:pt>
    <dgm:pt modelId="{70FEF507-3CE2-4C0D-951D-E89DB6255D28}">
      <dgm:prSet phldrT="[Text]"/>
      <dgm:spPr/>
      <dgm:t>
        <a:bodyPr/>
        <a:lstStyle/>
        <a:p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A02904-C117-480C-9DBE-40080913172B}" type="parTrans" cxnId="{CA558ED4-DA80-4AD9-B17E-FFA49FFB76B7}">
      <dgm:prSet/>
      <dgm:spPr/>
      <dgm:t>
        <a:bodyPr/>
        <a:lstStyle/>
        <a:p>
          <a:endParaRPr lang="en-US"/>
        </a:p>
      </dgm:t>
    </dgm:pt>
    <dgm:pt modelId="{C9F74B15-1D51-4DB6-9FC2-2C6C7F7FEB8C}" type="sibTrans" cxnId="{CA558ED4-DA80-4AD9-B17E-FFA49FFB76B7}">
      <dgm:prSet/>
      <dgm:spPr/>
    </dgm:pt>
    <dgm:pt modelId="{6A85EEEE-B8AD-4221-96B8-C849794AB92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45499-6939-46B9-9033-BBAEDC8B98FA}" type="parTrans" cxnId="{BBA63095-A298-4C02-9512-26F9B3E35EAB}">
      <dgm:prSet/>
      <dgm:spPr/>
      <dgm:t>
        <a:bodyPr/>
        <a:lstStyle/>
        <a:p>
          <a:endParaRPr lang="en-US"/>
        </a:p>
      </dgm:t>
    </dgm:pt>
    <dgm:pt modelId="{A9001E86-F7F1-4041-8E12-0C9EEBB7CC37}" type="sibTrans" cxnId="{BBA63095-A298-4C02-9512-26F9B3E35EAB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3"/>
      <dgm:spPr/>
    </dgm:pt>
    <dgm:pt modelId="{D7076380-ECAF-8A4A-9E81-B7BDFCF1BEEB}" type="pres">
      <dgm:prSet presAssocID="{20961112-808F-A840-9FD1-EED4EADD8BF8}" presName="connectorText" presStyleLbl="sibTrans2D1" presStyleIdx="0" presStyleCnt="13"/>
      <dgm:spPr/>
    </dgm:pt>
    <dgm:pt modelId="{37541F5D-28E8-9D4B-AB27-1C4E02C84DD4}" type="pres">
      <dgm:prSet presAssocID="{B4C28CF6-0024-D04A-9751-D41B372D6EC1}" presName="node" presStyleLbl="node1" presStyleIdx="0" presStyleCnt="1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3"/>
      <dgm:spPr/>
    </dgm:pt>
    <dgm:pt modelId="{C8E2E889-4F5D-5E4A-89DA-A1A8D423EC2D}" type="pres">
      <dgm:prSet presAssocID="{3C8C6D38-15B6-D54C-86B6-325777AEFE73}" presName="connectorText" presStyleLbl="sibTrans2D1" presStyleIdx="1" presStyleCnt="13"/>
      <dgm:spPr/>
    </dgm:pt>
    <dgm:pt modelId="{C758F5A7-D2EB-014A-B46F-61C7F4ADDFAC}" type="pres">
      <dgm:prSet presAssocID="{C09C8BCB-BDF7-7F41-A72C-24BF397A68E7}" presName="node" presStyleLbl="node1" presStyleIdx="1" presStyleCnt="1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3"/>
      <dgm:spPr/>
    </dgm:pt>
    <dgm:pt modelId="{651CEE59-F6A9-6C41-800C-3A6FBBA21433}" type="pres">
      <dgm:prSet presAssocID="{F1FC84D4-96D8-384B-A0AF-C0C383C34AF5}" presName="connectorText" presStyleLbl="sibTrans2D1" presStyleIdx="2" presStyleCnt="13"/>
      <dgm:spPr/>
    </dgm:pt>
    <dgm:pt modelId="{61218A4F-C48D-5349-B767-056C78768998}" type="pres">
      <dgm:prSet presAssocID="{5D19F635-BE60-064E-B74E-C848157D3FA1}" presName="node" presStyleLbl="node1" presStyleIdx="2" presStyleCnt="13">
        <dgm:presLayoutVars>
          <dgm:bulletEnabled val="1"/>
        </dgm:presLayoutVars>
      </dgm:prSet>
      <dgm:spPr/>
    </dgm:pt>
    <dgm:pt modelId="{D6A39D0B-8067-4D47-8AF2-FC6E534A5DA4}" type="pres">
      <dgm:prSet presAssocID="{C48E00D5-9663-9E43-8CF6-261F2167D547}" presName="parTrans" presStyleLbl="sibTrans2D1" presStyleIdx="3" presStyleCnt="13"/>
      <dgm:spPr/>
    </dgm:pt>
    <dgm:pt modelId="{1CE9CEF6-D5D5-924C-8081-4E91D9CD4A51}" type="pres">
      <dgm:prSet presAssocID="{C48E00D5-9663-9E43-8CF6-261F2167D547}" presName="connectorText" presStyleLbl="sibTrans2D1" presStyleIdx="3" presStyleCnt="13"/>
      <dgm:spPr/>
    </dgm:pt>
    <dgm:pt modelId="{AC2E0ACE-7DD7-7B49-A078-C113A3625D96}" type="pres">
      <dgm:prSet presAssocID="{7B6FD719-632B-7B46-A73E-3B309A82EE1F}" presName="node" presStyleLbl="node1" presStyleIdx="3" presStyleCnt="13">
        <dgm:presLayoutVars>
          <dgm:bulletEnabled val="1"/>
        </dgm:presLayoutVars>
      </dgm:prSet>
      <dgm:spPr/>
    </dgm:pt>
    <dgm:pt modelId="{AADE02C6-FB58-44E4-B1E9-7D131ECF8209}" type="pres">
      <dgm:prSet presAssocID="{2DA02904-C117-480C-9DBE-40080913172B}" presName="parTrans" presStyleLbl="sibTrans2D1" presStyleIdx="4" presStyleCnt="13"/>
      <dgm:spPr/>
    </dgm:pt>
    <dgm:pt modelId="{298A3D42-A63C-4E71-8042-0D4368D8513A}" type="pres">
      <dgm:prSet presAssocID="{2DA02904-C117-480C-9DBE-40080913172B}" presName="connectorText" presStyleLbl="sibTrans2D1" presStyleIdx="4" presStyleCnt="13"/>
      <dgm:spPr/>
    </dgm:pt>
    <dgm:pt modelId="{49248C2C-FEE5-48A5-B0A7-BACEA4AD5759}" type="pres">
      <dgm:prSet presAssocID="{70FEF507-3CE2-4C0D-951D-E89DB6255D28}" presName="node" presStyleLbl="node1" presStyleIdx="4" presStyleCnt="13">
        <dgm:presLayoutVars>
          <dgm:bulletEnabled val="1"/>
        </dgm:presLayoutVars>
      </dgm:prSet>
      <dgm:spPr/>
    </dgm:pt>
    <dgm:pt modelId="{E9263FB1-8BDC-492E-A9B1-35F71E5CC724}" type="pres">
      <dgm:prSet presAssocID="{56645499-6939-46B9-9033-BBAEDC8B98FA}" presName="parTrans" presStyleLbl="sibTrans2D1" presStyleIdx="5" presStyleCnt="13"/>
      <dgm:spPr/>
    </dgm:pt>
    <dgm:pt modelId="{767F3C25-9AF6-4CED-A61A-0072DB71EF44}" type="pres">
      <dgm:prSet presAssocID="{56645499-6939-46B9-9033-BBAEDC8B98FA}" presName="connectorText" presStyleLbl="sibTrans2D1" presStyleIdx="5" presStyleCnt="13"/>
      <dgm:spPr/>
    </dgm:pt>
    <dgm:pt modelId="{F73633F4-FD2A-4E5A-BFE4-05884A0324BD}" type="pres">
      <dgm:prSet presAssocID="{6A85EEEE-B8AD-4221-96B8-C849794AB927}" presName="node" presStyleLbl="node1" presStyleIdx="5" presStyleCnt="13">
        <dgm:presLayoutVars>
          <dgm:bulletEnabled val="1"/>
        </dgm:presLayoutVars>
      </dgm:prSet>
      <dgm:spPr/>
    </dgm:pt>
    <dgm:pt modelId="{489FE4E3-5BC9-3143-AB3F-3CBA6DBE3878}" type="pres">
      <dgm:prSet presAssocID="{92F2B1F6-C926-3148-918C-FB2371E128F1}" presName="parTrans" presStyleLbl="sibTrans2D1" presStyleIdx="6" presStyleCnt="13"/>
      <dgm:spPr/>
    </dgm:pt>
    <dgm:pt modelId="{C0E3F76D-5961-8748-A86E-D023E8139202}" type="pres">
      <dgm:prSet presAssocID="{92F2B1F6-C926-3148-918C-FB2371E128F1}" presName="connectorText" presStyleLbl="sibTrans2D1" presStyleIdx="6" presStyleCnt="13"/>
      <dgm:spPr/>
    </dgm:pt>
    <dgm:pt modelId="{A9F118DC-3A17-604E-AD48-AE6850A91EE4}" type="pres">
      <dgm:prSet presAssocID="{EC45610B-EC1D-9046-A80F-8476800A7C21}" presName="node" presStyleLbl="node1" presStyleIdx="6" presStyleCnt="13">
        <dgm:presLayoutVars>
          <dgm:bulletEnabled val="1"/>
        </dgm:presLayoutVars>
      </dgm:prSet>
      <dgm:spPr/>
    </dgm:pt>
    <dgm:pt modelId="{C9A4EF93-446F-9045-B108-CBE89C5E0F62}" type="pres">
      <dgm:prSet presAssocID="{04682820-2267-884D-BBF7-8A30B5827DDF}" presName="parTrans" presStyleLbl="sibTrans2D1" presStyleIdx="7" presStyleCnt="13"/>
      <dgm:spPr/>
    </dgm:pt>
    <dgm:pt modelId="{0F2B3C15-7736-5E48-8967-82B1DAEFAA83}" type="pres">
      <dgm:prSet presAssocID="{04682820-2267-884D-BBF7-8A30B5827DDF}" presName="connectorText" presStyleLbl="sibTrans2D1" presStyleIdx="7" presStyleCnt="13"/>
      <dgm:spPr/>
    </dgm:pt>
    <dgm:pt modelId="{B72445C2-2C6B-2645-9EA8-61C3256E443D}" type="pres">
      <dgm:prSet presAssocID="{CB477EE5-6E23-1048-8ABD-DB1C64D6EDA5}" presName="node" presStyleLbl="node1" presStyleIdx="7" presStyleCnt="13">
        <dgm:presLayoutVars>
          <dgm:bulletEnabled val="1"/>
        </dgm:presLayoutVars>
      </dgm:prSet>
      <dgm:spPr/>
    </dgm:pt>
    <dgm:pt modelId="{FB3C55F3-F66C-F249-8D03-6BEFC9D6BC89}" type="pres">
      <dgm:prSet presAssocID="{735BBC1B-12CA-CF48-B76E-A140B4E40630}" presName="parTrans" presStyleLbl="sibTrans2D1" presStyleIdx="8" presStyleCnt="13"/>
      <dgm:spPr/>
    </dgm:pt>
    <dgm:pt modelId="{124D2B60-6FFF-A947-8A2B-F00E4433068C}" type="pres">
      <dgm:prSet presAssocID="{735BBC1B-12CA-CF48-B76E-A140B4E40630}" presName="connectorText" presStyleLbl="sibTrans2D1" presStyleIdx="8" presStyleCnt="13"/>
      <dgm:spPr/>
    </dgm:pt>
    <dgm:pt modelId="{B259D804-4DE2-A542-86E8-F99FA03AC7B4}" type="pres">
      <dgm:prSet presAssocID="{C1591BEE-34D5-1E45-8445-453C9BD2CD24}" presName="node" presStyleLbl="node1" presStyleIdx="8" presStyleCnt="13">
        <dgm:presLayoutVars>
          <dgm:bulletEnabled val="1"/>
        </dgm:presLayoutVars>
      </dgm:prSet>
      <dgm:spPr/>
    </dgm:pt>
    <dgm:pt modelId="{020ED1C8-774E-BE44-834C-89889A708C24}" type="pres">
      <dgm:prSet presAssocID="{1AA42EB5-3FA9-6F48-B1C1-B6C4CC9053A4}" presName="parTrans" presStyleLbl="sibTrans2D1" presStyleIdx="9" presStyleCnt="13"/>
      <dgm:spPr/>
    </dgm:pt>
    <dgm:pt modelId="{5100C3BA-0A39-864C-9BAF-BBD4BA84DCF1}" type="pres">
      <dgm:prSet presAssocID="{1AA42EB5-3FA9-6F48-B1C1-B6C4CC9053A4}" presName="connectorText" presStyleLbl="sibTrans2D1" presStyleIdx="9" presStyleCnt="13"/>
      <dgm:spPr/>
    </dgm:pt>
    <dgm:pt modelId="{7FC877BE-7C01-184D-9E00-422C65707896}" type="pres">
      <dgm:prSet presAssocID="{4A4EA7E2-A82E-6B4D-9CFC-D068B87127AE}" presName="node" presStyleLbl="node1" presStyleIdx="9" presStyleCnt="13">
        <dgm:presLayoutVars>
          <dgm:bulletEnabled val="1"/>
        </dgm:presLayoutVars>
      </dgm:prSet>
      <dgm:spPr/>
    </dgm:pt>
    <dgm:pt modelId="{118171BE-9B0E-6F4F-8334-4C4A017C254D}" type="pres">
      <dgm:prSet presAssocID="{FC3F137F-A4CD-D643-BDC6-0D2130946F23}" presName="parTrans" presStyleLbl="sibTrans2D1" presStyleIdx="10" presStyleCnt="13"/>
      <dgm:spPr/>
    </dgm:pt>
    <dgm:pt modelId="{B783D086-1911-C34C-9579-B2D8EAE084B9}" type="pres">
      <dgm:prSet presAssocID="{FC3F137F-A4CD-D643-BDC6-0D2130946F23}" presName="connectorText" presStyleLbl="sibTrans2D1" presStyleIdx="10" presStyleCnt="13"/>
      <dgm:spPr/>
    </dgm:pt>
    <dgm:pt modelId="{6A53B893-ED61-B64C-9907-3533126616B5}" type="pres">
      <dgm:prSet presAssocID="{95AE8793-52C4-9C40-A49F-713EB6AB18B1}" presName="node" presStyleLbl="node1" presStyleIdx="10" presStyleCnt="13">
        <dgm:presLayoutVars>
          <dgm:bulletEnabled val="1"/>
        </dgm:presLayoutVars>
      </dgm:prSet>
      <dgm:spPr/>
    </dgm:pt>
    <dgm:pt modelId="{C6818ADA-9B10-4B17-89B6-D6022B415AF9}" type="pres">
      <dgm:prSet presAssocID="{4D1209B5-B153-4779-B5B5-76E27454FAA8}" presName="parTrans" presStyleLbl="sibTrans2D1" presStyleIdx="11" presStyleCnt="13"/>
      <dgm:spPr/>
    </dgm:pt>
    <dgm:pt modelId="{4FB06583-9082-4275-A84D-319BE9F23FDA}" type="pres">
      <dgm:prSet presAssocID="{4D1209B5-B153-4779-B5B5-76E27454FAA8}" presName="connectorText" presStyleLbl="sibTrans2D1" presStyleIdx="11" presStyleCnt="13"/>
      <dgm:spPr/>
    </dgm:pt>
    <dgm:pt modelId="{688C5C17-2E16-44DE-A64B-1BEBBE9BE9E6}" type="pres">
      <dgm:prSet presAssocID="{C67AED1E-389C-4118-AF69-38464CD34808}" presName="node" presStyleLbl="node1" presStyleIdx="11" presStyleCnt="13">
        <dgm:presLayoutVars>
          <dgm:bulletEnabled val="1"/>
        </dgm:presLayoutVars>
      </dgm:prSet>
      <dgm:spPr/>
    </dgm:pt>
    <dgm:pt modelId="{C7FB7CA7-9D70-4FE9-8824-E64B05096860}" type="pres">
      <dgm:prSet presAssocID="{9240D1BD-7202-4932-80DB-F753EDE41CD6}" presName="parTrans" presStyleLbl="sibTrans2D1" presStyleIdx="12" presStyleCnt="13"/>
      <dgm:spPr/>
    </dgm:pt>
    <dgm:pt modelId="{AF6136A1-1AB6-433E-889F-FECB14BD113C}" type="pres">
      <dgm:prSet presAssocID="{9240D1BD-7202-4932-80DB-F753EDE41CD6}" presName="connectorText" presStyleLbl="sibTrans2D1" presStyleIdx="12" presStyleCnt="13"/>
      <dgm:spPr/>
    </dgm:pt>
    <dgm:pt modelId="{A4114D6D-94CC-434A-80D8-3508A544375F}" type="pres">
      <dgm:prSet presAssocID="{A35933B3-2C61-4DF5-A582-3C526907097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EE0E9101-DF08-4D4D-9949-9F0085B12BDA}" srcId="{A3B65059-5AE2-8643-AFAD-E0FA094D6473}" destId="{7B6FD719-632B-7B46-A73E-3B309A82EE1F}" srcOrd="3" destOrd="0" parTransId="{C48E00D5-9663-9E43-8CF6-261F2167D547}" sibTransId="{98A62E3A-FB12-AE4A-9C1B-3FC780E5C101}"/>
    <dgm:cxn modelId="{F40AD002-67D6-7E4A-8ED6-4E9CA5AA8FF9}" type="presOf" srcId="{92F2B1F6-C926-3148-918C-FB2371E128F1}" destId="{C0E3F76D-5961-8748-A86E-D023E8139202}" srcOrd="1" destOrd="0" presId="urn:microsoft.com/office/officeart/2005/8/layout/radial5"/>
    <dgm:cxn modelId="{FB92170C-85FE-451A-A1B9-0B0DD19CD316}" type="presOf" srcId="{2DA02904-C117-480C-9DBE-40080913172B}" destId="{298A3D42-A63C-4E71-8042-0D4368D8513A}" srcOrd="1" destOrd="0" presId="urn:microsoft.com/office/officeart/2005/8/layout/radial5"/>
    <dgm:cxn modelId="{CB521A0D-F80A-3842-B4A5-652F87BCF342}" type="presOf" srcId="{C48E00D5-9663-9E43-8CF6-261F2167D547}" destId="{D6A39D0B-8067-4D47-8AF2-FC6E534A5DA4}" srcOrd="0" destOrd="0" presId="urn:microsoft.com/office/officeart/2005/8/layout/radial5"/>
    <dgm:cxn modelId="{F5C3021B-AD14-554F-8DFC-96F14E7E93CB}" type="presOf" srcId="{FC3F137F-A4CD-D643-BDC6-0D2130946F23}" destId="{B783D086-1911-C34C-9579-B2D8EAE084B9}" srcOrd="1" destOrd="0" presId="urn:microsoft.com/office/officeart/2005/8/layout/radial5"/>
    <dgm:cxn modelId="{762CC61E-DC0C-1D46-8E6C-E616B969D031}" type="presOf" srcId="{4A4EA7E2-A82E-6B4D-9CFC-D068B87127AE}" destId="{7FC877BE-7C01-184D-9E00-422C65707896}" srcOrd="0" destOrd="0" presId="urn:microsoft.com/office/officeart/2005/8/layout/radial5"/>
    <dgm:cxn modelId="{1045191F-8718-1840-84BF-9A784FE9F1C1}" type="presOf" srcId="{735BBC1B-12CA-CF48-B76E-A140B4E40630}" destId="{124D2B60-6FFF-A947-8A2B-F00E4433068C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DC55E031-04A1-524E-932A-7BD05BD08AC9}" srcId="{A3B65059-5AE2-8643-AFAD-E0FA094D6473}" destId="{CB477EE5-6E23-1048-8ABD-DB1C64D6EDA5}" srcOrd="7" destOrd="0" parTransId="{04682820-2267-884D-BBF7-8A30B5827DDF}" sibTransId="{CEA41B36-F8CC-4446-8B98-9473AE06D14B}"/>
    <dgm:cxn modelId="{94484934-6F18-7241-8014-991516A382EA}" type="presOf" srcId="{1AA42EB5-3FA9-6F48-B1C1-B6C4CC9053A4}" destId="{5100C3BA-0A39-864C-9BAF-BBD4BA84DCF1}" srcOrd="1" destOrd="0" presId="urn:microsoft.com/office/officeart/2005/8/layout/radial5"/>
    <dgm:cxn modelId="{5007ED36-B638-4963-AA5E-B65EB380385A}" type="presOf" srcId="{56645499-6939-46B9-9033-BBAEDC8B98FA}" destId="{E9263FB1-8BDC-492E-A9B1-35F71E5CC724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CC087B3C-A6FA-4FE8-99CA-88C158C441B2}" type="presOf" srcId="{C67AED1E-389C-4118-AF69-38464CD34808}" destId="{688C5C17-2E16-44DE-A64B-1BEBBE9BE9E6}" srcOrd="0" destOrd="0" presId="urn:microsoft.com/office/officeart/2005/8/layout/radial5"/>
    <dgm:cxn modelId="{BEA3665D-F372-450B-A545-0B2C7FF586BD}" type="presOf" srcId="{6A85EEEE-B8AD-4221-96B8-C849794AB927}" destId="{F73633F4-FD2A-4E5A-BFE4-05884A0324BD}" srcOrd="0" destOrd="0" presId="urn:microsoft.com/office/officeart/2005/8/layout/radial5"/>
    <dgm:cxn modelId="{5B6F715D-71BC-854F-9753-8D306891DCAC}" type="presOf" srcId="{1AA42EB5-3FA9-6F48-B1C1-B6C4CC9053A4}" destId="{020ED1C8-774E-BE44-834C-89889A708C24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F141363-3D68-1947-8D70-BAE739B1AD02}" type="presOf" srcId="{7B6FD719-632B-7B46-A73E-3B309A82EE1F}" destId="{AC2E0ACE-7DD7-7B49-A078-C113A3625D96}" srcOrd="0" destOrd="0" presId="urn:microsoft.com/office/officeart/2005/8/layout/radial5"/>
    <dgm:cxn modelId="{7E2DF363-7719-FD4E-AA2A-A92D6E8BFAE9}" type="presOf" srcId="{EC45610B-EC1D-9046-A80F-8476800A7C21}" destId="{A9F118DC-3A17-604E-AD48-AE6850A91EE4}" srcOrd="0" destOrd="0" presId="urn:microsoft.com/office/officeart/2005/8/layout/radial5"/>
    <dgm:cxn modelId="{93FED764-6F31-4037-9850-29C9D924B2CC}" type="presOf" srcId="{4D1209B5-B153-4779-B5B5-76E27454FAA8}" destId="{4FB06583-9082-4275-A84D-319BE9F23FDA}" srcOrd="1" destOrd="0" presId="urn:microsoft.com/office/officeart/2005/8/layout/radial5"/>
    <dgm:cxn modelId="{33A3B849-52D9-1F43-A251-5FC87D28F1AF}" srcId="{A3B65059-5AE2-8643-AFAD-E0FA094D6473}" destId="{95AE8793-52C4-9C40-A49F-713EB6AB18B1}" srcOrd="10" destOrd="0" parTransId="{FC3F137F-A4CD-D643-BDC6-0D2130946F23}" sibTransId="{6521B9D2-9941-1141-8CBA-79941CD15857}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84E5B4C-E232-4145-AE88-AB73B44EDF7B}" type="presOf" srcId="{92F2B1F6-C926-3148-918C-FB2371E128F1}" destId="{489FE4E3-5BC9-3143-AB3F-3CBA6DBE3878}" srcOrd="0" destOrd="0" presId="urn:microsoft.com/office/officeart/2005/8/layout/radial5"/>
    <dgm:cxn modelId="{211E314E-4D07-41FA-B267-CE77F3E9C9AD}" type="presOf" srcId="{56645499-6939-46B9-9033-BBAEDC8B98FA}" destId="{767F3C25-9AF6-4CED-A61A-0072DB71EF44}" srcOrd="1" destOrd="0" presId="urn:microsoft.com/office/officeart/2005/8/layout/radial5"/>
    <dgm:cxn modelId="{4A0BD16E-ED60-473A-9472-D7AC0C5AFA17}" type="presOf" srcId="{A35933B3-2C61-4DF5-A582-3C5269070974}" destId="{A4114D6D-94CC-434A-80D8-3508A544375F}" srcOrd="0" destOrd="0" presId="urn:microsoft.com/office/officeart/2005/8/layout/radial5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E2DE9A50-8251-3344-8ED8-445A933CDCDA}" type="presOf" srcId="{04682820-2267-884D-BBF7-8A30B5827DDF}" destId="{0F2B3C15-7736-5E48-8967-82B1DAEFAA83}" srcOrd="1" destOrd="0" presId="urn:microsoft.com/office/officeart/2005/8/layout/radial5"/>
    <dgm:cxn modelId="{DD365478-1B2A-804F-B7FD-EB470DB6D836}" srcId="{A3B65059-5AE2-8643-AFAD-E0FA094D6473}" destId="{C1591BEE-34D5-1E45-8445-453C9BD2CD24}" srcOrd="8" destOrd="0" parTransId="{735BBC1B-12CA-CF48-B76E-A140B4E40630}" sibTransId="{DC6E1921-FC49-5043-9563-F074D0681110}"/>
    <dgm:cxn modelId="{718C4A7B-C09C-41E8-A821-CBE5BF881740}" type="presOf" srcId="{9240D1BD-7202-4932-80DB-F753EDE41CD6}" destId="{AF6136A1-1AB6-433E-889F-FECB14BD113C}" srcOrd="1" destOrd="0" presId="urn:microsoft.com/office/officeart/2005/8/layout/radial5"/>
    <dgm:cxn modelId="{6DA2D083-6EAF-4953-9927-CF627563C7B8}" type="presOf" srcId="{70FEF507-3CE2-4C0D-951D-E89DB6255D28}" destId="{49248C2C-FEE5-48A5-B0A7-BACEA4AD5759}" srcOrd="0" destOrd="0" presId="urn:microsoft.com/office/officeart/2005/8/layout/radial5"/>
    <dgm:cxn modelId="{47D1BF88-BCA2-994F-A058-5FAD3A0AE181}" type="presOf" srcId="{FC3F137F-A4CD-D643-BDC6-0D2130946F23}" destId="{118171BE-9B0E-6F4F-8334-4C4A017C254D}" srcOrd="0" destOrd="0" presId="urn:microsoft.com/office/officeart/2005/8/layout/radial5"/>
    <dgm:cxn modelId="{BBA63095-A298-4C02-9512-26F9B3E35EAB}" srcId="{A3B65059-5AE2-8643-AFAD-E0FA094D6473}" destId="{6A85EEEE-B8AD-4221-96B8-C849794AB927}" srcOrd="5" destOrd="0" parTransId="{56645499-6939-46B9-9033-BBAEDC8B98FA}" sibTransId="{A9001E86-F7F1-4041-8E12-0C9EEBB7CC37}"/>
    <dgm:cxn modelId="{17725395-1A98-47C1-BE83-5414C611BC4B}" srcId="{A3B65059-5AE2-8643-AFAD-E0FA094D6473}" destId="{C67AED1E-389C-4118-AF69-38464CD34808}" srcOrd="11" destOrd="0" parTransId="{4D1209B5-B153-4779-B5B5-76E27454FAA8}" sibTransId="{8AE97739-9F1B-401F-AE92-86A95A1A9CB2}"/>
    <dgm:cxn modelId="{3B73329A-A4A5-CF43-8322-45101F97C175}" type="presOf" srcId="{CB477EE5-6E23-1048-8ABD-DB1C64D6EDA5}" destId="{B72445C2-2C6B-2645-9EA8-61C3256E443D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E6B94A0-CF08-1147-B19C-2A81ABF2B9C3}" type="presOf" srcId="{735BBC1B-12CA-CF48-B76E-A140B4E40630}" destId="{FB3C55F3-F66C-F249-8D03-6BEFC9D6BC89}" srcOrd="0" destOrd="0" presId="urn:microsoft.com/office/officeart/2005/8/layout/radial5"/>
    <dgm:cxn modelId="{9786C6A7-911D-3940-B274-90916460BDD6}" type="presOf" srcId="{04682820-2267-884D-BBF7-8A30B5827DDF}" destId="{C9A4EF93-446F-9045-B108-CBE89C5E0F62}" srcOrd="0" destOrd="0" presId="urn:microsoft.com/office/officeart/2005/8/layout/radial5"/>
    <dgm:cxn modelId="{C38F63B1-0B85-E040-BB1B-42BA2C8D301C}" srcId="{A3B65059-5AE2-8643-AFAD-E0FA094D6473}" destId="{EC45610B-EC1D-9046-A80F-8476800A7C21}" srcOrd="6" destOrd="0" parTransId="{92F2B1F6-C926-3148-918C-FB2371E128F1}" sibTransId="{D8020B43-2006-8240-BE0A-5EF534112027}"/>
    <dgm:cxn modelId="{EBA308B4-8358-4915-ABE1-0DF9AE960664}" type="presOf" srcId="{4D1209B5-B153-4779-B5B5-76E27454FAA8}" destId="{C6818ADA-9B10-4B17-89B6-D6022B415AF9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5CFAF9BC-7B35-2346-94F6-26C275A724A9}" type="presOf" srcId="{C1591BEE-34D5-1E45-8445-453C9BD2CD24}" destId="{B259D804-4DE2-A542-86E8-F99FA03AC7B4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FE5DCCB-36A6-9F40-A281-1729574EE151}" type="presOf" srcId="{95AE8793-52C4-9C40-A49F-713EB6AB18B1}" destId="{6A53B893-ED61-B64C-9907-3533126616B5}" srcOrd="0" destOrd="0" presId="urn:microsoft.com/office/officeart/2005/8/layout/radial5"/>
    <dgm:cxn modelId="{CA558ED4-DA80-4AD9-B17E-FFA49FFB76B7}" srcId="{A3B65059-5AE2-8643-AFAD-E0FA094D6473}" destId="{70FEF507-3CE2-4C0D-951D-E89DB6255D28}" srcOrd="4" destOrd="0" parTransId="{2DA02904-C117-480C-9DBE-40080913172B}" sibTransId="{C9F74B15-1D51-4DB6-9FC2-2C6C7F7FEB8C}"/>
    <dgm:cxn modelId="{9A525AD8-5C98-AF48-930A-80F36322C67F}" type="presOf" srcId="{C48E00D5-9663-9E43-8CF6-261F2167D547}" destId="{1CE9CEF6-D5D5-924C-8081-4E91D9CD4A51}" srcOrd="1" destOrd="0" presId="urn:microsoft.com/office/officeart/2005/8/layout/radial5"/>
    <dgm:cxn modelId="{77DE12E4-C117-4808-BEA7-B581B7EE32D1}" srcId="{A3B65059-5AE2-8643-AFAD-E0FA094D6473}" destId="{A35933B3-2C61-4DF5-A582-3C5269070974}" srcOrd="12" destOrd="0" parTransId="{9240D1BD-7202-4932-80DB-F753EDE41CD6}" sibTransId="{AF361F1C-E79D-4C06-A61E-485A94BD06B1}"/>
    <dgm:cxn modelId="{B5FF10E5-E618-8E44-A592-9734A02DE111}" srcId="{A3B65059-5AE2-8643-AFAD-E0FA094D6473}" destId="{4A4EA7E2-A82E-6B4D-9CFC-D068B87127AE}" srcOrd="9" destOrd="0" parTransId="{1AA42EB5-3FA9-6F48-B1C1-B6C4CC9053A4}" sibTransId="{20E8332F-DDD7-574E-8597-298E66B84EF1}"/>
    <dgm:cxn modelId="{0D23DDEF-F919-4AAE-AC94-8899437552A6}" type="presOf" srcId="{9240D1BD-7202-4932-80DB-F753EDE41CD6}" destId="{C7FB7CA7-9D70-4FE9-8824-E64B05096860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322EE6F2-1D45-4617-B3CC-86828CB9C305}" type="presOf" srcId="{2DA02904-C117-480C-9DBE-40080913172B}" destId="{AADE02C6-FB58-44E4-B1E9-7D131ECF8209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C6F99CEB-0BE3-F741-BC6E-761DEC9D8A4E}" type="presParOf" srcId="{E0E132E9-7BE6-1749-ACC3-7FB44E5C5664}" destId="{D6A39D0B-8067-4D47-8AF2-FC6E534A5DA4}" srcOrd="7" destOrd="0" presId="urn:microsoft.com/office/officeart/2005/8/layout/radial5"/>
    <dgm:cxn modelId="{4612297A-86BE-734B-8447-0D4BF604FDEA}" type="presParOf" srcId="{D6A39D0B-8067-4D47-8AF2-FC6E534A5DA4}" destId="{1CE9CEF6-D5D5-924C-8081-4E91D9CD4A51}" srcOrd="0" destOrd="0" presId="urn:microsoft.com/office/officeart/2005/8/layout/radial5"/>
    <dgm:cxn modelId="{27352C97-1238-C54D-9D71-7BDB23DA78A8}" type="presParOf" srcId="{E0E132E9-7BE6-1749-ACC3-7FB44E5C5664}" destId="{AC2E0ACE-7DD7-7B49-A078-C113A3625D96}" srcOrd="8" destOrd="0" presId="urn:microsoft.com/office/officeart/2005/8/layout/radial5"/>
    <dgm:cxn modelId="{33DFE049-B452-4FB8-9013-E2053A5919DF}" type="presParOf" srcId="{E0E132E9-7BE6-1749-ACC3-7FB44E5C5664}" destId="{AADE02C6-FB58-44E4-B1E9-7D131ECF8209}" srcOrd="9" destOrd="0" presId="urn:microsoft.com/office/officeart/2005/8/layout/radial5"/>
    <dgm:cxn modelId="{5C0E1E9D-A2DF-4707-867C-E8910A6CF8B8}" type="presParOf" srcId="{AADE02C6-FB58-44E4-B1E9-7D131ECF8209}" destId="{298A3D42-A63C-4E71-8042-0D4368D8513A}" srcOrd="0" destOrd="0" presId="urn:microsoft.com/office/officeart/2005/8/layout/radial5"/>
    <dgm:cxn modelId="{CE4F7E61-79A9-40C0-B577-84DE6C834AF7}" type="presParOf" srcId="{E0E132E9-7BE6-1749-ACC3-7FB44E5C5664}" destId="{49248C2C-FEE5-48A5-B0A7-BACEA4AD5759}" srcOrd="10" destOrd="0" presId="urn:microsoft.com/office/officeart/2005/8/layout/radial5"/>
    <dgm:cxn modelId="{174A5D50-909C-4E8F-9EA2-E22E24508D14}" type="presParOf" srcId="{E0E132E9-7BE6-1749-ACC3-7FB44E5C5664}" destId="{E9263FB1-8BDC-492E-A9B1-35F71E5CC724}" srcOrd="11" destOrd="0" presId="urn:microsoft.com/office/officeart/2005/8/layout/radial5"/>
    <dgm:cxn modelId="{C595EB6A-1CED-4E29-A6A1-3739E4FF69C8}" type="presParOf" srcId="{E9263FB1-8BDC-492E-A9B1-35F71E5CC724}" destId="{767F3C25-9AF6-4CED-A61A-0072DB71EF44}" srcOrd="0" destOrd="0" presId="urn:microsoft.com/office/officeart/2005/8/layout/radial5"/>
    <dgm:cxn modelId="{249AD1E3-41EF-45FA-97B5-EBDD149D51C0}" type="presParOf" srcId="{E0E132E9-7BE6-1749-ACC3-7FB44E5C5664}" destId="{F73633F4-FD2A-4E5A-BFE4-05884A0324BD}" srcOrd="12" destOrd="0" presId="urn:microsoft.com/office/officeart/2005/8/layout/radial5"/>
    <dgm:cxn modelId="{6B6E4F08-03F9-7F42-BB9E-C8A136A167F8}" type="presParOf" srcId="{E0E132E9-7BE6-1749-ACC3-7FB44E5C5664}" destId="{489FE4E3-5BC9-3143-AB3F-3CBA6DBE3878}" srcOrd="13" destOrd="0" presId="urn:microsoft.com/office/officeart/2005/8/layout/radial5"/>
    <dgm:cxn modelId="{1AC11243-5BAC-BF4F-93E8-804BDB04C41D}" type="presParOf" srcId="{489FE4E3-5BC9-3143-AB3F-3CBA6DBE3878}" destId="{C0E3F76D-5961-8748-A86E-D023E8139202}" srcOrd="0" destOrd="0" presId="urn:microsoft.com/office/officeart/2005/8/layout/radial5"/>
    <dgm:cxn modelId="{6D1F7DFC-A36B-9D4D-A6E2-984F7A0EC467}" type="presParOf" srcId="{E0E132E9-7BE6-1749-ACC3-7FB44E5C5664}" destId="{A9F118DC-3A17-604E-AD48-AE6850A91EE4}" srcOrd="14" destOrd="0" presId="urn:microsoft.com/office/officeart/2005/8/layout/radial5"/>
    <dgm:cxn modelId="{80752E86-69FE-194F-8450-AF6B5078273E}" type="presParOf" srcId="{E0E132E9-7BE6-1749-ACC3-7FB44E5C5664}" destId="{C9A4EF93-446F-9045-B108-CBE89C5E0F62}" srcOrd="15" destOrd="0" presId="urn:microsoft.com/office/officeart/2005/8/layout/radial5"/>
    <dgm:cxn modelId="{3FAF0DF2-6C85-C344-86CE-F15391C0AF2E}" type="presParOf" srcId="{C9A4EF93-446F-9045-B108-CBE89C5E0F62}" destId="{0F2B3C15-7736-5E48-8967-82B1DAEFAA83}" srcOrd="0" destOrd="0" presId="urn:microsoft.com/office/officeart/2005/8/layout/radial5"/>
    <dgm:cxn modelId="{34BE7421-2F7F-9048-8686-19D36EC72F69}" type="presParOf" srcId="{E0E132E9-7BE6-1749-ACC3-7FB44E5C5664}" destId="{B72445C2-2C6B-2645-9EA8-61C3256E443D}" srcOrd="16" destOrd="0" presId="urn:microsoft.com/office/officeart/2005/8/layout/radial5"/>
    <dgm:cxn modelId="{0BE9EC7C-6267-FA41-B635-19A505EF861B}" type="presParOf" srcId="{E0E132E9-7BE6-1749-ACC3-7FB44E5C5664}" destId="{FB3C55F3-F66C-F249-8D03-6BEFC9D6BC89}" srcOrd="17" destOrd="0" presId="urn:microsoft.com/office/officeart/2005/8/layout/radial5"/>
    <dgm:cxn modelId="{15E11C6F-7982-D646-9F73-8E2BCB1D39A3}" type="presParOf" srcId="{FB3C55F3-F66C-F249-8D03-6BEFC9D6BC89}" destId="{124D2B60-6FFF-A947-8A2B-F00E4433068C}" srcOrd="0" destOrd="0" presId="urn:microsoft.com/office/officeart/2005/8/layout/radial5"/>
    <dgm:cxn modelId="{A2FEEC44-1114-F24F-BA58-E77F5B469EC1}" type="presParOf" srcId="{E0E132E9-7BE6-1749-ACC3-7FB44E5C5664}" destId="{B259D804-4DE2-A542-86E8-F99FA03AC7B4}" srcOrd="18" destOrd="0" presId="urn:microsoft.com/office/officeart/2005/8/layout/radial5"/>
    <dgm:cxn modelId="{738618B9-CF7B-8845-9CF1-ECA9E002127A}" type="presParOf" srcId="{E0E132E9-7BE6-1749-ACC3-7FB44E5C5664}" destId="{020ED1C8-774E-BE44-834C-89889A708C24}" srcOrd="19" destOrd="0" presId="urn:microsoft.com/office/officeart/2005/8/layout/radial5"/>
    <dgm:cxn modelId="{E6539C95-A3B6-D246-9A2D-BD6406A1AAB5}" type="presParOf" srcId="{020ED1C8-774E-BE44-834C-89889A708C24}" destId="{5100C3BA-0A39-864C-9BAF-BBD4BA84DCF1}" srcOrd="0" destOrd="0" presId="urn:microsoft.com/office/officeart/2005/8/layout/radial5"/>
    <dgm:cxn modelId="{6E1E3EED-5C8B-E74A-B7BA-CE8490C36988}" type="presParOf" srcId="{E0E132E9-7BE6-1749-ACC3-7FB44E5C5664}" destId="{7FC877BE-7C01-184D-9E00-422C65707896}" srcOrd="20" destOrd="0" presId="urn:microsoft.com/office/officeart/2005/8/layout/radial5"/>
    <dgm:cxn modelId="{0E4E1E97-CC50-1C4B-8553-B9B11E0F7A5B}" type="presParOf" srcId="{E0E132E9-7BE6-1749-ACC3-7FB44E5C5664}" destId="{118171BE-9B0E-6F4F-8334-4C4A017C254D}" srcOrd="21" destOrd="0" presId="urn:microsoft.com/office/officeart/2005/8/layout/radial5"/>
    <dgm:cxn modelId="{892C7D4E-1111-FF42-B42E-F178664DD9FB}" type="presParOf" srcId="{118171BE-9B0E-6F4F-8334-4C4A017C254D}" destId="{B783D086-1911-C34C-9579-B2D8EAE084B9}" srcOrd="0" destOrd="0" presId="urn:microsoft.com/office/officeart/2005/8/layout/radial5"/>
    <dgm:cxn modelId="{C6767CF1-D81C-F54D-A655-1559793A6F26}" type="presParOf" srcId="{E0E132E9-7BE6-1749-ACC3-7FB44E5C5664}" destId="{6A53B893-ED61-B64C-9907-3533126616B5}" srcOrd="22" destOrd="0" presId="urn:microsoft.com/office/officeart/2005/8/layout/radial5"/>
    <dgm:cxn modelId="{0661795B-953E-4B24-AD9B-F79625B4C31B}" type="presParOf" srcId="{E0E132E9-7BE6-1749-ACC3-7FB44E5C5664}" destId="{C6818ADA-9B10-4B17-89B6-D6022B415AF9}" srcOrd="23" destOrd="0" presId="urn:microsoft.com/office/officeart/2005/8/layout/radial5"/>
    <dgm:cxn modelId="{485A8370-165C-4887-B663-93825409125B}" type="presParOf" srcId="{C6818ADA-9B10-4B17-89B6-D6022B415AF9}" destId="{4FB06583-9082-4275-A84D-319BE9F23FDA}" srcOrd="0" destOrd="0" presId="urn:microsoft.com/office/officeart/2005/8/layout/radial5"/>
    <dgm:cxn modelId="{04579EDD-57C3-4D97-9AE8-4204A7696AC8}" type="presParOf" srcId="{E0E132E9-7BE6-1749-ACC3-7FB44E5C5664}" destId="{688C5C17-2E16-44DE-A64B-1BEBBE9BE9E6}" srcOrd="24" destOrd="0" presId="urn:microsoft.com/office/officeart/2005/8/layout/radial5"/>
    <dgm:cxn modelId="{9F63CB4D-FC84-487B-A593-8AE44ECC6FBF}" type="presParOf" srcId="{E0E132E9-7BE6-1749-ACC3-7FB44E5C5664}" destId="{C7FB7CA7-9D70-4FE9-8824-E64B05096860}" srcOrd="25" destOrd="0" presId="urn:microsoft.com/office/officeart/2005/8/layout/radial5"/>
    <dgm:cxn modelId="{7D3725E8-0152-47B5-A803-3F65B9380A5C}" type="presParOf" srcId="{C7FB7CA7-9D70-4FE9-8824-E64B05096860}" destId="{AF6136A1-1AB6-433E-889F-FECB14BD113C}" srcOrd="0" destOrd="0" presId="urn:microsoft.com/office/officeart/2005/8/layout/radial5"/>
    <dgm:cxn modelId="{231ED291-E211-4A1D-89C3-0C87FA8E2524}" type="presParOf" srcId="{E0E132E9-7BE6-1749-ACC3-7FB44E5C5664}" destId="{A4114D6D-94CC-434A-80D8-3508A544375F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F23B9-8080-4FB4-B858-A1E321BF06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42041-EEFE-410A-B4B4-1FCDCAD278A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D1B000-6DBE-4347-8291-B89FBEBE6B46}" type="par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4C162E-AFE8-4417-B6B4-A24746DF53BF}" type="sib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9BA6EE-52F8-4746-9E6C-48BB3973588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AF2EF-32F8-40D9-BA21-825DFB6336E3}" type="par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301372-6810-44E2-AE6F-BADE0B282F33}" type="sib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6A19D7-4F14-4628-BB20-CCE725F47D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C65919-A6A0-4A0E-BEA8-35494DB580EF}" type="par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17A1D8-FDA8-4457-BEE7-0CF0A97D7F0C}" type="sib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3C36F5-8593-4FE5-B153-FCCB820B80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7D9F6-6C39-445E-86AB-0B8EE9F31A95}" type="par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AFF177-CAE8-4AF1-BAB2-35C78D614C35}" type="sib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48CA6E-31A4-480A-92CE-86E49CD3914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A23238-8269-4A49-94CB-9F416B036605}" type="par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AC8B4-A553-4E5C-9541-AF4BC0C4FB17}" type="sib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8C71DB-15E6-4E48-B932-2B12FD19BF1F}" type="pres">
      <dgm:prSet presAssocID="{46BF23B9-8080-4FB4-B858-A1E321BF066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3BE4FC6-5587-4F1F-B169-9C808FB9AF62}" type="pres">
      <dgm:prSet presAssocID="{5FB42041-EEFE-410A-B4B4-1FCDCAD278A9}" presName="hierRoot1" presStyleCnt="0">
        <dgm:presLayoutVars>
          <dgm:hierBranch val="init"/>
        </dgm:presLayoutVars>
      </dgm:prSet>
      <dgm:spPr/>
    </dgm:pt>
    <dgm:pt modelId="{2EE1B5EA-F611-4404-BAA8-FF72AEF4F085}" type="pres">
      <dgm:prSet presAssocID="{5FB42041-EEFE-410A-B4B4-1FCDCAD278A9}" presName="rootComposite1" presStyleCnt="0"/>
      <dgm:spPr/>
    </dgm:pt>
    <dgm:pt modelId="{58565E54-3DC4-4DDF-8B4A-CEC29018DA69}" type="pres">
      <dgm:prSet presAssocID="{5FB42041-EEFE-410A-B4B4-1FCDCAD278A9}" presName="rootText1" presStyleLbl="node0" presStyleIdx="0" presStyleCnt="1">
        <dgm:presLayoutVars>
          <dgm:chPref val="3"/>
        </dgm:presLayoutVars>
      </dgm:prSet>
      <dgm:spPr/>
    </dgm:pt>
    <dgm:pt modelId="{6399F114-91E3-4E68-BAE1-09D1567D2E76}" type="pres">
      <dgm:prSet presAssocID="{5FB42041-EEFE-410A-B4B4-1FCDCAD278A9}" presName="rootConnector1" presStyleLbl="node1" presStyleIdx="0" presStyleCnt="0"/>
      <dgm:spPr/>
    </dgm:pt>
    <dgm:pt modelId="{EFE2B567-8D64-4F51-9E3B-B3EB61371ADE}" type="pres">
      <dgm:prSet presAssocID="{5FB42041-EEFE-410A-B4B4-1FCDCAD278A9}" presName="hierChild2" presStyleCnt="0"/>
      <dgm:spPr/>
    </dgm:pt>
    <dgm:pt modelId="{C4EE63BD-87E5-432D-B4B6-1FBC07E7EFA7}" type="pres">
      <dgm:prSet presAssocID="{9E9AF2EF-32F8-40D9-BA21-825DFB6336E3}" presName="Name37" presStyleLbl="parChTrans1D2" presStyleIdx="0" presStyleCnt="4"/>
      <dgm:spPr/>
    </dgm:pt>
    <dgm:pt modelId="{66A01E6A-6892-43AE-81D5-BEABDCD74FB0}" type="pres">
      <dgm:prSet presAssocID="{769BA6EE-52F8-4746-9E6C-48BB3973588E}" presName="hierRoot2" presStyleCnt="0">
        <dgm:presLayoutVars>
          <dgm:hierBranch val="init"/>
        </dgm:presLayoutVars>
      </dgm:prSet>
      <dgm:spPr/>
    </dgm:pt>
    <dgm:pt modelId="{68CA20E3-5AD4-4A45-A897-6AB8E004C1FC}" type="pres">
      <dgm:prSet presAssocID="{769BA6EE-52F8-4746-9E6C-48BB3973588E}" presName="rootComposite" presStyleCnt="0"/>
      <dgm:spPr/>
    </dgm:pt>
    <dgm:pt modelId="{1047DC49-48B7-4258-A469-BD8F6348BD2E}" type="pres">
      <dgm:prSet presAssocID="{769BA6EE-52F8-4746-9E6C-48BB3973588E}" presName="rootText" presStyleLbl="node2" presStyleIdx="0" presStyleCnt="4">
        <dgm:presLayoutVars>
          <dgm:chPref val="3"/>
        </dgm:presLayoutVars>
      </dgm:prSet>
      <dgm:spPr/>
    </dgm:pt>
    <dgm:pt modelId="{3926B81A-2823-4750-876D-D27C6D746B13}" type="pres">
      <dgm:prSet presAssocID="{769BA6EE-52F8-4746-9E6C-48BB3973588E}" presName="rootConnector" presStyleLbl="node2" presStyleIdx="0" presStyleCnt="4"/>
      <dgm:spPr/>
    </dgm:pt>
    <dgm:pt modelId="{D88690EE-E209-4A4D-B351-695CE7E80A70}" type="pres">
      <dgm:prSet presAssocID="{769BA6EE-52F8-4746-9E6C-48BB3973588E}" presName="hierChild4" presStyleCnt="0"/>
      <dgm:spPr/>
    </dgm:pt>
    <dgm:pt modelId="{1486233C-BD8A-4BD8-B137-572B2C17D47B}" type="pres">
      <dgm:prSet presAssocID="{769BA6EE-52F8-4746-9E6C-48BB3973588E}" presName="hierChild5" presStyleCnt="0"/>
      <dgm:spPr/>
    </dgm:pt>
    <dgm:pt modelId="{ADBB83F5-120C-489F-BBEC-E8DF2F2A3190}" type="pres">
      <dgm:prSet presAssocID="{0CC65919-A6A0-4A0E-BEA8-35494DB580EF}" presName="Name37" presStyleLbl="parChTrans1D2" presStyleIdx="1" presStyleCnt="4"/>
      <dgm:spPr/>
    </dgm:pt>
    <dgm:pt modelId="{B679ADA6-7368-4C5F-A335-CE8D9A6E237B}" type="pres">
      <dgm:prSet presAssocID="{416A19D7-4F14-4628-BB20-CCE725F47DFE}" presName="hierRoot2" presStyleCnt="0">
        <dgm:presLayoutVars>
          <dgm:hierBranch val="init"/>
        </dgm:presLayoutVars>
      </dgm:prSet>
      <dgm:spPr/>
    </dgm:pt>
    <dgm:pt modelId="{A008F311-3541-421F-934D-0027A5A35BFB}" type="pres">
      <dgm:prSet presAssocID="{416A19D7-4F14-4628-BB20-CCE725F47DFE}" presName="rootComposite" presStyleCnt="0"/>
      <dgm:spPr/>
    </dgm:pt>
    <dgm:pt modelId="{C1363162-B895-4728-BADC-ED2ED9A04B8F}" type="pres">
      <dgm:prSet presAssocID="{416A19D7-4F14-4628-BB20-CCE725F47DFE}" presName="rootText" presStyleLbl="node2" presStyleIdx="1" presStyleCnt="4">
        <dgm:presLayoutVars>
          <dgm:chPref val="3"/>
        </dgm:presLayoutVars>
      </dgm:prSet>
      <dgm:spPr/>
    </dgm:pt>
    <dgm:pt modelId="{63495832-CAF8-457A-9938-AFA87BBEDE79}" type="pres">
      <dgm:prSet presAssocID="{416A19D7-4F14-4628-BB20-CCE725F47DFE}" presName="rootConnector" presStyleLbl="node2" presStyleIdx="1" presStyleCnt="4"/>
      <dgm:spPr/>
    </dgm:pt>
    <dgm:pt modelId="{CC41200E-5BDD-4714-A82B-1B4B381A79CB}" type="pres">
      <dgm:prSet presAssocID="{416A19D7-4F14-4628-BB20-CCE725F47DFE}" presName="hierChild4" presStyleCnt="0"/>
      <dgm:spPr/>
    </dgm:pt>
    <dgm:pt modelId="{DCD8F915-25B0-4630-AAC9-B10CC5E50423}" type="pres">
      <dgm:prSet presAssocID="{416A19D7-4F14-4628-BB20-CCE725F47DFE}" presName="hierChild5" presStyleCnt="0"/>
      <dgm:spPr/>
    </dgm:pt>
    <dgm:pt modelId="{15E2F05A-89B5-4861-B8A2-DD914DF809FD}" type="pres">
      <dgm:prSet presAssocID="{4817D9F6-6C39-445E-86AB-0B8EE9F31A95}" presName="Name37" presStyleLbl="parChTrans1D2" presStyleIdx="2" presStyleCnt="4"/>
      <dgm:spPr/>
    </dgm:pt>
    <dgm:pt modelId="{29745809-91B3-43EE-8A14-78610419C7E9}" type="pres">
      <dgm:prSet presAssocID="{3E3C36F5-8593-4FE5-B153-FCCB820B80B0}" presName="hierRoot2" presStyleCnt="0">
        <dgm:presLayoutVars>
          <dgm:hierBranch val="init"/>
        </dgm:presLayoutVars>
      </dgm:prSet>
      <dgm:spPr/>
    </dgm:pt>
    <dgm:pt modelId="{AA3A8C48-1E3F-472E-8B97-25BAFA96A77F}" type="pres">
      <dgm:prSet presAssocID="{3E3C36F5-8593-4FE5-B153-FCCB820B80B0}" presName="rootComposite" presStyleCnt="0"/>
      <dgm:spPr/>
    </dgm:pt>
    <dgm:pt modelId="{F2617B5F-75CC-44B2-91A5-EA634161D530}" type="pres">
      <dgm:prSet presAssocID="{3E3C36F5-8593-4FE5-B153-FCCB820B80B0}" presName="rootText" presStyleLbl="node2" presStyleIdx="2" presStyleCnt="4">
        <dgm:presLayoutVars>
          <dgm:chPref val="3"/>
        </dgm:presLayoutVars>
      </dgm:prSet>
      <dgm:spPr/>
    </dgm:pt>
    <dgm:pt modelId="{8313E7C4-D2B5-4D98-BDB9-61D79A419AFA}" type="pres">
      <dgm:prSet presAssocID="{3E3C36F5-8593-4FE5-B153-FCCB820B80B0}" presName="rootConnector" presStyleLbl="node2" presStyleIdx="2" presStyleCnt="4"/>
      <dgm:spPr/>
    </dgm:pt>
    <dgm:pt modelId="{031C18AE-F3C9-413C-B232-D793549BD08C}" type="pres">
      <dgm:prSet presAssocID="{3E3C36F5-8593-4FE5-B153-FCCB820B80B0}" presName="hierChild4" presStyleCnt="0"/>
      <dgm:spPr/>
    </dgm:pt>
    <dgm:pt modelId="{374FCCAF-8C70-449E-A949-B85501A0AC81}" type="pres">
      <dgm:prSet presAssocID="{3E3C36F5-8593-4FE5-B153-FCCB820B80B0}" presName="hierChild5" presStyleCnt="0"/>
      <dgm:spPr/>
    </dgm:pt>
    <dgm:pt modelId="{1B8862ED-A04C-45F9-AFAA-63014331D1AD}" type="pres">
      <dgm:prSet presAssocID="{B9A23238-8269-4A49-94CB-9F416B036605}" presName="Name37" presStyleLbl="parChTrans1D2" presStyleIdx="3" presStyleCnt="4"/>
      <dgm:spPr/>
    </dgm:pt>
    <dgm:pt modelId="{1C531D6B-08E5-41AB-95B7-2FD5A6860C65}" type="pres">
      <dgm:prSet presAssocID="{CF48CA6E-31A4-480A-92CE-86E49CD39140}" presName="hierRoot2" presStyleCnt="0">
        <dgm:presLayoutVars>
          <dgm:hierBranch val="init"/>
        </dgm:presLayoutVars>
      </dgm:prSet>
      <dgm:spPr/>
    </dgm:pt>
    <dgm:pt modelId="{29883A4F-9373-478E-A7D6-19EE5B21D4AD}" type="pres">
      <dgm:prSet presAssocID="{CF48CA6E-31A4-480A-92CE-86E49CD39140}" presName="rootComposite" presStyleCnt="0"/>
      <dgm:spPr/>
    </dgm:pt>
    <dgm:pt modelId="{6D8C7978-DE1E-4382-BE84-9F9DDE937EC7}" type="pres">
      <dgm:prSet presAssocID="{CF48CA6E-31A4-480A-92CE-86E49CD39140}" presName="rootText" presStyleLbl="node2" presStyleIdx="3" presStyleCnt="4">
        <dgm:presLayoutVars>
          <dgm:chPref val="3"/>
        </dgm:presLayoutVars>
      </dgm:prSet>
      <dgm:spPr/>
    </dgm:pt>
    <dgm:pt modelId="{1804E325-F54B-4055-A006-27CA76F3A650}" type="pres">
      <dgm:prSet presAssocID="{CF48CA6E-31A4-480A-92CE-86E49CD39140}" presName="rootConnector" presStyleLbl="node2" presStyleIdx="3" presStyleCnt="4"/>
      <dgm:spPr/>
    </dgm:pt>
    <dgm:pt modelId="{4F1BCFDF-D7F4-4802-82F1-06839029E5AD}" type="pres">
      <dgm:prSet presAssocID="{CF48CA6E-31A4-480A-92CE-86E49CD39140}" presName="hierChild4" presStyleCnt="0"/>
      <dgm:spPr/>
    </dgm:pt>
    <dgm:pt modelId="{4B949564-BD86-494A-BFB3-B5DB247B2397}" type="pres">
      <dgm:prSet presAssocID="{CF48CA6E-31A4-480A-92CE-86E49CD39140}" presName="hierChild5" presStyleCnt="0"/>
      <dgm:spPr/>
    </dgm:pt>
    <dgm:pt modelId="{7B574EBE-E260-4385-B39C-CC0749EBD586}" type="pres">
      <dgm:prSet presAssocID="{5FB42041-EEFE-410A-B4B4-1FCDCAD278A9}" presName="hierChild3" presStyleCnt="0"/>
      <dgm:spPr/>
    </dgm:pt>
  </dgm:ptLst>
  <dgm:cxnLst>
    <dgm:cxn modelId="{48167319-6FA1-4543-92C9-5D371A85DEBB}" type="presOf" srcId="{3E3C36F5-8593-4FE5-B153-FCCB820B80B0}" destId="{F2617B5F-75CC-44B2-91A5-EA634161D530}" srcOrd="0" destOrd="0" presId="urn:microsoft.com/office/officeart/2005/8/layout/orgChart1"/>
    <dgm:cxn modelId="{A4158E2E-0485-4BAE-B898-437D41A3681B}" type="presOf" srcId="{5FB42041-EEFE-410A-B4B4-1FCDCAD278A9}" destId="{6399F114-91E3-4E68-BAE1-09D1567D2E76}" srcOrd="1" destOrd="0" presId="urn:microsoft.com/office/officeart/2005/8/layout/orgChart1"/>
    <dgm:cxn modelId="{18B33838-B800-49D5-92B8-87A8C463DD5F}" srcId="{46BF23B9-8080-4FB4-B858-A1E321BF0662}" destId="{5FB42041-EEFE-410A-B4B4-1FCDCAD278A9}" srcOrd="0" destOrd="0" parTransId="{EBD1B000-6DBE-4347-8291-B89FBEBE6B46}" sibTransId="{384C162E-AFE8-4417-B6B4-A24746DF53BF}"/>
    <dgm:cxn modelId="{0E5A5544-76E8-4396-AA01-3C6B3EAA4D3C}" type="presOf" srcId="{769BA6EE-52F8-4746-9E6C-48BB3973588E}" destId="{1047DC49-48B7-4258-A469-BD8F6348BD2E}" srcOrd="0" destOrd="0" presId="urn:microsoft.com/office/officeart/2005/8/layout/orgChart1"/>
    <dgm:cxn modelId="{B6F43C45-4E7E-4FBB-8EA4-466097F8C264}" srcId="{5FB42041-EEFE-410A-B4B4-1FCDCAD278A9}" destId="{CF48CA6E-31A4-480A-92CE-86E49CD39140}" srcOrd="3" destOrd="0" parTransId="{B9A23238-8269-4A49-94CB-9F416B036605}" sibTransId="{47FAC8B4-A553-4E5C-9541-AF4BC0C4FB17}"/>
    <dgm:cxn modelId="{42FD5E45-2A46-4CAF-972A-925F759B2641}" srcId="{5FB42041-EEFE-410A-B4B4-1FCDCAD278A9}" destId="{416A19D7-4F14-4628-BB20-CCE725F47DFE}" srcOrd="1" destOrd="0" parTransId="{0CC65919-A6A0-4A0E-BEA8-35494DB580EF}" sibTransId="{6717A1D8-FDA8-4457-BEE7-0CF0A97D7F0C}"/>
    <dgm:cxn modelId="{49344446-63E9-4441-AC7C-3AF7CE4D7F2E}" type="presOf" srcId="{3E3C36F5-8593-4FE5-B153-FCCB820B80B0}" destId="{8313E7C4-D2B5-4D98-BDB9-61D79A419AFA}" srcOrd="1" destOrd="0" presId="urn:microsoft.com/office/officeart/2005/8/layout/orgChart1"/>
    <dgm:cxn modelId="{AB9FF948-647C-48D4-A8A3-16CDA7A03F84}" srcId="{5FB42041-EEFE-410A-B4B4-1FCDCAD278A9}" destId="{3E3C36F5-8593-4FE5-B153-FCCB820B80B0}" srcOrd="2" destOrd="0" parTransId="{4817D9F6-6C39-445E-86AB-0B8EE9F31A95}" sibTransId="{9EAFF177-CAE8-4AF1-BAB2-35C78D614C35}"/>
    <dgm:cxn modelId="{25E18569-3B4B-42AA-BA53-65EBFA8F4084}" type="presOf" srcId="{CF48CA6E-31A4-480A-92CE-86E49CD39140}" destId="{1804E325-F54B-4055-A006-27CA76F3A650}" srcOrd="1" destOrd="0" presId="urn:microsoft.com/office/officeart/2005/8/layout/orgChart1"/>
    <dgm:cxn modelId="{9871D94A-1873-4330-8243-161B3E9ED535}" type="presOf" srcId="{416A19D7-4F14-4628-BB20-CCE725F47DFE}" destId="{C1363162-B895-4728-BADC-ED2ED9A04B8F}" srcOrd="0" destOrd="0" presId="urn:microsoft.com/office/officeart/2005/8/layout/orgChart1"/>
    <dgm:cxn modelId="{1C3E6C4B-A726-4CF7-ABA9-63E4CD0484AE}" type="presOf" srcId="{4817D9F6-6C39-445E-86AB-0B8EE9F31A95}" destId="{15E2F05A-89B5-4861-B8A2-DD914DF809FD}" srcOrd="0" destOrd="0" presId="urn:microsoft.com/office/officeart/2005/8/layout/orgChart1"/>
    <dgm:cxn modelId="{452FDB51-2639-4B57-B73C-0C74DCE56CEF}" srcId="{5FB42041-EEFE-410A-B4B4-1FCDCAD278A9}" destId="{769BA6EE-52F8-4746-9E6C-48BB3973588E}" srcOrd="0" destOrd="0" parTransId="{9E9AF2EF-32F8-40D9-BA21-825DFB6336E3}" sibTransId="{24301372-6810-44E2-AE6F-BADE0B282F33}"/>
    <dgm:cxn modelId="{E34BD15A-9BA7-4BC3-A48A-9352C9E6DABC}" type="presOf" srcId="{769BA6EE-52F8-4746-9E6C-48BB3973588E}" destId="{3926B81A-2823-4750-876D-D27C6D746B13}" srcOrd="1" destOrd="0" presId="urn:microsoft.com/office/officeart/2005/8/layout/orgChart1"/>
    <dgm:cxn modelId="{73C0B28E-60F2-480D-870F-C1CB32624FE9}" type="presOf" srcId="{46BF23B9-8080-4FB4-B858-A1E321BF0662}" destId="{718C71DB-15E6-4E48-B932-2B12FD19BF1F}" srcOrd="0" destOrd="0" presId="urn:microsoft.com/office/officeart/2005/8/layout/orgChart1"/>
    <dgm:cxn modelId="{26D45892-4FE8-4C1E-B529-2BE2E270143A}" type="presOf" srcId="{416A19D7-4F14-4628-BB20-CCE725F47DFE}" destId="{63495832-CAF8-457A-9938-AFA87BBEDE79}" srcOrd="1" destOrd="0" presId="urn:microsoft.com/office/officeart/2005/8/layout/orgChart1"/>
    <dgm:cxn modelId="{92078B9B-1921-4EC1-905C-06AD835DE3DF}" type="presOf" srcId="{9E9AF2EF-32F8-40D9-BA21-825DFB6336E3}" destId="{C4EE63BD-87E5-432D-B4B6-1FBC07E7EFA7}" srcOrd="0" destOrd="0" presId="urn:microsoft.com/office/officeart/2005/8/layout/orgChart1"/>
    <dgm:cxn modelId="{22B2299C-5137-4EB9-B14B-D6508C45FF79}" type="presOf" srcId="{5FB42041-EEFE-410A-B4B4-1FCDCAD278A9}" destId="{58565E54-3DC4-4DDF-8B4A-CEC29018DA69}" srcOrd="0" destOrd="0" presId="urn:microsoft.com/office/officeart/2005/8/layout/orgChart1"/>
    <dgm:cxn modelId="{88263AA2-F043-4801-9D7C-457E5AE4ED38}" type="presOf" srcId="{CF48CA6E-31A4-480A-92CE-86E49CD39140}" destId="{6D8C7978-DE1E-4382-BE84-9F9DDE937EC7}" srcOrd="0" destOrd="0" presId="urn:microsoft.com/office/officeart/2005/8/layout/orgChart1"/>
    <dgm:cxn modelId="{093A2FBB-038A-4699-872D-A847E60ECD45}" type="presOf" srcId="{B9A23238-8269-4A49-94CB-9F416B036605}" destId="{1B8862ED-A04C-45F9-AFAA-63014331D1AD}" srcOrd="0" destOrd="0" presId="urn:microsoft.com/office/officeart/2005/8/layout/orgChart1"/>
    <dgm:cxn modelId="{8DD58BCA-548A-4A7F-AB3B-0040C731C3AD}" type="presOf" srcId="{0CC65919-A6A0-4A0E-BEA8-35494DB580EF}" destId="{ADBB83F5-120C-489F-BBEC-E8DF2F2A3190}" srcOrd="0" destOrd="0" presId="urn:microsoft.com/office/officeart/2005/8/layout/orgChart1"/>
    <dgm:cxn modelId="{7FEA6453-C40B-4329-B11B-00A7871CA23C}" type="presParOf" srcId="{718C71DB-15E6-4E48-B932-2B12FD19BF1F}" destId="{23BE4FC6-5587-4F1F-B169-9C808FB9AF62}" srcOrd="0" destOrd="0" presId="urn:microsoft.com/office/officeart/2005/8/layout/orgChart1"/>
    <dgm:cxn modelId="{D9116CB1-9091-4AEE-88B6-101055D51342}" type="presParOf" srcId="{23BE4FC6-5587-4F1F-B169-9C808FB9AF62}" destId="{2EE1B5EA-F611-4404-BAA8-FF72AEF4F085}" srcOrd="0" destOrd="0" presId="urn:microsoft.com/office/officeart/2005/8/layout/orgChart1"/>
    <dgm:cxn modelId="{4C53FABE-1E71-446B-AC70-495D7AC9A852}" type="presParOf" srcId="{2EE1B5EA-F611-4404-BAA8-FF72AEF4F085}" destId="{58565E54-3DC4-4DDF-8B4A-CEC29018DA69}" srcOrd="0" destOrd="0" presId="urn:microsoft.com/office/officeart/2005/8/layout/orgChart1"/>
    <dgm:cxn modelId="{8A1D8C42-AF1D-473C-AB8F-D50CEA77DF6C}" type="presParOf" srcId="{2EE1B5EA-F611-4404-BAA8-FF72AEF4F085}" destId="{6399F114-91E3-4E68-BAE1-09D1567D2E76}" srcOrd="1" destOrd="0" presId="urn:microsoft.com/office/officeart/2005/8/layout/orgChart1"/>
    <dgm:cxn modelId="{C8BC842A-A05F-4A08-8458-DDABFD5FE02C}" type="presParOf" srcId="{23BE4FC6-5587-4F1F-B169-9C808FB9AF62}" destId="{EFE2B567-8D64-4F51-9E3B-B3EB61371ADE}" srcOrd="1" destOrd="0" presId="urn:microsoft.com/office/officeart/2005/8/layout/orgChart1"/>
    <dgm:cxn modelId="{A37591C3-13DA-41D9-BA24-27964F381EB2}" type="presParOf" srcId="{EFE2B567-8D64-4F51-9E3B-B3EB61371ADE}" destId="{C4EE63BD-87E5-432D-B4B6-1FBC07E7EFA7}" srcOrd="0" destOrd="0" presId="urn:microsoft.com/office/officeart/2005/8/layout/orgChart1"/>
    <dgm:cxn modelId="{4B78949D-ECDC-45F1-8606-C33B6FE393F2}" type="presParOf" srcId="{EFE2B567-8D64-4F51-9E3B-B3EB61371ADE}" destId="{66A01E6A-6892-43AE-81D5-BEABDCD74FB0}" srcOrd="1" destOrd="0" presId="urn:microsoft.com/office/officeart/2005/8/layout/orgChart1"/>
    <dgm:cxn modelId="{726472AC-E349-4EF0-AEE8-07359A086EFD}" type="presParOf" srcId="{66A01E6A-6892-43AE-81D5-BEABDCD74FB0}" destId="{68CA20E3-5AD4-4A45-A897-6AB8E004C1FC}" srcOrd="0" destOrd="0" presId="urn:microsoft.com/office/officeart/2005/8/layout/orgChart1"/>
    <dgm:cxn modelId="{EC6DB7D2-B391-43A9-90AF-5B7D8A2D59FC}" type="presParOf" srcId="{68CA20E3-5AD4-4A45-A897-6AB8E004C1FC}" destId="{1047DC49-48B7-4258-A469-BD8F6348BD2E}" srcOrd="0" destOrd="0" presId="urn:microsoft.com/office/officeart/2005/8/layout/orgChart1"/>
    <dgm:cxn modelId="{BA6989CC-BDC4-4603-B807-E8DBF5B7818A}" type="presParOf" srcId="{68CA20E3-5AD4-4A45-A897-6AB8E004C1FC}" destId="{3926B81A-2823-4750-876D-D27C6D746B13}" srcOrd="1" destOrd="0" presId="urn:microsoft.com/office/officeart/2005/8/layout/orgChart1"/>
    <dgm:cxn modelId="{580A2AF3-7840-4A0D-962B-B7A78BC5F6BF}" type="presParOf" srcId="{66A01E6A-6892-43AE-81D5-BEABDCD74FB0}" destId="{D88690EE-E209-4A4D-B351-695CE7E80A70}" srcOrd="1" destOrd="0" presId="urn:microsoft.com/office/officeart/2005/8/layout/orgChart1"/>
    <dgm:cxn modelId="{4B2A2335-664F-4D7E-80A2-2C11E7EDF41A}" type="presParOf" srcId="{66A01E6A-6892-43AE-81D5-BEABDCD74FB0}" destId="{1486233C-BD8A-4BD8-B137-572B2C17D47B}" srcOrd="2" destOrd="0" presId="urn:microsoft.com/office/officeart/2005/8/layout/orgChart1"/>
    <dgm:cxn modelId="{8DBF89BD-8879-4C49-8965-5BA6C3B02B61}" type="presParOf" srcId="{EFE2B567-8D64-4F51-9E3B-B3EB61371ADE}" destId="{ADBB83F5-120C-489F-BBEC-E8DF2F2A3190}" srcOrd="2" destOrd="0" presId="urn:microsoft.com/office/officeart/2005/8/layout/orgChart1"/>
    <dgm:cxn modelId="{811CFB8B-4FE1-4FF7-B7CA-A5FFD42B971E}" type="presParOf" srcId="{EFE2B567-8D64-4F51-9E3B-B3EB61371ADE}" destId="{B679ADA6-7368-4C5F-A335-CE8D9A6E237B}" srcOrd="3" destOrd="0" presId="urn:microsoft.com/office/officeart/2005/8/layout/orgChart1"/>
    <dgm:cxn modelId="{95FA1E07-064A-410F-83D7-377BEAEB2AAE}" type="presParOf" srcId="{B679ADA6-7368-4C5F-A335-CE8D9A6E237B}" destId="{A008F311-3541-421F-934D-0027A5A35BFB}" srcOrd="0" destOrd="0" presId="urn:microsoft.com/office/officeart/2005/8/layout/orgChart1"/>
    <dgm:cxn modelId="{7BECEBBB-EAA0-4293-85E9-306E45B88CD6}" type="presParOf" srcId="{A008F311-3541-421F-934D-0027A5A35BFB}" destId="{C1363162-B895-4728-BADC-ED2ED9A04B8F}" srcOrd="0" destOrd="0" presId="urn:microsoft.com/office/officeart/2005/8/layout/orgChart1"/>
    <dgm:cxn modelId="{D3F8280D-F41B-436F-9815-15822EED6352}" type="presParOf" srcId="{A008F311-3541-421F-934D-0027A5A35BFB}" destId="{63495832-CAF8-457A-9938-AFA87BBEDE79}" srcOrd="1" destOrd="0" presId="urn:microsoft.com/office/officeart/2005/8/layout/orgChart1"/>
    <dgm:cxn modelId="{CF77FE29-23C8-4349-8F48-06B936AA6FE6}" type="presParOf" srcId="{B679ADA6-7368-4C5F-A335-CE8D9A6E237B}" destId="{CC41200E-5BDD-4714-A82B-1B4B381A79CB}" srcOrd="1" destOrd="0" presId="urn:microsoft.com/office/officeart/2005/8/layout/orgChart1"/>
    <dgm:cxn modelId="{8AD95280-E0F5-431F-A6D2-44CFF7B0C83B}" type="presParOf" srcId="{B679ADA6-7368-4C5F-A335-CE8D9A6E237B}" destId="{DCD8F915-25B0-4630-AAC9-B10CC5E50423}" srcOrd="2" destOrd="0" presId="urn:microsoft.com/office/officeart/2005/8/layout/orgChart1"/>
    <dgm:cxn modelId="{532D23C8-170C-4606-9946-8BFC4CADDE37}" type="presParOf" srcId="{EFE2B567-8D64-4F51-9E3B-B3EB61371ADE}" destId="{15E2F05A-89B5-4861-B8A2-DD914DF809FD}" srcOrd="4" destOrd="0" presId="urn:microsoft.com/office/officeart/2005/8/layout/orgChart1"/>
    <dgm:cxn modelId="{AA9A5961-9EA4-424A-89C6-AE5286AC6C51}" type="presParOf" srcId="{EFE2B567-8D64-4F51-9E3B-B3EB61371ADE}" destId="{29745809-91B3-43EE-8A14-78610419C7E9}" srcOrd="5" destOrd="0" presId="urn:microsoft.com/office/officeart/2005/8/layout/orgChart1"/>
    <dgm:cxn modelId="{F080FECD-BDDE-4608-AB21-D9BDA6C380F3}" type="presParOf" srcId="{29745809-91B3-43EE-8A14-78610419C7E9}" destId="{AA3A8C48-1E3F-472E-8B97-25BAFA96A77F}" srcOrd="0" destOrd="0" presId="urn:microsoft.com/office/officeart/2005/8/layout/orgChart1"/>
    <dgm:cxn modelId="{7CFC28D0-A136-4DFC-8DD1-897823728C0A}" type="presParOf" srcId="{AA3A8C48-1E3F-472E-8B97-25BAFA96A77F}" destId="{F2617B5F-75CC-44B2-91A5-EA634161D530}" srcOrd="0" destOrd="0" presId="urn:microsoft.com/office/officeart/2005/8/layout/orgChart1"/>
    <dgm:cxn modelId="{0F3F823E-1B41-4920-8D48-2986BDA5CA82}" type="presParOf" srcId="{AA3A8C48-1E3F-472E-8B97-25BAFA96A77F}" destId="{8313E7C4-D2B5-4D98-BDB9-61D79A419AFA}" srcOrd="1" destOrd="0" presId="urn:microsoft.com/office/officeart/2005/8/layout/orgChart1"/>
    <dgm:cxn modelId="{39325193-5F1A-4F9F-86E3-317EB64886BE}" type="presParOf" srcId="{29745809-91B3-43EE-8A14-78610419C7E9}" destId="{031C18AE-F3C9-413C-B232-D793549BD08C}" srcOrd="1" destOrd="0" presId="urn:microsoft.com/office/officeart/2005/8/layout/orgChart1"/>
    <dgm:cxn modelId="{1099AA54-1B78-4280-AB04-2FE7460A6E86}" type="presParOf" srcId="{29745809-91B3-43EE-8A14-78610419C7E9}" destId="{374FCCAF-8C70-449E-A949-B85501A0AC81}" srcOrd="2" destOrd="0" presId="urn:microsoft.com/office/officeart/2005/8/layout/orgChart1"/>
    <dgm:cxn modelId="{94BD2BA5-7C0E-4DAC-A3CD-AEDC548A1137}" type="presParOf" srcId="{EFE2B567-8D64-4F51-9E3B-B3EB61371ADE}" destId="{1B8862ED-A04C-45F9-AFAA-63014331D1AD}" srcOrd="6" destOrd="0" presId="urn:microsoft.com/office/officeart/2005/8/layout/orgChart1"/>
    <dgm:cxn modelId="{D97C151E-73D2-4850-BA84-B465CCCCBBCF}" type="presParOf" srcId="{EFE2B567-8D64-4F51-9E3B-B3EB61371ADE}" destId="{1C531D6B-08E5-41AB-95B7-2FD5A6860C65}" srcOrd="7" destOrd="0" presId="urn:microsoft.com/office/officeart/2005/8/layout/orgChart1"/>
    <dgm:cxn modelId="{BA5FA086-2D35-4E26-AB6D-403B304E687D}" type="presParOf" srcId="{1C531D6B-08E5-41AB-95B7-2FD5A6860C65}" destId="{29883A4F-9373-478E-A7D6-19EE5B21D4AD}" srcOrd="0" destOrd="0" presId="urn:microsoft.com/office/officeart/2005/8/layout/orgChart1"/>
    <dgm:cxn modelId="{DD26F743-7DB8-448C-B27F-C83A1074111B}" type="presParOf" srcId="{29883A4F-9373-478E-A7D6-19EE5B21D4AD}" destId="{6D8C7978-DE1E-4382-BE84-9F9DDE937EC7}" srcOrd="0" destOrd="0" presId="urn:microsoft.com/office/officeart/2005/8/layout/orgChart1"/>
    <dgm:cxn modelId="{DBA7EBAD-33FA-4245-BE21-3514404376E6}" type="presParOf" srcId="{29883A4F-9373-478E-A7D6-19EE5B21D4AD}" destId="{1804E325-F54B-4055-A006-27CA76F3A650}" srcOrd="1" destOrd="0" presId="urn:microsoft.com/office/officeart/2005/8/layout/orgChart1"/>
    <dgm:cxn modelId="{41937A59-0AEF-41F7-A2B9-0039BA074A39}" type="presParOf" srcId="{1C531D6B-08E5-41AB-95B7-2FD5A6860C65}" destId="{4F1BCFDF-D7F4-4802-82F1-06839029E5AD}" srcOrd="1" destOrd="0" presId="urn:microsoft.com/office/officeart/2005/8/layout/orgChart1"/>
    <dgm:cxn modelId="{96624A8B-FD21-472A-82A9-5BE7A716971E}" type="presParOf" srcId="{1C531D6B-08E5-41AB-95B7-2FD5A6860C65}" destId="{4B949564-BD86-494A-BFB3-B5DB247B2397}" srcOrd="2" destOrd="0" presId="urn:microsoft.com/office/officeart/2005/8/layout/orgChart1"/>
    <dgm:cxn modelId="{480311DD-A12F-43E5-895D-98D151CE556A}" type="presParOf" srcId="{23BE4FC6-5587-4F1F-B169-9C808FB9AF62}" destId="{7B574EBE-E260-4385-B39C-CC0749EBD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2D4FA3D4-A11D-4AC6-89E4-E18AE00E93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4E43B4-5772-4067-A739-109BBB220613}" type="parTrans" cxnId="{FF70DEFD-BD42-43C5-AF5B-D904FDC67AA2}">
      <dgm:prSet/>
      <dgm:spPr/>
      <dgm:t>
        <a:bodyPr/>
        <a:lstStyle/>
        <a:p>
          <a:endParaRPr lang="en-US"/>
        </a:p>
      </dgm:t>
    </dgm:pt>
    <dgm:pt modelId="{C62981E1-0337-4088-94CF-2AAC57B8C349}" type="sibTrans" cxnId="{FF70DEFD-BD42-43C5-AF5B-D904FDC67AA2}">
      <dgm:prSet/>
      <dgm:spPr/>
      <dgm:t>
        <a:bodyPr/>
        <a:lstStyle/>
        <a:p>
          <a:endParaRPr lang="en-US"/>
        </a:p>
      </dgm:t>
    </dgm:pt>
    <dgm:pt modelId="{B65E40D9-82B9-4930-AFCE-EA8A09D9E0D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8EFB13-5761-4EB8-A9A9-53715E0B1AB4}" type="parTrans" cxnId="{896FB0C0-CECB-467A-AE4D-C47F4B615A6D}">
      <dgm:prSet/>
      <dgm:spPr/>
      <dgm:t>
        <a:bodyPr/>
        <a:lstStyle/>
        <a:p>
          <a:endParaRPr lang="en-US"/>
        </a:p>
      </dgm:t>
    </dgm:pt>
    <dgm:pt modelId="{4424428A-0795-4C6D-9288-C6B80F18F0C1}" type="sibTrans" cxnId="{896FB0C0-CECB-467A-AE4D-C47F4B615A6D}">
      <dgm:prSet/>
      <dgm:spPr/>
      <dgm:t>
        <a:bodyPr/>
        <a:lstStyle/>
        <a:p>
          <a:endParaRPr lang="en-US"/>
        </a:p>
      </dgm:t>
    </dgm:pt>
    <dgm:pt modelId="{9399C592-32B8-4AE8-97B1-090EE27AF2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1DF588-B0D8-48EC-88E8-5BB242F70471}" type="parTrans" cxnId="{62309681-572E-4E0A-9147-79A461F98C86}">
      <dgm:prSet/>
      <dgm:spPr/>
      <dgm:t>
        <a:bodyPr/>
        <a:lstStyle/>
        <a:p>
          <a:endParaRPr lang="en-US"/>
        </a:p>
      </dgm:t>
    </dgm:pt>
    <dgm:pt modelId="{E10671D4-3DBE-485F-AF10-7EDB6CB67C98}" type="sibTrans" cxnId="{62309681-572E-4E0A-9147-79A461F98C8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9"/>
      <dgm:spPr/>
    </dgm:pt>
    <dgm:pt modelId="{651CEE59-F6A9-6C41-800C-3A6FBBA21433}" type="pres">
      <dgm:prSet presAssocID="{F1FC84D4-96D8-384B-A0AF-C0C383C34AF5}" presName="connectorText" presStyleLbl="sibTrans2D1" presStyleIdx="2" presStyleCnt="9"/>
      <dgm:spPr/>
    </dgm:pt>
    <dgm:pt modelId="{61218A4F-C48D-5349-B767-056C78768998}" type="pres">
      <dgm:prSet presAssocID="{5D19F635-BE60-064E-B74E-C848157D3FA1}" presName="node" presStyleLbl="node1" presStyleIdx="2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9"/>
      <dgm:spPr/>
    </dgm:pt>
    <dgm:pt modelId="{B946CDDA-C840-BD45-85DE-4AD515E72528}" type="pres">
      <dgm:prSet presAssocID="{4AE3A5AC-720A-D34A-B5C2-417A7A42551E}" presName="connectorText" presStyleLbl="sibTrans2D1" presStyleIdx="3" presStyleCnt="9"/>
      <dgm:spPr/>
    </dgm:pt>
    <dgm:pt modelId="{BCF58AD9-435C-DD49-838B-359EEA1EC92E}" type="pres">
      <dgm:prSet presAssocID="{52857E5D-2805-484D-B60D-6745F11CFAB2}" presName="node" presStyleLbl="node1" presStyleIdx="3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9"/>
      <dgm:spPr/>
    </dgm:pt>
    <dgm:pt modelId="{6B5FC554-A88B-C444-BEF5-A4103C59C9B6}" type="pres">
      <dgm:prSet presAssocID="{F513309A-30DE-DB4B-8E1A-987B3F923519}" presName="connectorText" presStyleLbl="sibTrans2D1" presStyleIdx="4" presStyleCnt="9"/>
      <dgm:spPr/>
    </dgm:pt>
    <dgm:pt modelId="{1562A32E-CBE1-0B49-9041-AFB3AD315686}" type="pres">
      <dgm:prSet presAssocID="{1D9EAB9E-E6A4-3A49-B8ED-A5BBA76E13CF}" presName="node" presStyleLbl="node1" presStyleIdx="4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5" presStyleCnt="9"/>
      <dgm:spPr/>
    </dgm:pt>
    <dgm:pt modelId="{08FAF6FF-417D-F24D-8C19-720DB00CE691}" type="pres">
      <dgm:prSet presAssocID="{8E8C3C44-7456-254C-800C-EC9D15B47DC2}" presName="connectorText" presStyleLbl="sibTrans2D1" presStyleIdx="5" presStyleCnt="9"/>
      <dgm:spPr/>
    </dgm:pt>
    <dgm:pt modelId="{C7A5C138-A494-9840-B543-F5B2B3768D5A}" type="pres">
      <dgm:prSet presAssocID="{CC89A544-2EE3-7741-A0F0-A60C38CFDEC5}" presName="node" presStyleLbl="node1" presStyleIdx="5" presStyleCnt="9">
        <dgm:presLayoutVars>
          <dgm:bulletEnabled val="1"/>
        </dgm:presLayoutVars>
      </dgm:prSet>
      <dgm:spPr/>
    </dgm:pt>
    <dgm:pt modelId="{D8325308-0D1D-462E-A64B-E5CFFBA4A65F}" type="pres">
      <dgm:prSet presAssocID="{134E43B4-5772-4067-A739-109BBB220613}" presName="parTrans" presStyleLbl="sibTrans2D1" presStyleIdx="6" presStyleCnt="9"/>
      <dgm:spPr/>
    </dgm:pt>
    <dgm:pt modelId="{180B030A-3EEB-459C-91BF-4A4496388090}" type="pres">
      <dgm:prSet presAssocID="{134E43B4-5772-4067-A739-109BBB220613}" presName="connectorText" presStyleLbl="sibTrans2D1" presStyleIdx="6" presStyleCnt="9"/>
      <dgm:spPr/>
    </dgm:pt>
    <dgm:pt modelId="{A50C63CB-4785-4479-AF3F-079A7704797E}" type="pres">
      <dgm:prSet presAssocID="{2D4FA3D4-A11D-4AC6-89E4-E18AE00E9377}" presName="node" presStyleLbl="node1" presStyleIdx="6" presStyleCnt="9">
        <dgm:presLayoutVars>
          <dgm:bulletEnabled val="1"/>
        </dgm:presLayoutVars>
      </dgm:prSet>
      <dgm:spPr/>
    </dgm:pt>
    <dgm:pt modelId="{72676B11-67F8-4BA0-84D6-D423C6CD7470}" type="pres">
      <dgm:prSet presAssocID="{B78EFB13-5761-4EB8-A9A9-53715E0B1AB4}" presName="parTrans" presStyleLbl="sibTrans2D1" presStyleIdx="7" presStyleCnt="9"/>
      <dgm:spPr/>
    </dgm:pt>
    <dgm:pt modelId="{02548D71-AF87-4020-BF4C-07383C291CFA}" type="pres">
      <dgm:prSet presAssocID="{B78EFB13-5761-4EB8-A9A9-53715E0B1AB4}" presName="connectorText" presStyleLbl="sibTrans2D1" presStyleIdx="7" presStyleCnt="9"/>
      <dgm:spPr/>
    </dgm:pt>
    <dgm:pt modelId="{C7C570E1-0C92-46B1-9B66-8DA243D1F496}" type="pres">
      <dgm:prSet presAssocID="{B65E40D9-82B9-4930-AFCE-EA8A09D9E0DE}" presName="node" presStyleLbl="node1" presStyleIdx="7" presStyleCnt="9">
        <dgm:presLayoutVars>
          <dgm:bulletEnabled val="1"/>
        </dgm:presLayoutVars>
      </dgm:prSet>
      <dgm:spPr/>
    </dgm:pt>
    <dgm:pt modelId="{7A5CBCC2-8B86-4F31-A02D-3A08CA68B985}" type="pres">
      <dgm:prSet presAssocID="{2C1DF588-B0D8-48EC-88E8-5BB242F70471}" presName="parTrans" presStyleLbl="sibTrans2D1" presStyleIdx="8" presStyleCnt="9"/>
      <dgm:spPr/>
    </dgm:pt>
    <dgm:pt modelId="{A48CA02E-D9CA-4D70-A779-D21B932295A8}" type="pres">
      <dgm:prSet presAssocID="{2C1DF588-B0D8-48EC-88E8-5BB242F70471}" presName="connectorText" presStyleLbl="sibTrans2D1" presStyleIdx="8" presStyleCnt="9"/>
      <dgm:spPr/>
    </dgm:pt>
    <dgm:pt modelId="{97CE0941-61C9-4141-820F-D18366E994FF}" type="pres">
      <dgm:prSet presAssocID="{9399C592-32B8-4AE8-97B1-090EE27AF2D8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4A2F9625-DCFB-419B-A404-40E5905C8C84}" type="presOf" srcId="{B65E40D9-82B9-4930-AFCE-EA8A09D9E0DE}" destId="{C7C570E1-0C92-46B1-9B66-8DA243D1F496}" srcOrd="0" destOrd="0" presId="urn:microsoft.com/office/officeart/2005/8/layout/radial5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9501038-71E4-4C85-9F13-A7443AA3DABE}" type="presOf" srcId="{2C1DF588-B0D8-48EC-88E8-5BB242F70471}" destId="{7A5CBCC2-8B86-4F31-A02D-3A08CA68B985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BDFB5448-57B1-4786-9AB3-D10EFB211437}" type="presOf" srcId="{2D4FA3D4-A11D-4AC6-89E4-E18AE00E9377}" destId="{A50C63CB-4785-4479-AF3F-079A7704797E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76000981-FD27-4CFC-96D5-EEA57B9FEF3A}" type="presOf" srcId="{134E43B4-5772-4067-A739-109BBB220613}" destId="{180B030A-3EEB-459C-91BF-4A4496388090}" srcOrd="1" destOrd="0" presId="urn:microsoft.com/office/officeart/2005/8/layout/radial5"/>
    <dgm:cxn modelId="{62309681-572E-4E0A-9147-79A461F98C86}" srcId="{A3B65059-5AE2-8643-AFAD-E0FA094D6473}" destId="{9399C592-32B8-4AE8-97B1-090EE27AF2D8}" srcOrd="8" destOrd="0" parTransId="{2C1DF588-B0D8-48EC-88E8-5BB242F70471}" sibTransId="{E10671D4-3DBE-485F-AF10-7EDB6CB67C98}"/>
    <dgm:cxn modelId="{83B2908C-3CCC-41D0-B068-FBB8AD8DB333}" type="presOf" srcId="{2C1DF588-B0D8-48EC-88E8-5BB242F70471}" destId="{A48CA02E-D9CA-4D70-A779-D21B932295A8}" srcOrd="1" destOrd="0" presId="urn:microsoft.com/office/officeart/2005/8/layout/radial5"/>
    <dgm:cxn modelId="{07C3C992-BA63-429A-ABE5-CC91BEEF40DD}" type="presOf" srcId="{9399C592-32B8-4AE8-97B1-090EE27AF2D8}" destId="{97CE0941-61C9-4141-820F-D18366E994FF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5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896FB0C0-CECB-467A-AE4D-C47F4B615A6D}" srcId="{A3B65059-5AE2-8643-AFAD-E0FA094D6473}" destId="{B65E40D9-82B9-4930-AFCE-EA8A09D9E0DE}" srcOrd="7" destOrd="0" parTransId="{B78EFB13-5761-4EB8-A9A9-53715E0B1AB4}" sibTransId="{4424428A-0795-4C6D-9288-C6B80F18F0C1}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8B65B7CC-4420-4AFC-8290-074210A26B35}" type="presOf" srcId="{B78EFB13-5761-4EB8-A9A9-53715E0B1AB4}" destId="{02548D71-AF87-4020-BF4C-07383C291CFA}" srcOrd="1" destOrd="0" presId="urn:microsoft.com/office/officeart/2005/8/layout/radial5"/>
    <dgm:cxn modelId="{6AEBD6D3-3036-49FD-8E2D-E381A3573671}" type="presOf" srcId="{134E43B4-5772-4067-A739-109BBB220613}" destId="{D8325308-0D1D-462E-A64B-E5CFFBA4A65F}" srcOrd="0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8920A5FC-5E12-4D65-87E2-13A24029E1C3}" type="presOf" srcId="{B78EFB13-5761-4EB8-A9A9-53715E0B1AB4}" destId="{72676B11-67F8-4BA0-84D6-D423C6CD7470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FF70DEFD-BD42-43C5-AF5B-D904FDC67AA2}" srcId="{A3B65059-5AE2-8643-AFAD-E0FA094D6473}" destId="{2D4FA3D4-A11D-4AC6-89E4-E18AE00E9377}" srcOrd="6" destOrd="0" parTransId="{134E43B4-5772-4067-A739-109BBB220613}" sibTransId="{C62981E1-0337-4088-94CF-2AAC57B8C349}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  <dgm:cxn modelId="{EBBA9B86-E40B-B847-9A89-6974116C026B}" type="presParOf" srcId="{E0E132E9-7BE6-1749-ACC3-7FB44E5C5664}" destId="{9CC6205C-7DAD-7B45-96DA-EA997040E5B9}" srcOrd="11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2" destOrd="0" presId="urn:microsoft.com/office/officeart/2005/8/layout/radial5"/>
    <dgm:cxn modelId="{2F3AFE54-3D17-4C57-9B0C-0E95B71BAE3A}" type="presParOf" srcId="{E0E132E9-7BE6-1749-ACC3-7FB44E5C5664}" destId="{D8325308-0D1D-462E-A64B-E5CFFBA4A65F}" srcOrd="13" destOrd="0" presId="urn:microsoft.com/office/officeart/2005/8/layout/radial5"/>
    <dgm:cxn modelId="{F234EE18-9122-4F47-AC58-44E2ECB6B6E5}" type="presParOf" srcId="{D8325308-0D1D-462E-A64B-E5CFFBA4A65F}" destId="{180B030A-3EEB-459C-91BF-4A4496388090}" srcOrd="0" destOrd="0" presId="urn:microsoft.com/office/officeart/2005/8/layout/radial5"/>
    <dgm:cxn modelId="{C41866B0-8964-48E1-ACCF-1A7EE6D9A334}" type="presParOf" srcId="{E0E132E9-7BE6-1749-ACC3-7FB44E5C5664}" destId="{A50C63CB-4785-4479-AF3F-079A7704797E}" srcOrd="14" destOrd="0" presId="urn:microsoft.com/office/officeart/2005/8/layout/radial5"/>
    <dgm:cxn modelId="{7AAA32B1-DB2F-46FD-A1D5-4EDEE6F3712B}" type="presParOf" srcId="{E0E132E9-7BE6-1749-ACC3-7FB44E5C5664}" destId="{72676B11-67F8-4BA0-84D6-D423C6CD7470}" srcOrd="15" destOrd="0" presId="urn:microsoft.com/office/officeart/2005/8/layout/radial5"/>
    <dgm:cxn modelId="{E0DB00BB-66D5-4010-AD2D-A326F10B31DF}" type="presParOf" srcId="{72676B11-67F8-4BA0-84D6-D423C6CD7470}" destId="{02548D71-AF87-4020-BF4C-07383C291CFA}" srcOrd="0" destOrd="0" presId="urn:microsoft.com/office/officeart/2005/8/layout/radial5"/>
    <dgm:cxn modelId="{1F839330-1D26-4D3F-93C0-8499533D082E}" type="presParOf" srcId="{E0E132E9-7BE6-1749-ACC3-7FB44E5C5664}" destId="{C7C570E1-0C92-46B1-9B66-8DA243D1F496}" srcOrd="16" destOrd="0" presId="urn:microsoft.com/office/officeart/2005/8/layout/radial5"/>
    <dgm:cxn modelId="{E8EFDD2B-F2A9-4E0B-9082-08881842E01E}" type="presParOf" srcId="{E0E132E9-7BE6-1749-ACC3-7FB44E5C5664}" destId="{7A5CBCC2-8B86-4F31-A02D-3A08CA68B985}" srcOrd="17" destOrd="0" presId="urn:microsoft.com/office/officeart/2005/8/layout/radial5"/>
    <dgm:cxn modelId="{4C956B91-CF07-4B77-A46A-FD70487A25E2}" type="presParOf" srcId="{7A5CBCC2-8B86-4F31-A02D-3A08CA68B985}" destId="{A48CA02E-D9CA-4D70-A779-D21B932295A8}" srcOrd="0" destOrd="0" presId="urn:microsoft.com/office/officeart/2005/8/layout/radial5"/>
    <dgm:cxn modelId="{57A78AE9-C69D-484A-A71A-C7615F03282F}" type="presParOf" srcId="{E0E132E9-7BE6-1749-ACC3-7FB44E5C5664}" destId="{97CE0941-61C9-4141-820F-D18366E994F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4"/>
      <dgm:spPr/>
    </dgm:pt>
    <dgm:pt modelId="{969E317C-7021-7846-A85D-56FC04588446}" type="pres">
      <dgm:prSet presAssocID="{E3E82584-6A81-644B-960A-0EB0C46BAC2A}" presName="connectorText" presStyleLbl="sibTrans2D1" presStyleIdx="3" presStyleCnt="4"/>
      <dgm:spPr/>
    </dgm:pt>
    <dgm:pt modelId="{5951B234-D86A-6F4A-B0E4-59D9CD523D30}" type="pres">
      <dgm:prSet presAssocID="{79563E4F-D106-8A47-AA74-BCBEDBACD86E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F97461-89F0-46DB-85F2-99D192A9B2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5E54B7-B675-4313-AE5C-08BF77EB2804}" type="parTrans" cxnId="{00572D3C-04F7-46C3-BA1B-C25AE2B6FF48}">
      <dgm:prSet/>
      <dgm:spPr/>
      <dgm:t>
        <a:bodyPr/>
        <a:lstStyle/>
        <a:p>
          <a:endParaRPr lang="en-US"/>
        </a:p>
      </dgm:t>
    </dgm:pt>
    <dgm:pt modelId="{6EDF2D9C-15B7-4D5A-965D-D0B8C762DE12}" type="sibTrans" cxnId="{00572D3C-04F7-46C3-BA1B-C25AE2B6FF48}">
      <dgm:prSet/>
      <dgm:spPr/>
      <dgm:t>
        <a:bodyPr/>
        <a:lstStyle/>
        <a:p>
          <a:endParaRPr lang="en-US"/>
        </a:p>
      </dgm:t>
    </dgm:pt>
    <dgm:pt modelId="{9281964E-BFC9-407B-AC94-E9373B56656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2ECBEE-4FBB-4924-8A23-FB3B60D9389D}" type="parTrans" cxnId="{91E16CBB-0C66-4C9E-9A03-F54DC9023CFD}">
      <dgm:prSet/>
      <dgm:spPr/>
      <dgm:t>
        <a:bodyPr/>
        <a:lstStyle/>
        <a:p>
          <a:endParaRPr lang="en-US"/>
        </a:p>
      </dgm:t>
    </dgm:pt>
    <dgm:pt modelId="{EB761726-5699-4239-A331-4AC9112184B1}" type="sibTrans" cxnId="{91E16CBB-0C66-4C9E-9A03-F54DC9023CFD}">
      <dgm:prSet/>
      <dgm:spPr/>
      <dgm:t>
        <a:bodyPr/>
        <a:lstStyle/>
        <a:p>
          <a:endParaRPr lang="en-US"/>
        </a:p>
      </dgm:t>
    </dgm:pt>
    <dgm:pt modelId="{3C1788D7-E9DC-4BFB-A352-A6B51C72E8D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D4A882-BC5D-475C-925F-DB716DEAFE72}" type="parTrans" cxnId="{9D300F0B-C523-4E8C-9DD2-B4CCF57FC219}">
      <dgm:prSet/>
      <dgm:spPr/>
      <dgm:t>
        <a:bodyPr/>
        <a:lstStyle/>
        <a:p>
          <a:endParaRPr lang="en-US"/>
        </a:p>
      </dgm:t>
    </dgm:pt>
    <dgm:pt modelId="{21829872-8974-4754-8AD1-BCBE7FDB87D0}" type="sibTrans" cxnId="{9D300F0B-C523-4E8C-9DD2-B4CCF57FC219}">
      <dgm:prSet/>
      <dgm:spPr/>
      <dgm:t>
        <a:bodyPr/>
        <a:lstStyle/>
        <a:p>
          <a:endParaRPr lang="en-US"/>
        </a:p>
      </dgm:t>
    </dgm:pt>
    <dgm:pt modelId="{C567E121-A2C9-4882-A531-434118D5760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A6B6AD-E5F0-4478-8D54-E9EA3DDD9A71}" type="parTrans" cxnId="{165BACA6-B8AC-41E6-B36D-EDA50AA6F2C0}">
      <dgm:prSet/>
      <dgm:spPr/>
      <dgm:t>
        <a:bodyPr/>
        <a:lstStyle/>
        <a:p>
          <a:endParaRPr lang="en-US"/>
        </a:p>
      </dgm:t>
    </dgm:pt>
    <dgm:pt modelId="{2E035D8A-5F31-45D4-9ACD-DC43C73E9A8C}" type="sibTrans" cxnId="{165BACA6-B8AC-41E6-B36D-EDA50AA6F2C0}">
      <dgm:prSet/>
      <dgm:spPr/>
      <dgm:t>
        <a:bodyPr/>
        <a:lstStyle/>
        <a:p>
          <a:endParaRPr lang="en-US"/>
        </a:p>
      </dgm:t>
    </dgm:pt>
    <dgm:pt modelId="{5D667937-B9A5-4C85-9595-9DD38C38F0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171CCA-CF6B-48D4-A95A-42B6EC45FC7F}" type="parTrans" cxnId="{2BDC8F5F-66D2-4292-B10F-C215610B8257}">
      <dgm:prSet/>
      <dgm:spPr/>
      <dgm:t>
        <a:bodyPr/>
        <a:lstStyle/>
        <a:p>
          <a:endParaRPr lang="en-US"/>
        </a:p>
      </dgm:t>
    </dgm:pt>
    <dgm:pt modelId="{FCBEB0A0-9943-4743-9B7E-82272F22A1FF}" type="sibTrans" cxnId="{2BDC8F5F-66D2-4292-B10F-C215610B8257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9"/>
      <dgm:spPr/>
    </dgm:pt>
    <dgm:pt modelId="{E4798221-79E5-4B09-9135-F2A4AA4B30AA}" type="pres">
      <dgm:prSet presAssocID="{21C65D1B-B9DA-493B-8972-1A23CB951AB6}" presName="node" presStyleLbl="vennNode1" presStyleIdx="1" presStyleCnt="9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9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9">
        <dgm:presLayoutVars>
          <dgm:bulletEnabled val="1"/>
        </dgm:presLayoutVars>
      </dgm:prSet>
      <dgm:spPr/>
    </dgm:pt>
    <dgm:pt modelId="{DFFA3209-7516-40D0-A6C9-E92D85D3CC21}" type="pres">
      <dgm:prSet presAssocID="{1EF97461-89F0-46DB-85F2-99D192A9B271}" presName="node" presStyleLbl="vennNode1" presStyleIdx="4" presStyleCnt="9">
        <dgm:presLayoutVars>
          <dgm:bulletEnabled val="1"/>
        </dgm:presLayoutVars>
      </dgm:prSet>
      <dgm:spPr/>
    </dgm:pt>
    <dgm:pt modelId="{55CC783B-7401-46D7-8DDD-9C925E1E7869}" type="pres">
      <dgm:prSet presAssocID="{C567E121-A2C9-4882-A531-434118D5760E}" presName="node" presStyleLbl="vennNode1" presStyleIdx="5" presStyleCnt="9">
        <dgm:presLayoutVars>
          <dgm:bulletEnabled val="1"/>
        </dgm:presLayoutVars>
      </dgm:prSet>
      <dgm:spPr/>
    </dgm:pt>
    <dgm:pt modelId="{4B693E54-21DF-4446-917F-75D50676BCCD}" type="pres">
      <dgm:prSet presAssocID="{5D667937-B9A5-4C85-9595-9DD38C38F002}" presName="node" presStyleLbl="vennNode1" presStyleIdx="6" presStyleCnt="9">
        <dgm:presLayoutVars>
          <dgm:bulletEnabled val="1"/>
        </dgm:presLayoutVars>
      </dgm:prSet>
      <dgm:spPr/>
    </dgm:pt>
    <dgm:pt modelId="{463AB7C7-4E7B-4B4C-A33F-5C32A948B00F}" type="pres">
      <dgm:prSet presAssocID="{9281964E-BFC9-407B-AC94-E9373B56656A}" presName="node" presStyleLbl="vennNode1" presStyleIdx="7" presStyleCnt="9">
        <dgm:presLayoutVars>
          <dgm:bulletEnabled val="1"/>
        </dgm:presLayoutVars>
      </dgm:prSet>
      <dgm:spPr/>
    </dgm:pt>
    <dgm:pt modelId="{0DBEDBFB-609C-4176-90F0-DA2CACB5B959}" type="pres">
      <dgm:prSet presAssocID="{3C1788D7-E9DC-4BFB-A352-A6B51C72E8DB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9D300F0B-C523-4E8C-9DD2-B4CCF57FC219}" srcId="{CEB2BEB0-1AAF-4A7E-85D1-1E8B21D28925}" destId="{3C1788D7-E9DC-4BFB-A352-A6B51C72E8DB}" srcOrd="7" destOrd="0" parTransId="{38D4A882-BC5D-475C-925F-DB716DEAFE72}" sibTransId="{21829872-8974-4754-8AD1-BCBE7FDB87D0}"/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00572D3C-04F7-46C3-BA1B-C25AE2B6FF48}" srcId="{CEB2BEB0-1AAF-4A7E-85D1-1E8B21D28925}" destId="{1EF97461-89F0-46DB-85F2-99D192A9B271}" srcOrd="3" destOrd="0" parTransId="{9F5E54B7-B675-4313-AE5C-08BF77EB2804}" sibTransId="{6EDF2D9C-15B7-4D5A-965D-D0B8C762DE12}"/>
    <dgm:cxn modelId="{2BDC8F5F-66D2-4292-B10F-C215610B8257}" srcId="{CEB2BEB0-1AAF-4A7E-85D1-1E8B21D28925}" destId="{5D667937-B9A5-4C85-9595-9DD38C38F002}" srcOrd="5" destOrd="0" parTransId="{47171CCA-CF6B-48D4-A95A-42B6EC45FC7F}" sibTransId="{FCBEB0A0-9943-4743-9B7E-82272F22A1FF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D36FF4A5-C843-4D15-90BE-25C053EAB038}" type="presOf" srcId="{9281964E-BFC9-407B-AC94-E9373B56656A}" destId="{463AB7C7-4E7B-4B4C-A33F-5C32A948B00F}" srcOrd="0" destOrd="0" presId="urn:microsoft.com/office/officeart/2005/8/layout/radial3"/>
    <dgm:cxn modelId="{165BACA6-B8AC-41E6-B36D-EDA50AA6F2C0}" srcId="{CEB2BEB0-1AAF-4A7E-85D1-1E8B21D28925}" destId="{C567E121-A2C9-4882-A531-434118D5760E}" srcOrd="4" destOrd="0" parTransId="{44A6B6AD-E5F0-4478-8D54-E9EA3DDD9A71}" sibTransId="{2E035D8A-5F31-45D4-9ACD-DC43C73E9A8C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E4F1DCB6-C337-4C78-80D6-C426C16273FA}" type="presOf" srcId="{3C1788D7-E9DC-4BFB-A352-A6B51C72E8DB}" destId="{0DBEDBFB-609C-4176-90F0-DA2CACB5B959}" srcOrd="0" destOrd="0" presId="urn:microsoft.com/office/officeart/2005/8/layout/radial3"/>
    <dgm:cxn modelId="{91E16CBB-0C66-4C9E-9A03-F54DC9023CFD}" srcId="{CEB2BEB0-1AAF-4A7E-85D1-1E8B21D28925}" destId="{9281964E-BFC9-407B-AC94-E9373B56656A}" srcOrd="6" destOrd="0" parTransId="{AE2ECBEE-4FBB-4924-8A23-FB3B60D9389D}" sibTransId="{EB761726-5699-4239-A331-4AC9112184B1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F03D2DE1-F171-4952-BE40-01E27EDB6D55}" type="presOf" srcId="{5D667937-B9A5-4C85-9595-9DD38C38F002}" destId="{4B693E54-21DF-4446-917F-75D50676BCCD}" srcOrd="0" destOrd="0" presId="urn:microsoft.com/office/officeart/2005/8/layout/radial3"/>
    <dgm:cxn modelId="{E79EC2E5-DA17-4FBC-99A5-1281F6AA6108}" type="presOf" srcId="{1EF97461-89F0-46DB-85F2-99D192A9B271}" destId="{DFFA3209-7516-40D0-A6C9-E92D85D3CC21}" srcOrd="0" destOrd="0" presId="urn:microsoft.com/office/officeart/2005/8/layout/radial3"/>
    <dgm:cxn modelId="{FD95C0ED-25B5-4893-A11D-FE11DD1AB398}" type="presOf" srcId="{C567E121-A2C9-4882-A531-434118D5760E}" destId="{55CC783B-7401-46D7-8DDD-9C925E1E7869}" srcOrd="0" destOrd="0" presId="urn:microsoft.com/office/officeart/2005/8/layout/radial3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5F938269-AE57-40D3-A95E-7582CBBF1665}" type="presParOf" srcId="{DF6D14A7-9239-4AC5-81C9-B8DBDD04E781}" destId="{DFFA3209-7516-40D0-A6C9-E92D85D3CC21}" srcOrd="4" destOrd="0" presId="urn:microsoft.com/office/officeart/2005/8/layout/radial3"/>
    <dgm:cxn modelId="{C291D2E0-EADC-449E-AC9B-DAE0F6126B17}" type="presParOf" srcId="{DF6D14A7-9239-4AC5-81C9-B8DBDD04E781}" destId="{55CC783B-7401-46D7-8DDD-9C925E1E7869}" srcOrd="5" destOrd="0" presId="urn:microsoft.com/office/officeart/2005/8/layout/radial3"/>
    <dgm:cxn modelId="{A626F253-3867-458D-BDF7-198E5CC46ED9}" type="presParOf" srcId="{DF6D14A7-9239-4AC5-81C9-B8DBDD04E781}" destId="{4B693E54-21DF-4446-917F-75D50676BCCD}" srcOrd="6" destOrd="0" presId="urn:microsoft.com/office/officeart/2005/8/layout/radial3"/>
    <dgm:cxn modelId="{F373AB06-7DEA-409D-BBC3-0B4BD4CBDD35}" type="presParOf" srcId="{DF6D14A7-9239-4AC5-81C9-B8DBDD04E781}" destId="{463AB7C7-4E7B-4B4C-A33F-5C32A948B00F}" srcOrd="7" destOrd="0" presId="urn:microsoft.com/office/officeart/2005/8/layout/radial3"/>
    <dgm:cxn modelId="{2D35EDCB-8140-4E6C-A62C-80F875B9C155}" type="presParOf" srcId="{DF6D14A7-9239-4AC5-81C9-B8DBDD04E781}" destId="{0DBEDBFB-609C-4176-90F0-DA2CACB5B959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558DCC-AD66-0F43-849C-C185303E155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16E5E4-8885-6E45-AF81-559CE443316A}" type="parTrans" cxnId="{2DEE925A-6092-E045-B63A-2918ADCF0302}">
      <dgm:prSet/>
      <dgm:spPr/>
      <dgm:t>
        <a:bodyPr/>
        <a:lstStyle/>
        <a:p>
          <a:endParaRPr lang="en-US"/>
        </a:p>
      </dgm:t>
    </dgm:pt>
    <dgm:pt modelId="{B340085F-B6B4-BB43-9D27-44904533A9A0}" type="sibTrans" cxnId="{2DEE925A-6092-E045-B63A-2918ADCF0302}">
      <dgm:prSet/>
      <dgm:spPr/>
      <dgm:t>
        <a:bodyPr/>
        <a:lstStyle/>
        <a:p>
          <a:endParaRPr lang="en-US"/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6"/>
      <dgm:spPr/>
    </dgm:pt>
    <dgm:pt modelId="{FBBF829E-2995-492D-8E1F-4DEB2C43B5C2}" type="pres">
      <dgm:prSet presAssocID="{554FD758-F97C-4D06-A15D-ED7CDE760BAD}" presName="connectorText" presStyleLbl="sibTrans2D1" presStyleIdx="2" presStyleCnt="6"/>
      <dgm:spPr/>
    </dgm:pt>
    <dgm:pt modelId="{809A48A1-C114-47A3-BAE6-2C09A9D72FD9}" type="pres">
      <dgm:prSet presAssocID="{FD10159C-67DE-4472-92E6-C5A288BB5B97}" presName="node" presStyleLbl="node1" presStyleIdx="2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6"/>
      <dgm:spPr/>
    </dgm:pt>
    <dgm:pt modelId="{651CEE59-F6A9-6C41-800C-3A6FBBA21433}" type="pres">
      <dgm:prSet presAssocID="{F1FC84D4-96D8-384B-A0AF-C0C383C34AF5}" presName="connectorText" presStyleLbl="sibTrans2D1" presStyleIdx="3" presStyleCnt="6"/>
      <dgm:spPr/>
    </dgm:pt>
    <dgm:pt modelId="{61218A4F-C48D-5349-B767-056C78768998}" type="pres">
      <dgm:prSet presAssocID="{5D19F635-BE60-064E-B74E-C848157D3FA1}" presName="node" presStyleLbl="node1" presStyleIdx="3" presStyleCnt="6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4" presStyleCnt="6"/>
      <dgm:spPr/>
    </dgm:pt>
    <dgm:pt modelId="{969E317C-7021-7846-A85D-56FC04588446}" type="pres">
      <dgm:prSet presAssocID="{E3E82584-6A81-644B-960A-0EB0C46BAC2A}" presName="connectorText" presStyleLbl="sibTrans2D1" presStyleIdx="4" presStyleCnt="6"/>
      <dgm:spPr/>
    </dgm:pt>
    <dgm:pt modelId="{5951B234-D86A-6F4A-B0E4-59D9CD523D30}" type="pres">
      <dgm:prSet presAssocID="{79563E4F-D106-8A47-AA74-BCBEDBACD86E}" presName="node" presStyleLbl="node1" presStyleIdx="4" presStyleCnt="6">
        <dgm:presLayoutVars>
          <dgm:bulletEnabled val="1"/>
        </dgm:presLayoutVars>
      </dgm:prSet>
      <dgm:spPr/>
    </dgm:pt>
    <dgm:pt modelId="{F240B5E3-362F-BD4F-9CCD-5459A7C64CB4}" type="pres">
      <dgm:prSet presAssocID="{AB16E5E4-8885-6E45-AF81-559CE443316A}" presName="parTrans" presStyleLbl="sibTrans2D1" presStyleIdx="5" presStyleCnt="6"/>
      <dgm:spPr/>
    </dgm:pt>
    <dgm:pt modelId="{72169A22-AE97-3344-88A1-479D5078F79E}" type="pres">
      <dgm:prSet presAssocID="{AB16E5E4-8885-6E45-AF81-559CE443316A}" presName="connectorText" presStyleLbl="sibTrans2D1" presStyleIdx="5" presStyleCnt="6"/>
      <dgm:spPr/>
    </dgm:pt>
    <dgm:pt modelId="{FE859190-9504-254E-B129-805C8FE9BD16}" type="pres">
      <dgm:prSet presAssocID="{A0558DCC-AD66-0F43-849C-C185303E155E}" presName="node" presStyleLbl="node1" presStyleIdx="5" presStyleCnt="6">
        <dgm:presLayoutVars>
          <dgm:bulletEnabled val="1"/>
        </dgm:presLayoutVars>
      </dgm:prSet>
      <dgm:spPr/>
    </dgm:pt>
  </dgm:ptLst>
  <dgm:cxnLst>
    <dgm:cxn modelId="{2923420C-404A-3E4C-B5F0-D19FC9AA89E7}" type="presOf" srcId="{AB16E5E4-8885-6E45-AF81-559CE443316A}" destId="{F240B5E3-362F-BD4F-9CCD-5459A7C64CB4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B889166A-565B-1545-B97D-75C0F129C301}" type="presOf" srcId="{A0558DCC-AD66-0F43-849C-C185303E155E}" destId="{FE859190-9504-254E-B129-805C8FE9BD16}" srcOrd="0" destOrd="0" presId="urn:microsoft.com/office/officeart/2005/8/layout/radial5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2DEE925A-6092-E045-B63A-2918ADCF0302}" srcId="{A3B65059-5AE2-8643-AFAD-E0FA094D6473}" destId="{A0558DCC-AD66-0F43-849C-C185303E155E}" srcOrd="5" destOrd="0" parTransId="{AB16E5E4-8885-6E45-AF81-559CE443316A}" sibTransId="{B340085F-B6B4-BB43-9D27-44904533A9A0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4" destOrd="0" parTransId="{E3E82584-6A81-644B-960A-0EB0C46BAC2A}" sibTransId="{1C301836-C68C-194F-8DAB-C10DADACE430}"/>
    <dgm:cxn modelId="{AC24948A-8DFB-6B42-A35C-A6B3204D9E42}" type="presOf" srcId="{AB16E5E4-8885-6E45-AF81-559CE443316A}" destId="{72169A22-AE97-3344-88A1-479D5078F79E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AFAC644F-3D2B-4345-B765-D56A5716348A}" type="presParOf" srcId="{E0E132E9-7BE6-1749-ACC3-7FB44E5C5664}" destId="{64A03215-578A-0345-87DF-B9F5D283F89D}" srcOrd="9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10" destOrd="0" presId="urn:microsoft.com/office/officeart/2005/8/layout/radial5"/>
    <dgm:cxn modelId="{AA6390AA-9BB4-724A-BD34-D171A2773FC3}" type="presParOf" srcId="{E0E132E9-7BE6-1749-ACC3-7FB44E5C5664}" destId="{F240B5E3-362F-BD4F-9CCD-5459A7C64CB4}" srcOrd="11" destOrd="0" presId="urn:microsoft.com/office/officeart/2005/8/layout/radial5"/>
    <dgm:cxn modelId="{9D570F95-F131-5D4C-92B4-E92E648CDE68}" type="presParOf" srcId="{F240B5E3-362F-BD4F-9CCD-5459A7C64CB4}" destId="{72169A22-AE97-3344-88A1-479D5078F79E}" srcOrd="0" destOrd="0" presId="urn:microsoft.com/office/officeart/2005/8/layout/radial5"/>
    <dgm:cxn modelId="{516FE4EC-1F68-684C-B257-D9C9EA417CBD}" type="presParOf" srcId="{E0E132E9-7BE6-1749-ACC3-7FB44E5C5664}" destId="{FE859190-9504-254E-B129-805C8FE9BD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605858" y="1938857"/>
          <a:ext cx="2980282" cy="2980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42310" y="2375309"/>
        <a:ext cx="2107378" cy="2107378"/>
      </dsp:txXfrm>
    </dsp:sp>
    <dsp:sp modelId="{E4798221-79E5-4B09-9135-F2A4AA4B30AA}">
      <dsp:nvSpPr>
        <dsp:cNvPr id="0" name=""/>
        <dsp:cNvSpPr/>
      </dsp:nvSpPr>
      <dsp:spPr>
        <a:xfrm>
          <a:off x="5350929" y="2421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220647"/>
        <a:ext cx="1053689" cy="1053689"/>
      </dsp:txXfrm>
    </dsp:sp>
    <dsp:sp modelId="{FC4FE2A1-300C-4AE5-8326-982C0E8355C9}">
      <dsp:nvSpPr>
        <dsp:cNvPr id="0" name=""/>
        <dsp:cNvSpPr/>
      </dsp:nvSpPr>
      <dsp:spPr>
        <a:xfrm>
          <a:off x="6514391" y="267974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486200"/>
        <a:ext cx="1053689" cy="1053689"/>
      </dsp:txXfrm>
    </dsp:sp>
    <dsp:sp modelId="{A9DCC4D2-9B4F-4D51-8102-3878487CA98B}">
      <dsp:nvSpPr>
        <dsp:cNvPr id="0" name=""/>
        <dsp:cNvSpPr/>
      </dsp:nvSpPr>
      <dsp:spPr>
        <a:xfrm>
          <a:off x="7447415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1230262"/>
        <a:ext cx="1053689" cy="1053689"/>
      </dsp:txXfrm>
    </dsp:sp>
    <dsp:sp modelId="{94D42886-DAE8-49E2-8B31-69EBD6AC7B9C}">
      <dsp:nvSpPr>
        <dsp:cNvPr id="0" name=""/>
        <dsp:cNvSpPr/>
      </dsp:nvSpPr>
      <dsp:spPr>
        <a:xfrm>
          <a:off x="7965204" y="2087237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2305463"/>
        <a:ext cx="1053689" cy="1053689"/>
      </dsp:txXfrm>
    </dsp:sp>
    <dsp:sp modelId="{5CBAD252-90EF-4155-81E2-B43C5E7A9DA2}">
      <dsp:nvSpPr>
        <dsp:cNvPr id="0" name=""/>
        <dsp:cNvSpPr/>
      </dsp:nvSpPr>
      <dsp:spPr>
        <a:xfrm>
          <a:off x="7965204" y="3280619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3498845"/>
        <a:ext cx="1053689" cy="1053689"/>
      </dsp:txXfrm>
    </dsp:sp>
    <dsp:sp modelId="{EEB61DD6-DA27-48AA-831E-96BBA80354F6}">
      <dsp:nvSpPr>
        <dsp:cNvPr id="0" name=""/>
        <dsp:cNvSpPr/>
      </dsp:nvSpPr>
      <dsp:spPr>
        <a:xfrm>
          <a:off x="7447415" y="4355820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4574046"/>
        <a:ext cx="1053689" cy="1053689"/>
      </dsp:txXfrm>
    </dsp:sp>
    <dsp:sp modelId="{872163D4-D10A-4F96-8D7C-8F50F4466BB5}">
      <dsp:nvSpPr>
        <dsp:cNvPr id="0" name=""/>
        <dsp:cNvSpPr/>
      </dsp:nvSpPr>
      <dsp:spPr>
        <a:xfrm>
          <a:off x="6514391" y="5099882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5318108"/>
        <a:ext cx="1053689" cy="1053689"/>
      </dsp:txXfrm>
    </dsp:sp>
    <dsp:sp modelId="{B4088DED-1C27-4FBF-BA83-E831F3222F41}">
      <dsp:nvSpPr>
        <dsp:cNvPr id="0" name=""/>
        <dsp:cNvSpPr/>
      </dsp:nvSpPr>
      <dsp:spPr>
        <a:xfrm>
          <a:off x="5350929" y="5365434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5583660"/>
        <a:ext cx="1053689" cy="1053689"/>
      </dsp:txXfrm>
    </dsp:sp>
    <dsp:sp modelId="{9154B58A-A1BE-4FC3-B8C0-085D61A2EB57}">
      <dsp:nvSpPr>
        <dsp:cNvPr id="0" name=""/>
        <dsp:cNvSpPr/>
      </dsp:nvSpPr>
      <dsp:spPr>
        <a:xfrm>
          <a:off x="4187467" y="5099882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5318108"/>
        <a:ext cx="1053689" cy="1053689"/>
      </dsp:txXfrm>
    </dsp:sp>
    <dsp:sp modelId="{40A15272-86CF-4DBC-AB50-96FA7C4B848C}">
      <dsp:nvSpPr>
        <dsp:cNvPr id="0" name=""/>
        <dsp:cNvSpPr/>
      </dsp:nvSpPr>
      <dsp:spPr>
        <a:xfrm>
          <a:off x="3254443" y="4355820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4574046"/>
        <a:ext cx="1053689" cy="1053689"/>
      </dsp:txXfrm>
    </dsp:sp>
    <dsp:sp modelId="{B9D7BE7E-AC2B-4E0C-BF5A-10DFDD087C38}">
      <dsp:nvSpPr>
        <dsp:cNvPr id="0" name=""/>
        <dsp:cNvSpPr/>
      </dsp:nvSpPr>
      <dsp:spPr>
        <a:xfrm>
          <a:off x="2736653" y="3280619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3498845"/>
        <a:ext cx="1053689" cy="1053689"/>
      </dsp:txXfrm>
    </dsp:sp>
    <dsp:sp modelId="{44ADB881-5063-481E-9FA4-4803672FA775}">
      <dsp:nvSpPr>
        <dsp:cNvPr id="0" name=""/>
        <dsp:cNvSpPr/>
      </dsp:nvSpPr>
      <dsp:spPr>
        <a:xfrm>
          <a:off x="2736653" y="2087237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2305463"/>
        <a:ext cx="1053689" cy="1053689"/>
      </dsp:txXfrm>
    </dsp:sp>
    <dsp:sp modelId="{9CFB9063-F9F5-45EC-8767-91F65A07F914}">
      <dsp:nvSpPr>
        <dsp:cNvPr id="0" name=""/>
        <dsp:cNvSpPr/>
      </dsp:nvSpPr>
      <dsp:spPr>
        <a:xfrm>
          <a:off x="3254443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1230262"/>
        <a:ext cx="1053689" cy="1053689"/>
      </dsp:txXfrm>
    </dsp:sp>
    <dsp:sp modelId="{D10341E8-AE72-4F96-BD09-E5209F41F168}">
      <dsp:nvSpPr>
        <dsp:cNvPr id="0" name=""/>
        <dsp:cNvSpPr/>
      </dsp:nvSpPr>
      <dsp:spPr>
        <a:xfrm>
          <a:off x="4187467" y="267974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486200"/>
        <a:ext cx="1053689" cy="10536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55406" y="2449118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30899" y="2724611"/>
        <a:ext cx="1330201" cy="1330201"/>
      </dsp:txXfrm>
    </dsp:sp>
    <dsp:sp modelId="{EFF1EC9F-2A78-8242-8C8B-0F92E1D1DD07}">
      <dsp:nvSpPr>
        <dsp:cNvPr id="0" name=""/>
        <dsp:cNvSpPr/>
      </dsp:nvSpPr>
      <dsp:spPr>
        <a:xfrm rot="16200000">
          <a:off x="5896277" y="1763787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6194" y="1951625"/>
        <a:ext cx="279611" cy="383761"/>
      </dsp:txXfrm>
    </dsp:sp>
    <dsp:sp modelId="{37541F5D-28E8-9D4B-AB27-1C4E02C84DD4}">
      <dsp:nvSpPr>
        <dsp:cNvPr id="0" name=""/>
        <dsp:cNvSpPr/>
      </dsp:nvSpPr>
      <dsp:spPr>
        <a:xfrm>
          <a:off x="5249465" y="2380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7409" y="250324"/>
        <a:ext cx="1197180" cy="1197180"/>
      </dsp:txXfrm>
    </dsp:sp>
    <dsp:sp modelId="{114F3577-38FC-944A-9D53-2D6EC60A7A26}">
      <dsp:nvSpPr>
        <dsp:cNvPr id="0" name=""/>
        <dsp:cNvSpPr/>
      </dsp:nvSpPr>
      <dsp:spPr>
        <a:xfrm rot="19285714">
          <a:off x="6917445" y="2255555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0517" y="2420833"/>
        <a:ext cx="279611" cy="383761"/>
      </dsp:txXfrm>
    </dsp:sp>
    <dsp:sp modelId="{C758F5A7-D2EB-014A-B46F-61C7F4ADDFAC}">
      <dsp:nvSpPr>
        <dsp:cNvPr id="0" name=""/>
        <dsp:cNvSpPr/>
      </dsp:nvSpPr>
      <dsp:spPr>
        <a:xfrm>
          <a:off x="7235940" y="959016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3884" y="1206960"/>
        <a:ext cx="1197180" cy="1197180"/>
      </dsp:txXfrm>
    </dsp:sp>
    <dsp:sp modelId="{978F3453-98AF-4DD9-BD77-DC6F959807D6}">
      <dsp:nvSpPr>
        <dsp:cNvPr id="0" name=""/>
        <dsp:cNvSpPr/>
      </dsp:nvSpPr>
      <dsp:spPr>
        <a:xfrm rot="771429">
          <a:off x="7169653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71155" y="3475137"/>
        <a:ext cx="279611" cy="383761"/>
      </dsp:txXfrm>
    </dsp:sp>
    <dsp:sp modelId="{809A48A1-C114-47A3-BAE6-2C09A9D72FD9}">
      <dsp:nvSpPr>
        <dsp:cNvPr id="0" name=""/>
        <dsp:cNvSpPr/>
      </dsp:nvSpPr>
      <dsp:spPr>
        <a:xfrm>
          <a:off x="7726559" y="3108558"/>
          <a:ext cx="1693068" cy="1693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74503" y="3356502"/>
        <a:ext cx="1197180" cy="1197180"/>
      </dsp:txXfrm>
    </dsp:sp>
    <dsp:sp modelId="{298D7BC5-3DC1-274F-AC84-9330BF06D18F}">
      <dsp:nvSpPr>
        <dsp:cNvPr id="0" name=""/>
        <dsp:cNvSpPr/>
      </dsp:nvSpPr>
      <dsp:spPr>
        <a:xfrm rot="3878284">
          <a:off x="6456011" y="4248036"/>
          <a:ext cx="396889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90044" y="4322161"/>
        <a:ext cx="277822" cy="383761"/>
      </dsp:txXfrm>
    </dsp:sp>
    <dsp:sp modelId="{61218A4F-C48D-5349-B767-056C78768998}">
      <dsp:nvSpPr>
        <dsp:cNvPr id="0" name=""/>
        <dsp:cNvSpPr/>
      </dsp:nvSpPr>
      <dsp:spPr>
        <a:xfrm>
          <a:off x="6335712" y="4834737"/>
          <a:ext cx="1693068" cy="1693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83656" y="5082681"/>
        <a:ext cx="1197180" cy="1197180"/>
      </dsp:txXfrm>
    </dsp:sp>
    <dsp:sp modelId="{9687E902-5559-47B0-9300-5BE9623029BA}">
      <dsp:nvSpPr>
        <dsp:cNvPr id="0" name=""/>
        <dsp:cNvSpPr/>
      </dsp:nvSpPr>
      <dsp:spPr>
        <a:xfrm rot="6942857">
          <a:off x="5329572" y="4246686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15485" y="4320624"/>
        <a:ext cx="279611" cy="383761"/>
      </dsp:txXfrm>
    </dsp:sp>
    <dsp:sp modelId="{F673C9F0-CA08-408A-BA87-88CB8F4C4CFF}">
      <dsp:nvSpPr>
        <dsp:cNvPr id="0" name=""/>
        <dsp:cNvSpPr/>
      </dsp:nvSpPr>
      <dsp:spPr>
        <a:xfrm>
          <a:off x="4147055" y="4832356"/>
          <a:ext cx="1693068" cy="1693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94999" y="5080300"/>
        <a:ext cx="1197180" cy="1197180"/>
      </dsp:txXfrm>
    </dsp:sp>
    <dsp:sp modelId="{31BCB6FC-CBBE-4FB4-8886-6E8C05E1AC49}">
      <dsp:nvSpPr>
        <dsp:cNvPr id="0" name=""/>
        <dsp:cNvSpPr/>
      </dsp:nvSpPr>
      <dsp:spPr>
        <a:xfrm rot="10028571">
          <a:off x="4622902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41233" y="3475137"/>
        <a:ext cx="279611" cy="383761"/>
      </dsp:txXfrm>
    </dsp:sp>
    <dsp:sp modelId="{901C30D5-8FCE-47FC-8936-FC349579757C}">
      <dsp:nvSpPr>
        <dsp:cNvPr id="0" name=""/>
        <dsp:cNvSpPr/>
      </dsp:nvSpPr>
      <dsp:spPr>
        <a:xfrm>
          <a:off x="2772372" y="3108558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20316" y="3356502"/>
        <a:ext cx="1197180" cy="1197180"/>
      </dsp:txXfrm>
    </dsp:sp>
    <dsp:sp modelId="{86B9FEA7-CD59-4FC1-A00B-F7EDE0024463}">
      <dsp:nvSpPr>
        <dsp:cNvPr id="0" name=""/>
        <dsp:cNvSpPr/>
      </dsp:nvSpPr>
      <dsp:spPr>
        <a:xfrm rot="13154122">
          <a:off x="4873887" y="2238640"/>
          <a:ext cx="408318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2574" y="2405301"/>
        <a:ext cx="285823" cy="383761"/>
      </dsp:txXfrm>
    </dsp:sp>
    <dsp:sp modelId="{32CEA39A-DE62-42F7-99C6-DDBB8FEEF2EE}">
      <dsp:nvSpPr>
        <dsp:cNvPr id="0" name=""/>
        <dsp:cNvSpPr/>
      </dsp:nvSpPr>
      <dsp:spPr>
        <a:xfrm>
          <a:off x="3268511" y="925513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16455" y="1173457"/>
        <a:ext cx="1197180" cy="11971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3B4D6D60-E521-404A-B5A2-B7E6AAD5DAA6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298D7BC5-3DC1-274F-AC84-9330BF06D18F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365741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FB18FF6-DE5C-431B-B292-4FA48253F2F3}">
      <dsp:nvSpPr>
        <dsp:cNvPr id="0" name=""/>
        <dsp:cNvSpPr/>
      </dsp:nvSpPr>
      <dsp:spPr>
        <a:xfrm rot="5419620">
          <a:off x="5912516" y="415314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965842" y="4216708"/>
        <a:ext cx="247443" cy="349757"/>
      </dsp:txXfrm>
    </dsp:sp>
    <dsp:sp modelId="{0BF2DD7B-726F-48FD-BE26-E25B45C7BC93}">
      <dsp:nvSpPr>
        <dsp:cNvPr id="0" name=""/>
        <dsp:cNvSpPr/>
      </dsp:nvSpPr>
      <dsp:spPr>
        <a:xfrm>
          <a:off x="5225158" y="4788076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76241" y="5039159"/>
        <a:ext cx="1212333" cy="1212333"/>
      </dsp:txXfrm>
    </dsp:sp>
    <dsp:sp modelId="{CCDEA2B2-374F-4B86-83A6-8950C5C795ED}">
      <dsp:nvSpPr>
        <dsp:cNvPr id="0" name=""/>
        <dsp:cNvSpPr/>
      </dsp:nvSpPr>
      <dsp:spPr>
        <a:xfrm rot="9019620">
          <a:off x="4893362" y="355695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92456" y="3647292"/>
        <a:ext cx="247443" cy="349757"/>
      </dsp:txXfrm>
    </dsp:sp>
    <dsp:sp modelId="{682C1F2D-2569-40F5-886F-C06250A85233}">
      <dsp:nvSpPr>
        <dsp:cNvPr id="0" name=""/>
        <dsp:cNvSpPr/>
      </dsp:nvSpPr>
      <dsp:spPr>
        <a:xfrm>
          <a:off x="3169580" y="358559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20663" y="3836677"/>
        <a:ext cx="1212333" cy="1212333"/>
      </dsp:txXfrm>
    </dsp:sp>
    <dsp:sp modelId="{9892D141-9D21-41CA-AF66-CE52ADFBE5E8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BA1BFCF7-530A-4F78-85A7-5D58D9B363E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AB42E980-6A66-4801-ADC0-BB954536A0A2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41726" y="2450102"/>
          <a:ext cx="1708546" cy="170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1937" y="2700313"/>
        <a:ext cx="1208124" cy="1208124"/>
      </dsp:txXfrm>
    </dsp:sp>
    <dsp:sp modelId="{EFF1EC9F-2A78-8242-8C8B-0F92E1D1DD07}">
      <dsp:nvSpPr>
        <dsp:cNvPr id="0" name=""/>
        <dsp:cNvSpPr/>
      </dsp:nvSpPr>
      <dsp:spPr>
        <a:xfrm rot="16200000">
          <a:off x="5720012" y="1471521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07148" y="1674838"/>
        <a:ext cx="577703" cy="348543"/>
      </dsp:txXfrm>
    </dsp:sp>
    <dsp:sp modelId="{37541F5D-28E8-9D4B-AB27-1C4E02C84DD4}">
      <dsp:nvSpPr>
        <dsp:cNvPr id="0" name=""/>
        <dsp:cNvSpPr/>
      </dsp:nvSpPr>
      <dsp:spPr>
        <a:xfrm>
          <a:off x="5583435" y="6154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3562" y="156281"/>
        <a:ext cx="724874" cy="724874"/>
      </dsp:txXfrm>
    </dsp:sp>
    <dsp:sp modelId="{114F3577-38FC-944A-9D53-2D6EC60A7A26}">
      <dsp:nvSpPr>
        <dsp:cNvPr id="0" name=""/>
        <dsp:cNvSpPr/>
      </dsp:nvSpPr>
      <dsp:spPr>
        <a:xfrm rot="17861538">
          <a:off x="643680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83444" y="1841530"/>
        <a:ext cx="577703" cy="348543"/>
      </dsp:txXfrm>
    </dsp:sp>
    <dsp:sp modelId="{C758F5A7-D2EB-014A-B46F-61C7F4ADDFAC}">
      <dsp:nvSpPr>
        <dsp:cNvPr id="0" name=""/>
        <dsp:cNvSpPr/>
      </dsp:nvSpPr>
      <dsp:spPr>
        <a:xfrm>
          <a:off x="6877995" y="325234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28122" y="475361"/>
        <a:ext cx="724874" cy="724874"/>
      </dsp:txXfrm>
    </dsp:sp>
    <dsp:sp modelId="{298D7BC5-3DC1-274F-AC84-9330BF06D18F}">
      <dsp:nvSpPr>
        <dsp:cNvPr id="0" name=""/>
        <dsp:cNvSpPr/>
      </dsp:nvSpPr>
      <dsp:spPr>
        <a:xfrm rot="19523077">
          <a:off x="6989384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4808" y="2303419"/>
        <a:ext cx="577703" cy="348543"/>
      </dsp:txXfrm>
    </dsp:sp>
    <dsp:sp modelId="{61218A4F-C48D-5349-B767-056C78768998}">
      <dsp:nvSpPr>
        <dsp:cNvPr id="0" name=""/>
        <dsp:cNvSpPr/>
      </dsp:nvSpPr>
      <dsp:spPr>
        <a:xfrm>
          <a:off x="7875987" y="1209377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26114" y="1359504"/>
        <a:ext cx="724874" cy="724874"/>
      </dsp:txXfrm>
    </dsp:sp>
    <dsp:sp modelId="{D6A39D0B-8067-4D47-8AF2-FC6E534A5DA4}">
      <dsp:nvSpPr>
        <dsp:cNvPr id="0" name=""/>
        <dsp:cNvSpPr/>
      </dsp:nvSpPr>
      <dsp:spPr>
        <a:xfrm rot="21184615">
          <a:off x="7251168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51803" y="2954691"/>
        <a:ext cx="577703" cy="348543"/>
      </dsp:txXfrm>
    </dsp:sp>
    <dsp:sp modelId="{AC2E0ACE-7DD7-7B49-A078-C113A3625D96}">
      <dsp:nvSpPr>
        <dsp:cNvPr id="0" name=""/>
        <dsp:cNvSpPr/>
      </dsp:nvSpPr>
      <dsp:spPr>
        <a:xfrm>
          <a:off x="8348783" y="2456038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98910" y="2606165"/>
        <a:ext cx="724874" cy="724874"/>
      </dsp:txXfrm>
    </dsp:sp>
    <dsp:sp modelId="{AADE02C6-FB58-44E4-B1E9-7D131ECF8209}">
      <dsp:nvSpPr>
        <dsp:cNvPr id="0" name=""/>
        <dsp:cNvSpPr/>
      </dsp:nvSpPr>
      <dsp:spPr>
        <a:xfrm rot="1246154">
          <a:off x="716218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67844" y="3646148"/>
        <a:ext cx="577703" cy="348543"/>
      </dsp:txXfrm>
    </dsp:sp>
    <dsp:sp modelId="{49248C2C-FEE5-48A5-B0A7-BACEA4AD5759}">
      <dsp:nvSpPr>
        <dsp:cNvPr id="0" name=""/>
        <dsp:cNvSpPr/>
      </dsp:nvSpPr>
      <dsp:spPr>
        <a:xfrm>
          <a:off x="8188071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38198" y="3929746"/>
        <a:ext cx="724874" cy="724874"/>
      </dsp:txXfrm>
    </dsp:sp>
    <dsp:sp modelId="{E9263FB1-8BDC-492E-A9B1-35F71E5CC724}">
      <dsp:nvSpPr>
        <dsp:cNvPr id="0" name=""/>
        <dsp:cNvSpPr/>
      </dsp:nvSpPr>
      <dsp:spPr>
        <a:xfrm rot="2907692">
          <a:off x="6742813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72167" y="4219386"/>
        <a:ext cx="577703" cy="348543"/>
      </dsp:txXfrm>
    </dsp:sp>
    <dsp:sp modelId="{F73633F4-FD2A-4E5A-BFE4-05884A0324BD}">
      <dsp:nvSpPr>
        <dsp:cNvPr id="0" name=""/>
        <dsp:cNvSpPr/>
      </dsp:nvSpPr>
      <dsp:spPr>
        <a:xfrm>
          <a:off x="7430668" y="4876906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80795" y="5027033"/>
        <a:ext cx="724874" cy="724874"/>
      </dsp:txXfrm>
    </dsp:sp>
    <dsp:sp modelId="{489FE4E3-5BC9-3143-AB3F-3CBA6DBE3878}">
      <dsp:nvSpPr>
        <dsp:cNvPr id="0" name=""/>
        <dsp:cNvSpPr/>
      </dsp:nvSpPr>
      <dsp:spPr>
        <a:xfrm rot="4569231">
          <a:off x="6089133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155416" y="4543082"/>
        <a:ext cx="577703" cy="348543"/>
      </dsp:txXfrm>
    </dsp:sp>
    <dsp:sp modelId="{A9F118DC-3A17-604E-AD48-AE6850A91EE4}">
      <dsp:nvSpPr>
        <dsp:cNvPr id="0" name=""/>
        <dsp:cNvSpPr/>
      </dsp:nvSpPr>
      <dsp:spPr>
        <a:xfrm>
          <a:off x="6250087" y="5496523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00214" y="5646650"/>
        <a:ext cx="724874" cy="724874"/>
      </dsp:txXfrm>
    </dsp:sp>
    <dsp:sp modelId="{C9A4EF93-446F-9045-B108-CBE89C5E0F62}">
      <dsp:nvSpPr>
        <dsp:cNvPr id="0" name=""/>
        <dsp:cNvSpPr/>
      </dsp:nvSpPr>
      <dsp:spPr>
        <a:xfrm rot="6230769">
          <a:off x="5350891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458879" y="4543082"/>
        <a:ext cx="577703" cy="348543"/>
      </dsp:txXfrm>
    </dsp:sp>
    <dsp:sp modelId="{B72445C2-2C6B-2645-9EA8-61C3256E443D}">
      <dsp:nvSpPr>
        <dsp:cNvPr id="0" name=""/>
        <dsp:cNvSpPr/>
      </dsp:nvSpPr>
      <dsp:spPr>
        <a:xfrm>
          <a:off x="4916784" y="5496523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66911" y="5646650"/>
        <a:ext cx="724874" cy="724874"/>
      </dsp:txXfrm>
    </dsp:sp>
    <dsp:sp modelId="{FB3C55F3-F66C-F249-8D03-6BEFC9D6BC89}">
      <dsp:nvSpPr>
        <dsp:cNvPr id="0" name=""/>
        <dsp:cNvSpPr/>
      </dsp:nvSpPr>
      <dsp:spPr>
        <a:xfrm rot="7892308">
          <a:off x="4697211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842128" y="4219386"/>
        <a:ext cx="577703" cy="348543"/>
      </dsp:txXfrm>
    </dsp:sp>
    <dsp:sp modelId="{B259D804-4DE2-A542-86E8-F99FA03AC7B4}">
      <dsp:nvSpPr>
        <dsp:cNvPr id="0" name=""/>
        <dsp:cNvSpPr/>
      </dsp:nvSpPr>
      <dsp:spPr>
        <a:xfrm>
          <a:off x="3736202" y="4876906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86329" y="5027033"/>
        <a:ext cx="724874" cy="724874"/>
      </dsp:txXfrm>
    </dsp:sp>
    <dsp:sp modelId="{020ED1C8-774E-BE44-834C-89889A708C24}">
      <dsp:nvSpPr>
        <dsp:cNvPr id="0" name=""/>
        <dsp:cNvSpPr/>
      </dsp:nvSpPr>
      <dsp:spPr>
        <a:xfrm rot="9553846">
          <a:off x="427784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446451" y="3646148"/>
        <a:ext cx="577703" cy="348543"/>
      </dsp:txXfrm>
    </dsp:sp>
    <dsp:sp modelId="{7FC877BE-7C01-184D-9E00-422C65707896}">
      <dsp:nvSpPr>
        <dsp:cNvPr id="0" name=""/>
        <dsp:cNvSpPr/>
      </dsp:nvSpPr>
      <dsp:spPr>
        <a:xfrm>
          <a:off x="2978800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28927" y="3929746"/>
        <a:ext cx="724874" cy="724874"/>
      </dsp:txXfrm>
    </dsp:sp>
    <dsp:sp modelId="{118171BE-9B0E-6F4F-8334-4C4A017C254D}">
      <dsp:nvSpPr>
        <dsp:cNvPr id="0" name=""/>
        <dsp:cNvSpPr/>
      </dsp:nvSpPr>
      <dsp:spPr>
        <a:xfrm rot="11215385">
          <a:off x="4188857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362493" y="2954691"/>
        <a:ext cx="577703" cy="348543"/>
      </dsp:txXfrm>
    </dsp:sp>
    <dsp:sp modelId="{6A53B893-ED61-B64C-9907-3533126616B5}">
      <dsp:nvSpPr>
        <dsp:cNvPr id="0" name=""/>
        <dsp:cNvSpPr/>
      </dsp:nvSpPr>
      <dsp:spPr>
        <a:xfrm>
          <a:off x="2818088" y="2456038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68215" y="2606165"/>
        <a:ext cx="724874" cy="724874"/>
      </dsp:txXfrm>
    </dsp:sp>
    <dsp:sp modelId="{C6818ADA-9B10-4B17-89B6-D6022B415AF9}">
      <dsp:nvSpPr>
        <dsp:cNvPr id="0" name=""/>
        <dsp:cNvSpPr/>
      </dsp:nvSpPr>
      <dsp:spPr>
        <a:xfrm rot="12876923">
          <a:off x="4450641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09488" y="2303419"/>
        <a:ext cx="577703" cy="348543"/>
      </dsp:txXfrm>
    </dsp:sp>
    <dsp:sp modelId="{688C5C17-2E16-44DE-A64B-1BEBBE9BE9E6}">
      <dsp:nvSpPr>
        <dsp:cNvPr id="0" name=""/>
        <dsp:cNvSpPr/>
      </dsp:nvSpPr>
      <dsp:spPr>
        <a:xfrm>
          <a:off x="3290884" y="1209377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1011" y="1359504"/>
        <a:ext cx="724874" cy="724874"/>
      </dsp:txXfrm>
    </dsp:sp>
    <dsp:sp modelId="{C7FB7CA7-9D70-4FE9-8824-E64B05096860}">
      <dsp:nvSpPr>
        <dsp:cNvPr id="0" name=""/>
        <dsp:cNvSpPr/>
      </dsp:nvSpPr>
      <dsp:spPr>
        <a:xfrm rot="14538462">
          <a:off x="500322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130851" y="1841530"/>
        <a:ext cx="577703" cy="348543"/>
      </dsp:txXfrm>
    </dsp:sp>
    <dsp:sp modelId="{A4114D6D-94CC-434A-80D8-3508A544375F}">
      <dsp:nvSpPr>
        <dsp:cNvPr id="0" name=""/>
        <dsp:cNvSpPr/>
      </dsp:nvSpPr>
      <dsp:spPr>
        <a:xfrm>
          <a:off x="4288876" y="325234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39003" y="475361"/>
        <a:ext cx="724874" cy="724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62ED-A04C-45F9-AFAA-63014331D1AD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F05A-89B5-4861-B8A2-DD914DF809FD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83F5-120C-489F-BBEC-E8DF2F2A3190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63BD-87E5-432D-B4B6-1FBC07E7EFA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5E54-3DC4-4DDF-8B4A-CEC29018DA69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80731" y="1837525"/>
        <a:ext cx="2630537" cy="1315268"/>
      </dsp:txXfrm>
    </dsp:sp>
    <dsp:sp modelId="{1047DC49-48B7-4258-A469-BD8F6348BD2E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55156" y="3705206"/>
        <a:ext cx="2630537" cy="1315268"/>
      </dsp:txXfrm>
    </dsp:sp>
    <dsp:sp modelId="{C1363162-B895-4728-BADC-ED2ED9A04B8F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72206" y="3705206"/>
        <a:ext cx="2630537" cy="1315268"/>
      </dsp:txXfrm>
    </dsp:sp>
    <dsp:sp modelId="{F2617B5F-75CC-44B2-91A5-EA634161D530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89256" y="3705206"/>
        <a:ext cx="2630537" cy="1315268"/>
      </dsp:txXfrm>
    </dsp:sp>
    <dsp:sp modelId="{6D8C7978-DE1E-4382-BE84-9F9DDE937EC7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06" y="3705206"/>
        <a:ext cx="2630537" cy="131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298D7BC5-3DC1-274F-AC84-9330BF06D18F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876" y="2939364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6DEC6491-A3A2-5C49-9FA2-0A6D0CD166C5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8191D08B-F007-B34F-812C-32CF005D0E27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42718" y="4394562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9CC6205C-7DAD-7B45-96DA-EA997040E5B9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D8325308-0D1D-462E-A64B-E5CFFBA4A65F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A50C63CB-4785-4479-AF3F-079A7704797E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72676B11-67F8-4BA0-84D6-D423C6CD7470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C570E1-0C92-46B1-9B66-8DA243D1F496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7A5CBCC2-8B86-4F31-A02D-3A08CA68B985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97CE0941-61C9-4141-820F-D18366E994FF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sp:txBody>
      <dsp:txXfrm>
        <a:off x="2986510" y="2059796"/>
        <a:ext cx="1304942" cy="1304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49" y="2406652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657735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3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49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4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4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1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4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3" y="416401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4225802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49" y="481049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5061577"/>
        <a:ext cx="1212333" cy="1212333"/>
      </dsp:txXfrm>
    </dsp:sp>
    <dsp:sp modelId="{64A03215-578A-0345-87DF-B9F5D283F89D}">
      <dsp:nvSpPr>
        <dsp:cNvPr id="0" name=""/>
        <dsp:cNvSpPr/>
      </dsp:nvSpPr>
      <dsp:spPr>
        <a:xfrm rot="10800000">
          <a:off x="4721742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7" y="3089023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2834907" y="2406652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5"/>
        <a:ext cx="1212333" cy="1212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6896710" y="726265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1004810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DFFA3209-7516-40D0-A6C9-E92D85D3CC21}">
      <dsp:nvSpPr>
        <dsp:cNvPr id="0" name=""/>
        <dsp:cNvSpPr/>
      </dsp:nvSpPr>
      <dsp:spPr>
        <a:xfrm>
          <a:off x="6896710" y="4229709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4508254"/>
        <a:ext cx="1344932" cy="1344932"/>
      </dsp:txXfrm>
    </dsp:sp>
    <dsp:sp modelId="{55CC783B-7401-46D7-8DDD-9C925E1E7869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4B693E54-21DF-4446-917F-75D50676BCCD}">
      <dsp:nvSpPr>
        <dsp:cNvPr id="0" name=""/>
        <dsp:cNvSpPr/>
      </dsp:nvSpPr>
      <dsp:spPr>
        <a:xfrm>
          <a:off x="3393266" y="422970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4508254"/>
        <a:ext cx="1344932" cy="1344932"/>
      </dsp:txXfrm>
    </dsp:sp>
    <dsp:sp modelId="{463AB7C7-4E7B-4B4C-A33F-5C32A948B00F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  <dsp:sp modelId="{0DBEDBFB-609C-4176-90F0-DA2CACB5B959}">
      <dsp:nvSpPr>
        <dsp:cNvPr id="0" name=""/>
        <dsp:cNvSpPr/>
      </dsp:nvSpPr>
      <dsp:spPr>
        <a:xfrm>
          <a:off x="3393266" y="726265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1004810"/>
        <a:ext cx="1344932" cy="1344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978F3453-98AF-4DD9-BD77-DC6F959807D6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952605" y="3657413"/>
        <a:ext cx="255746" cy="349757"/>
      </dsp:txXfrm>
    </dsp:sp>
    <dsp:sp modelId="{809A48A1-C114-47A3-BAE6-2C09A9D72FD9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83647" y="3657413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 sz="2800" kern="1200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F240B5E3-362F-BD4F-9CCD-5459A7C64CB4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983647" y="2520634"/>
        <a:ext cx="255746" cy="349757"/>
      </dsp:txXfrm>
    </dsp:sp>
    <dsp:sp modelId="{FE859190-9504-254E-B129-805C8FE9BD1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Final review (1)</a:t>
            </a:r>
            <a:br>
              <a:rPr lang="en-US" dirty="0"/>
            </a:br>
            <a:r>
              <a:rPr lang="ar-EG" dirty="0"/>
              <a:t>مُرَاجَعَة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2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4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B8FD17-AB03-44D8-8E94-68FA9CEF6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748760"/>
              </p:ext>
            </p:extLst>
          </p:nvPr>
        </p:nvGraphicFramePr>
        <p:xfrm>
          <a:off x="0" y="0"/>
          <a:ext cx="12191999" cy="652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89419-AB8C-49E0-BB3D-B8D104A4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E1834-C632-46E4-94E8-B8D479CE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518706"/>
            <a:ext cx="7754432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الط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 و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6338FCE-BC8E-EA15-5AA9-5C4F761494CA}"/>
              </a:ext>
            </a:extLst>
          </p:cNvPr>
          <p:cNvSpPr/>
          <p:nvPr/>
        </p:nvSpPr>
        <p:spPr>
          <a:xfrm>
            <a:off x="74081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55189" y="0"/>
                </a:moveTo>
                <a:lnTo>
                  <a:pt x="535518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472107B-C040-77BE-CC3E-8B30AC8DA46E}"/>
              </a:ext>
            </a:extLst>
          </p:cNvPr>
          <p:cNvSpPr/>
          <p:nvPr/>
        </p:nvSpPr>
        <p:spPr>
          <a:xfrm>
            <a:off x="2525873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0126" y="0"/>
                </a:moveTo>
                <a:lnTo>
                  <a:pt x="3570126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FD5663-6292-BCEA-6644-2E0EBB35C734}"/>
              </a:ext>
            </a:extLst>
          </p:cNvPr>
          <p:cNvSpPr/>
          <p:nvPr/>
        </p:nvSpPr>
        <p:spPr>
          <a:xfrm>
            <a:off x="4307750" y="3274097"/>
            <a:ext cx="178824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88249" y="0"/>
                </a:moveTo>
                <a:lnTo>
                  <a:pt x="178824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AA860F-9C8F-A535-FFCA-FAF13215AB17}"/>
              </a:ext>
            </a:extLst>
          </p:cNvPr>
          <p:cNvSpPr/>
          <p:nvPr/>
        </p:nvSpPr>
        <p:spPr>
          <a:xfrm>
            <a:off x="6050280" y="3274097"/>
            <a:ext cx="91440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2B188C-67F2-7FF2-E8AF-594363920D81}"/>
              </a:ext>
            </a:extLst>
          </p:cNvPr>
          <p:cNvSpPr/>
          <p:nvPr/>
        </p:nvSpPr>
        <p:spPr>
          <a:xfrm>
            <a:off x="6096000" y="3274097"/>
            <a:ext cx="1785063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1785063" y="154902"/>
                </a:lnTo>
                <a:lnTo>
                  <a:pt x="1785063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CF2700-AF5A-D43B-9BF3-D590EEB9F45C}"/>
              </a:ext>
            </a:extLst>
          </p:cNvPr>
          <p:cNvSpPr/>
          <p:nvPr/>
        </p:nvSpPr>
        <p:spPr>
          <a:xfrm>
            <a:off x="6096000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3570126" y="154902"/>
                </a:lnTo>
                <a:lnTo>
                  <a:pt x="3570126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25248D-AE2E-A640-CC77-9F3CE8832714}"/>
              </a:ext>
            </a:extLst>
          </p:cNvPr>
          <p:cNvSpPr/>
          <p:nvPr/>
        </p:nvSpPr>
        <p:spPr>
          <a:xfrm>
            <a:off x="609600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5355189" y="154902"/>
                </a:lnTo>
                <a:lnTo>
                  <a:pt x="5355189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EDC4A9-D5F5-41BD-2DF1-A4C357E5AA7A}"/>
              </a:ext>
            </a:extLst>
          </p:cNvPr>
          <p:cNvSpPr/>
          <p:nvPr/>
        </p:nvSpPr>
        <p:spPr>
          <a:xfrm>
            <a:off x="5358370" y="2536468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الطَّعام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3C0D50-68FF-D623-4F20-F8D3EEC6F793}"/>
              </a:ext>
            </a:extLst>
          </p:cNvPr>
          <p:cNvSpPr/>
          <p:nvPr/>
        </p:nvSpPr>
        <p:spPr>
          <a:xfrm>
            <a:off x="10713560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أَفْعَال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7112F5-3503-8F0E-AFF8-A8C4217B8D23}"/>
              </a:ext>
            </a:extLst>
          </p:cNvPr>
          <p:cNvSpPr/>
          <p:nvPr/>
        </p:nvSpPr>
        <p:spPr>
          <a:xfrm>
            <a:off x="8928496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 الأَطْعِمَة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24521F-8E71-5D88-1F59-E131F9F6C65B}"/>
              </a:ext>
            </a:extLst>
          </p:cNvPr>
          <p:cNvSpPr/>
          <p:nvPr/>
        </p:nvSpPr>
        <p:spPr>
          <a:xfrm>
            <a:off x="7143433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704BE7-8B01-B8F2-6637-9AF218017039}"/>
              </a:ext>
            </a:extLst>
          </p:cNvPr>
          <p:cNvSpPr/>
          <p:nvPr/>
        </p:nvSpPr>
        <p:spPr>
          <a:xfrm>
            <a:off x="3596167" y="3583901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أَدَوَات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D8118D-D736-2EA5-8E76-E91BF903BD9E}"/>
              </a:ext>
            </a:extLst>
          </p:cNvPr>
          <p:cNvSpPr/>
          <p:nvPr/>
        </p:nvSpPr>
        <p:spPr>
          <a:xfrm>
            <a:off x="5404091" y="3568157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صِفَات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E1479-736F-333E-2D4C-AD3C67E6EB20}"/>
              </a:ext>
            </a:extLst>
          </p:cNvPr>
          <p:cNvSpPr/>
          <p:nvPr/>
        </p:nvSpPr>
        <p:spPr>
          <a:xfrm>
            <a:off x="1788244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الوَجْبَات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112950-6D76-E79A-18BE-A136A278CE1B}"/>
              </a:ext>
            </a:extLst>
          </p:cNvPr>
          <p:cNvSpPr/>
          <p:nvPr/>
        </p:nvSpPr>
        <p:spPr>
          <a:xfrm>
            <a:off x="3181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أَمَاكِنُ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5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5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87" y="453680"/>
            <a:ext cx="7497025" cy="5950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B30113-1527-0E4A-978A-931452A7BE10}"/>
              </a:ext>
            </a:extLst>
          </p:cNvPr>
          <p:cNvSpPr/>
          <p:nvPr/>
        </p:nvSpPr>
        <p:spPr>
          <a:xfrm>
            <a:off x="2710149" y="565472"/>
            <a:ext cx="7134363" cy="2970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6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7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E0B7-EDC7-C84D-B084-106020E7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308100"/>
            <a:ext cx="7670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نَشَاطَاتٌ يَوْمِيَّة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79559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C4C46-DFBC-1A4E-90B4-5C985C0A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5639-DAD4-9D4A-B595-0121DC00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073150"/>
            <a:ext cx="7531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الم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لاب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15CB95-C286-4375-93ED-D7A1CF24F67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1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545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Sakkal Majalla</vt:lpstr>
      <vt:lpstr>Office Theme</vt:lpstr>
      <vt:lpstr>Final review (1) مُرَاجَعَة</vt:lpstr>
      <vt:lpstr>PowerPoint Presentation</vt:lpstr>
      <vt:lpstr>(1) نَشَاطَاتٌ يَوْمِيَّة</vt:lpstr>
      <vt:lpstr>PowerPoint Presentation</vt:lpstr>
      <vt:lpstr>PowerPoint Presentation</vt:lpstr>
      <vt:lpstr>PowerPoint Presentation</vt:lpstr>
      <vt:lpstr>(2) المَلابِس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(3)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39</cp:revision>
  <dcterms:created xsi:type="dcterms:W3CDTF">2020-09-13T16:40:33Z</dcterms:created>
  <dcterms:modified xsi:type="dcterms:W3CDTF">2025-01-26T17:31:12Z</dcterms:modified>
  <cp:category/>
</cp:coreProperties>
</file>