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48" r:id="rId3"/>
    <p:sldId id="349" r:id="rId4"/>
    <p:sldId id="402" r:id="rId5"/>
    <p:sldId id="386" r:id="rId6"/>
    <p:sldId id="403" r:id="rId7"/>
    <p:sldId id="404" r:id="rId8"/>
    <p:sldId id="388" r:id="rId9"/>
    <p:sldId id="417" r:id="rId10"/>
    <p:sldId id="405" r:id="rId11"/>
    <p:sldId id="406" r:id="rId12"/>
    <p:sldId id="407" r:id="rId13"/>
    <p:sldId id="397" r:id="rId14"/>
    <p:sldId id="409" r:id="rId15"/>
    <p:sldId id="411" r:id="rId16"/>
    <p:sldId id="412" r:id="rId17"/>
    <p:sldId id="410" r:id="rId18"/>
    <p:sldId id="414" r:id="rId19"/>
    <p:sldId id="416" r:id="rId20"/>
    <p:sldId id="41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50B"/>
    <a:srgbClr val="A50406"/>
    <a:srgbClr val="003300"/>
    <a:srgbClr val="4472C4"/>
    <a:srgbClr val="1F497D"/>
    <a:srgbClr val="1F3764"/>
    <a:srgbClr val="003192"/>
    <a:srgbClr val="ED0AB6"/>
    <a:srgbClr val="B4030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9"/>
    <p:restoredTop sz="94778"/>
  </p:normalViewPr>
  <p:slideViewPr>
    <p:cSldViewPr snapToGrid="0" snapToObjects="1">
      <p:cViewPr varScale="1">
        <p:scale>
          <a:sx n="71" d="100"/>
          <a:sy n="71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52BB4-4AA7-4EAE-BD4B-9CE9BE17D27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gm:t>
    </dgm:pt>
    <dgm:pt modelId="{81246A8D-3EA9-4AF6-9D39-D9B5D3B8C67C}" type="par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7D480F-F6E6-474E-85CF-F5AA4692D7F5}" type="sib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1775DE-5D2F-4B4A-A138-EDE2FC931C0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gm:t>
    </dgm:pt>
    <dgm:pt modelId="{2EBDB9A7-8631-4595-ACC1-2DA82412D03F}" type="par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566999-95EA-4DEA-92D1-C57780304DFD}" type="sib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3CCC0-A1D9-E446-94AC-2E78A214AC6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3300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 Sifat</a:t>
          </a:r>
          <a:endParaRPr lang="en-US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18FF4D2-F1A7-754F-A933-18C6EA23BA05}" type="parTrans" cxnId="{1581B3E3-E42F-BE41-B366-604C2D29BA38}">
      <dgm:prSet/>
      <dgm:spPr/>
      <dgm:t>
        <a:bodyPr/>
        <a:lstStyle/>
        <a:p>
          <a:endParaRPr lang="en-US"/>
        </a:p>
      </dgm:t>
    </dgm:pt>
    <dgm:pt modelId="{9DF1AE87-7C1F-BB4C-BD36-A5672835176A}" type="sibTrans" cxnId="{1581B3E3-E42F-BE41-B366-604C2D29BA38}">
      <dgm:prSet/>
      <dgm:spPr/>
      <dgm:t>
        <a:bodyPr/>
        <a:lstStyle/>
        <a:p>
          <a:endParaRPr lang="en-US"/>
        </a:p>
      </dgm:t>
    </dgm:pt>
    <dgm:pt modelId="{8EF77134-37C4-6E4C-91E7-87C45715002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572FEA2-F27B-0B49-AF23-57C7AF602791}" type="parTrans" cxnId="{0D22DB7D-3F71-8147-93F7-933A7906FD1C}">
      <dgm:prSet/>
      <dgm:spPr/>
      <dgm:t>
        <a:bodyPr/>
        <a:lstStyle/>
        <a:p>
          <a:endParaRPr lang="en-US"/>
        </a:p>
      </dgm:t>
    </dgm:pt>
    <dgm:pt modelId="{4A0F5E06-BF6C-DB4E-91BF-70170C9F1133}" type="sibTrans" cxnId="{0D22DB7D-3F71-8147-93F7-933A7906FD1C}">
      <dgm:prSet/>
      <dgm:spPr/>
      <dgm:t>
        <a:bodyPr/>
        <a:lstStyle/>
        <a:p>
          <a:endParaRPr lang="en-US"/>
        </a:p>
      </dgm:t>
    </dgm:pt>
    <dgm:pt modelId="{508C869C-F18F-194C-B2B6-A54FEF44A1C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3AE64C-88D0-934C-A6A3-517DB1349B2E}" type="parTrans" cxnId="{B73C61D9-5CCA-944F-86E4-B00AEE0AF044}">
      <dgm:prSet/>
      <dgm:spPr/>
      <dgm:t>
        <a:bodyPr/>
        <a:lstStyle/>
        <a:p>
          <a:endParaRPr lang="en-US"/>
        </a:p>
      </dgm:t>
    </dgm:pt>
    <dgm:pt modelId="{B21FD05D-D1C2-B540-880B-227DF771D44F}" type="sibTrans" cxnId="{B73C61D9-5CCA-944F-86E4-B00AEE0AF044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F93EB1-1C0B-4270-BBD6-122465F853B8}" type="pres">
      <dgm:prSet presAssocID="{39352BB4-4AA7-4EAE-BD4B-9CE9BE17D27F}" presName="hierRoot1" presStyleCnt="0"/>
      <dgm:spPr/>
    </dgm:pt>
    <dgm:pt modelId="{9A745BAB-DEAD-4D36-9B80-1D51B6178C88}" type="pres">
      <dgm:prSet presAssocID="{39352BB4-4AA7-4EAE-BD4B-9CE9BE17D27F}" presName="composite" presStyleCnt="0"/>
      <dgm:spPr/>
    </dgm:pt>
    <dgm:pt modelId="{C37FD1C0-CF2A-4383-B468-CDCC9EC339B3}" type="pres">
      <dgm:prSet presAssocID="{39352BB4-4AA7-4EAE-BD4B-9CE9BE17D27F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87B5326B-57AB-4127-A1EF-CFEF63980617}" type="pres">
      <dgm:prSet presAssocID="{39352BB4-4AA7-4EAE-BD4B-9CE9BE17D27F}" presName="text" presStyleLbl="fgAcc0" presStyleIdx="0" presStyleCnt="1" custScaleX="90527" custScaleY="41828" custLinFactNeighborX="21760" custLinFactNeighborY="-20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ACDE9-C9A6-40F8-B290-4DBF22579BAC}" type="pres">
      <dgm:prSet presAssocID="{39352BB4-4AA7-4EAE-BD4B-9CE9BE17D27F}" presName="hierChild2" presStyleCnt="0"/>
      <dgm:spPr/>
    </dgm:pt>
    <dgm:pt modelId="{B8A512B8-C4ED-4BC5-A5FC-0BE84CB62B8C}" type="pres">
      <dgm:prSet presAssocID="{2EBDB9A7-8631-4595-ACC1-2DA82412D03F}" presName="Name10" presStyleLbl="parChTrans1D2" presStyleIdx="0" presStyleCnt="2" custSzX="168445" custSzY="989199"/>
      <dgm:spPr/>
      <dgm:t>
        <a:bodyPr/>
        <a:lstStyle/>
        <a:p>
          <a:endParaRPr lang="en-US"/>
        </a:p>
      </dgm:t>
    </dgm:pt>
    <dgm:pt modelId="{523C577E-FF44-4476-A0D2-06F9EE521598}" type="pres">
      <dgm:prSet presAssocID="{7C1775DE-5D2F-4B4A-A138-EDE2FC931C04}" presName="hierRoot2" presStyleCnt="0"/>
      <dgm:spPr/>
    </dgm:pt>
    <dgm:pt modelId="{86CE1F06-D5C5-4582-970A-E43AC1FE63DB}" type="pres">
      <dgm:prSet presAssocID="{7C1775DE-5D2F-4B4A-A138-EDE2FC931C04}" presName="composite2" presStyleCnt="0"/>
      <dgm:spPr/>
    </dgm:pt>
    <dgm:pt modelId="{92929E99-89CA-4E2F-80DB-EAD268F78E5B}" type="pres">
      <dgm:prSet presAssocID="{7C1775DE-5D2F-4B4A-A138-EDE2FC931C04}" presName="background2" presStyleLbl="node2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A918A27-BF5A-4058-B5B6-0974613E8504}" type="pres">
      <dgm:prSet presAssocID="{7C1775DE-5D2F-4B4A-A138-EDE2FC931C04}" presName="text2" presStyleLbl="fgAcc2" presStyleIdx="0" presStyleCnt="2" custScaleX="88372" custScaleY="54019" custLinFactX="100000" custLinFactNeighborX="109899" custLinFactNeighborY="-23870">
        <dgm:presLayoutVars>
          <dgm:chPref val="3"/>
        </dgm:presLayoutVars>
      </dgm:prSet>
      <dgm:spPr>
        <a:xfrm>
          <a:off x="8068645" y="2368306"/>
          <a:ext cx="3270051" cy="114432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86B5B8C-4575-4E0D-A070-ACD678E1CB2F}" type="pres">
      <dgm:prSet presAssocID="{7C1775DE-5D2F-4B4A-A138-EDE2FC931C04}" presName="hierChild3" presStyleCnt="0"/>
      <dgm:spPr/>
    </dgm:pt>
    <dgm:pt modelId="{43E12BDF-2547-4047-BFE6-7CAEBEE11DE6}" type="pres">
      <dgm:prSet presAssocID="{253AE64C-88D0-934C-A6A3-517DB1349B2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D0D7A5A-F25C-E941-803E-FFE4C93DEE9E}" type="pres">
      <dgm:prSet presAssocID="{508C869C-F18F-194C-B2B6-A54FEF44A1CB}" presName="hierRoot3" presStyleCnt="0"/>
      <dgm:spPr/>
    </dgm:pt>
    <dgm:pt modelId="{5BB28F30-6727-9F46-B004-C8594971DC58}" type="pres">
      <dgm:prSet presAssocID="{508C869C-F18F-194C-B2B6-A54FEF44A1CB}" presName="composite3" presStyleCnt="0"/>
      <dgm:spPr/>
    </dgm:pt>
    <dgm:pt modelId="{53D13AB1-7D41-924D-9A96-788D413B6D0A}" type="pres">
      <dgm:prSet presAssocID="{508C869C-F18F-194C-B2B6-A54FEF44A1CB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7CE774C-EBF4-B14F-8070-983B5C23409E}" type="pres">
      <dgm:prSet presAssocID="{508C869C-F18F-194C-B2B6-A54FEF44A1CB}" presName="text3" presStyleLbl="fgAcc3" presStyleIdx="0" presStyleCnt="3" custScaleX="51983" custScaleY="33029" custLinFactX="100000" custLinFactNeighborX="103289" custLinFactNeighborY="-36789">
        <dgm:presLayoutVars>
          <dgm:chPref val="3"/>
        </dgm:presLayoutVars>
      </dgm:prSet>
      <dgm:spPr>
        <a:xfrm>
          <a:off x="6096012" y="4072685"/>
          <a:ext cx="3336038" cy="211838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9F56C3A-0216-FB4E-8338-E0BC355FEF8D}" type="pres">
      <dgm:prSet presAssocID="{508C869C-F18F-194C-B2B6-A54FEF44A1CB}" presName="hierChild4" presStyleCnt="0"/>
      <dgm:spPr/>
    </dgm:pt>
    <dgm:pt modelId="{CB66131A-34F2-4892-ABF9-EE9B85E3299E}" type="pres">
      <dgm:prSet presAssocID="{2D2716DC-EEA1-4007-A9DE-C945F4EA7276}" presName="Name10" presStyleLbl="parChTrans1D2" presStyleIdx="1" presStyleCnt="2" custSzX="1846328" custSzY="987480"/>
      <dgm:spPr/>
      <dgm:t>
        <a:bodyPr/>
        <a:lstStyle/>
        <a:p>
          <a:endParaRPr lang="en-US"/>
        </a:p>
      </dgm:t>
    </dgm:pt>
    <dgm:pt modelId="{53F7C3FA-16E8-4828-877E-ECB1BCD9D427}" type="pres">
      <dgm:prSet presAssocID="{125351B1-8A1A-4044-9630-CD6F1264ADA3}" presName="hierRoot2" presStyleCnt="0"/>
      <dgm:spPr/>
    </dgm:pt>
    <dgm:pt modelId="{A958DC44-D5DA-4F12-9938-7AFD23E64DE4}" type="pres">
      <dgm:prSet presAssocID="{125351B1-8A1A-4044-9630-CD6F1264ADA3}" presName="composite2" presStyleCnt="0"/>
      <dgm:spPr/>
    </dgm:pt>
    <dgm:pt modelId="{5BE465AE-52B8-49F7-A994-BABE380B60EE}" type="pres">
      <dgm:prSet presAssocID="{125351B1-8A1A-4044-9630-CD6F1264ADA3}" presName="background2" presStyleLbl="node2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5938AC8-333D-43E5-9DC2-7825ECBE8024}" type="pres">
      <dgm:prSet presAssocID="{125351B1-8A1A-4044-9630-CD6F1264ADA3}" presName="text2" presStyleLbl="fgAcc2" presStyleIdx="1" presStyleCnt="2" custScaleX="84017" custScaleY="52769" custLinFactX="-57615" custLinFactNeighborX="-100000" custLinFactNeighborY="-24267">
        <dgm:presLayoutVars>
          <dgm:chPref val="3"/>
        </dgm:presLayoutVars>
      </dgm:prSet>
      <dgm:spPr>
        <a:xfrm>
          <a:off x="1486836" y="2359896"/>
          <a:ext cx="3108887" cy="111785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9840C60-A398-47E3-87EA-D03573C474BD}" type="pres">
      <dgm:prSet presAssocID="{125351B1-8A1A-4044-9630-CD6F1264ADA3}" presName="hierChild3" presStyleCnt="0"/>
      <dgm:spPr/>
    </dgm:pt>
    <dgm:pt modelId="{24C42EC2-9301-0E4C-9BFA-9ECEEC8CEEEA}" type="pres">
      <dgm:prSet presAssocID="{418FF4D2-F1A7-754F-A933-18C6EA23BA05}" presName="Name17" presStyleLbl="parChTrans1D3" presStyleIdx="1" presStyleCnt="3"/>
      <dgm:spPr/>
      <dgm:t>
        <a:bodyPr/>
        <a:lstStyle/>
        <a:p>
          <a:endParaRPr lang="en-US"/>
        </a:p>
      </dgm:t>
    </dgm:pt>
    <dgm:pt modelId="{0D7C8232-38AE-644A-9F4F-DDA7CD88C044}" type="pres">
      <dgm:prSet presAssocID="{5A63CCC0-A1D9-E446-94AC-2E78A214AC6F}" presName="hierRoot3" presStyleCnt="0"/>
      <dgm:spPr/>
    </dgm:pt>
    <dgm:pt modelId="{D5C5DF1F-66A4-2643-9C87-8245BEC4AA3F}" type="pres">
      <dgm:prSet presAssocID="{5A63CCC0-A1D9-E446-94AC-2E78A214AC6F}" presName="composite3" presStyleCnt="0"/>
      <dgm:spPr/>
    </dgm:pt>
    <dgm:pt modelId="{8ECA99C4-CD96-824C-A4A8-2CAFF5841A84}" type="pres">
      <dgm:prSet presAssocID="{5A63CCC0-A1D9-E446-94AC-2E78A214AC6F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19B0351E-DCC6-554F-B9AA-234D46FDF55D}" type="pres">
      <dgm:prSet presAssocID="{5A63CCC0-A1D9-E446-94AC-2E78A214AC6F}" presName="text3" presStyleLbl="fgAcc3" presStyleIdx="1" presStyleCnt="3" custScaleX="85529" custScaleY="46207" custLinFactX="-3650" custLinFactNeighborX="-100000" custLinFactNeighborY="-17004">
        <dgm:presLayoutVars>
          <dgm:chPref val="3"/>
        </dgm:presLayoutVars>
      </dgm:prSet>
      <dgm:spPr>
        <a:xfrm>
          <a:off x="112415" y="4924658"/>
          <a:ext cx="3232231" cy="110884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F9B2580-D081-7347-8D5D-7FC3801D7FDD}" type="pres">
      <dgm:prSet presAssocID="{5A63CCC0-A1D9-E446-94AC-2E78A214AC6F}" presName="hierChild4" presStyleCnt="0"/>
      <dgm:spPr/>
    </dgm:pt>
    <dgm:pt modelId="{E2BF0E28-A0AE-BB44-81E6-1A4FC4F13469}" type="pres">
      <dgm:prSet presAssocID="{E572FEA2-F27B-0B49-AF23-57C7AF60279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5851C95-7C86-9048-A5CC-D02C46D1E69D}" type="pres">
      <dgm:prSet presAssocID="{8EF77134-37C4-6E4C-91E7-87C457150025}" presName="hierRoot3" presStyleCnt="0"/>
      <dgm:spPr/>
    </dgm:pt>
    <dgm:pt modelId="{21AE0733-C298-9040-8A92-B35F147995A4}" type="pres">
      <dgm:prSet presAssocID="{8EF77134-37C4-6E4C-91E7-87C457150025}" presName="composite3" presStyleCnt="0"/>
      <dgm:spPr/>
    </dgm:pt>
    <dgm:pt modelId="{C7F615D1-78A6-6344-85E6-A92FB4CB3CF9}" type="pres">
      <dgm:prSet presAssocID="{8EF77134-37C4-6E4C-91E7-87C457150025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A56E514-22C7-264E-990A-F97A4615913A}" type="pres">
      <dgm:prSet presAssocID="{8EF77134-37C4-6E4C-91E7-87C457150025}" presName="text3" presStyleLbl="fgAcc3" presStyleIdx="2" presStyleCnt="3" custScaleX="85529" custScaleY="46207" custLinFactX="-6658" custLinFactNeighborX="-100000" custLinFactNeighborY="-18819">
        <dgm:presLayoutVars>
          <dgm:chPref val="3"/>
        </dgm:presLayoutVars>
      </dgm:prSet>
      <dgm:spPr>
        <a:xfrm>
          <a:off x="3772828" y="4964853"/>
          <a:ext cx="3232231" cy="110884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A8A18B6-9DDC-1945-88C1-DD4DDD4CEE48}" type="pres">
      <dgm:prSet presAssocID="{8EF77134-37C4-6E4C-91E7-87C457150025}" presName="hierChild4" presStyleCnt="0"/>
      <dgm:spPr/>
    </dgm:pt>
  </dgm:ptLst>
  <dgm:cxnLst>
    <dgm:cxn modelId="{C1E40A33-D9BC-438D-8F35-CBBEF5DA95F5}" srcId="{39352BB4-4AA7-4EAE-BD4B-9CE9BE17D27F}" destId="{7C1775DE-5D2F-4B4A-A138-EDE2FC931C04}" srcOrd="0" destOrd="0" parTransId="{2EBDB9A7-8631-4595-ACC1-2DA82412D03F}" sibTransId="{AB566999-95EA-4DEA-92D1-C57780304DFD}"/>
    <dgm:cxn modelId="{ACE31C49-F30F-462A-AE9C-06D7A0FDE288}" type="presOf" srcId="{39352BB4-4AA7-4EAE-BD4B-9CE9BE17D27F}" destId="{87B5326B-57AB-4127-A1EF-CFEF63980617}" srcOrd="0" destOrd="0" presId="urn:microsoft.com/office/officeart/2005/8/layout/hierarchy1"/>
    <dgm:cxn modelId="{E42AE638-0E87-6842-87F5-9E630C3429E4}" type="presOf" srcId="{508C869C-F18F-194C-B2B6-A54FEF44A1CB}" destId="{07CE774C-EBF4-B14F-8070-983B5C23409E}" srcOrd="0" destOrd="0" presId="urn:microsoft.com/office/officeart/2005/8/layout/hierarchy1"/>
    <dgm:cxn modelId="{1581B3E3-E42F-BE41-B366-604C2D29BA38}" srcId="{125351B1-8A1A-4044-9630-CD6F1264ADA3}" destId="{5A63CCC0-A1D9-E446-94AC-2E78A214AC6F}" srcOrd="0" destOrd="0" parTransId="{418FF4D2-F1A7-754F-A933-18C6EA23BA05}" sibTransId="{9DF1AE87-7C1F-BB4C-BD36-A5672835176A}"/>
    <dgm:cxn modelId="{D343CA34-1552-EA49-BF94-4911652F8684}" type="presOf" srcId="{418FF4D2-F1A7-754F-A933-18C6EA23BA05}" destId="{24C42EC2-9301-0E4C-9BFA-9ECEEC8CEEEA}" srcOrd="0" destOrd="0" presId="urn:microsoft.com/office/officeart/2005/8/layout/hierarchy1"/>
    <dgm:cxn modelId="{0D22DB7D-3F71-8147-93F7-933A7906FD1C}" srcId="{125351B1-8A1A-4044-9630-CD6F1264ADA3}" destId="{8EF77134-37C4-6E4C-91E7-87C457150025}" srcOrd="1" destOrd="0" parTransId="{E572FEA2-F27B-0B49-AF23-57C7AF602791}" sibTransId="{4A0F5E06-BF6C-DB4E-91BF-70170C9F1133}"/>
    <dgm:cxn modelId="{93FA8017-CD56-B144-A5C7-0A901162CA49}" type="presOf" srcId="{8EF77134-37C4-6E4C-91E7-87C457150025}" destId="{CA56E514-22C7-264E-990A-F97A4615913A}" srcOrd="0" destOrd="0" presId="urn:microsoft.com/office/officeart/2005/8/layout/hierarchy1"/>
    <dgm:cxn modelId="{12BEC569-610A-9544-9337-0AAD6778DD08}" type="presOf" srcId="{253AE64C-88D0-934C-A6A3-517DB1349B2E}" destId="{43E12BDF-2547-4047-BFE6-7CAEBEE11DE6}" srcOrd="0" destOrd="0" presId="urn:microsoft.com/office/officeart/2005/8/layout/hierarchy1"/>
    <dgm:cxn modelId="{07965D0B-60BA-4AA7-BEBB-8F9C2AD2CF38}" srcId="{25AB9F58-8F72-4836-A94B-F4F1F54F35F9}" destId="{39352BB4-4AA7-4EAE-BD4B-9CE9BE17D27F}" srcOrd="0" destOrd="0" parTransId="{81246A8D-3EA9-4AF6-9D39-D9B5D3B8C67C}" sibTransId="{107D480F-F6E6-474E-85CF-F5AA4692D7F5}"/>
    <dgm:cxn modelId="{4B7B7B74-3BDC-014E-B79B-A425B0B52D64}" type="presOf" srcId="{E572FEA2-F27B-0B49-AF23-57C7AF602791}" destId="{E2BF0E28-A0AE-BB44-81E6-1A4FC4F13469}" srcOrd="0" destOrd="0" presId="urn:microsoft.com/office/officeart/2005/8/layout/hierarchy1"/>
    <dgm:cxn modelId="{653974B1-9B9D-4C74-A8F7-5C0F7BB0BBC0}" srcId="{39352BB4-4AA7-4EAE-BD4B-9CE9BE17D27F}" destId="{125351B1-8A1A-4044-9630-CD6F1264ADA3}" srcOrd="1" destOrd="0" parTransId="{2D2716DC-EEA1-4007-A9DE-C945F4EA7276}" sibTransId="{18D0BA90-37CE-46B8-8811-05E0FC71D09C}"/>
    <dgm:cxn modelId="{31B93BDC-A4F7-44CC-8F49-B33FFFF233DF}" type="presOf" srcId="{125351B1-8A1A-4044-9630-CD6F1264ADA3}" destId="{75938AC8-333D-43E5-9DC2-7825ECBE8024}" srcOrd="0" destOrd="0" presId="urn:microsoft.com/office/officeart/2005/8/layout/hierarchy1"/>
    <dgm:cxn modelId="{63108E98-BB92-41EE-9124-E0F4CD10135B}" type="presOf" srcId="{2EBDB9A7-8631-4595-ACC1-2DA82412D03F}" destId="{B8A512B8-C4ED-4BC5-A5FC-0BE84CB62B8C}" srcOrd="0" destOrd="0" presId="urn:microsoft.com/office/officeart/2005/8/layout/hierarchy1"/>
    <dgm:cxn modelId="{B73C61D9-5CCA-944F-86E4-B00AEE0AF044}" srcId="{7C1775DE-5D2F-4B4A-A138-EDE2FC931C04}" destId="{508C869C-F18F-194C-B2B6-A54FEF44A1CB}" srcOrd="0" destOrd="0" parTransId="{253AE64C-88D0-934C-A6A3-517DB1349B2E}" sibTransId="{B21FD05D-D1C2-B540-880B-227DF771D44F}"/>
    <dgm:cxn modelId="{4ED19005-023D-46FC-9BA3-F3FA1665224C}" type="presOf" srcId="{2D2716DC-EEA1-4007-A9DE-C945F4EA7276}" destId="{CB66131A-34F2-4892-ABF9-EE9B85E3299E}" srcOrd="0" destOrd="0" presId="urn:microsoft.com/office/officeart/2005/8/layout/hierarchy1"/>
    <dgm:cxn modelId="{DD77A870-10CE-BC44-B074-BE3C0553062D}" type="presOf" srcId="{5A63CCC0-A1D9-E446-94AC-2E78A214AC6F}" destId="{19B0351E-DCC6-554F-B9AA-234D46FDF55D}" srcOrd="0" destOrd="0" presId="urn:microsoft.com/office/officeart/2005/8/layout/hierarchy1"/>
    <dgm:cxn modelId="{6C8855B0-B0AB-40A6-B6D3-02AD74D2041E}" type="presOf" srcId="{25AB9F58-8F72-4836-A94B-F4F1F54F35F9}" destId="{0A18EE62-7CC9-450B-BF86-073A99C562A8}" srcOrd="0" destOrd="0" presId="urn:microsoft.com/office/officeart/2005/8/layout/hierarchy1"/>
    <dgm:cxn modelId="{69A85602-E7E8-41C5-83D6-6E16B99FFA7F}" type="presOf" srcId="{7C1775DE-5D2F-4B4A-A138-EDE2FC931C04}" destId="{FA918A27-BF5A-4058-B5B6-0974613E8504}" srcOrd="0" destOrd="0" presId="urn:microsoft.com/office/officeart/2005/8/layout/hierarchy1"/>
    <dgm:cxn modelId="{922EE34E-B977-4D7C-9612-A484A656AA2F}" type="presParOf" srcId="{0A18EE62-7CC9-450B-BF86-073A99C562A8}" destId="{E7F93EB1-1C0B-4270-BBD6-122465F853B8}" srcOrd="0" destOrd="0" presId="urn:microsoft.com/office/officeart/2005/8/layout/hierarchy1"/>
    <dgm:cxn modelId="{BBA76ADA-ED3D-4518-852D-5E5BA520E936}" type="presParOf" srcId="{E7F93EB1-1C0B-4270-BBD6-122465F853B8}" destId="{9A745BAB-DEAD-4D36-9B80-1D51B6178C88}" srcOrd="0" destOrd="0" presId="urn:microsoft.com/office/officeart/2005/8/layout/hierarchy1"/>
    <dgm:cxn modelId="{029735C6-388A-442E-A4C8-BF5E5D2C96F3}" type="presParOf" srcId="{9A745BAB-DEAD-4D36-9B80-1D51B6178C88}" destId="{C37FD1C0-CF2A-4383-B468-CDCC9EC339B3}" srcOrd="0" destOrd="0" presId="urn:microsoft.com/office/officeart/2005/8/layout/hierarchy1"/>
    <dgm:cxn modelId="{444AE939-E3B3-4906-904F-F4B33B2DEC6F}" type="presParOf" srcId="{9A745BAB-DEAD-4D36-9B80-1D51B6178C88}" destId="{87B5326B-57AB-4127-A1EF-CFEF63980617}" srcOrd="1" destOrd="0" presId="urn:microsoft.com/office/officeart/2005/8/layout/hierarchy1"/>
    <dgm:cxn modelId="{8D36E258-E3B5-4ECB-B325-F9394DE507B1}" type="presParOf" srcId="{E7F93EB1-1C0B-4270-BBD6-122465F853B8}" destId="{E59ACDE9-C9A6-40F8-B290-4DBF22579BAC}" srcOrd="1" destOrd="0" presId="urn:microsoft.com/office/officeart/2005/8/layout/hierarchy1"/>
    <dgm:cxn modelId="{3D9E9B59-8544-49F1-89AE-22C4DF69648E}" type="presParOf" srcId="{E59ACDE9-C9A6-40F8-B290-4DBF22579BAC}" destId="{B8A512B8-C4ED-4BC5-A5FC-0BE84CB62B8C}" srcOrd="0" destOrd="0" presId="urn:microsoft.com/office/officeart/2005/8/layout/hierarchy1"/>
    <dgm:cxn modelId="{4E7F787D-5BF1-473C-83D5-C7F40CD2C9D6}" type="presParOf" srcId="{E59ACDE9-C9A6-40F8-B290-4DBF22579BAC}" destId="{523C577E-FF44-4476-A0D2-06F9EE521598}" srcOrd="1" destOrd="0" presId="urn:microsoft.com/office/officeart/2005/8/layout/hierarchy1"/>
    <dgm:cxn modelId="{E430FC71-322F-4D40-9C2B-F870F331A982}" type="presParOf" srcId="{523C577E-FF44-4476-A0D2-06F9EE521598}" destId="{86CE1F06-D5C5-4582-970A-E43AC1FE63DB}" srcOrd="0" destOrd="0" presId="urn:microsoft.com/office/officeart/2005/8/layout/hierarchy1"/>
    <dgm:cxn modelId="{425294AA-A6DD-4429-AEA0-5D5DADA80D5F}" type="presParOf" srcId="{86CE1F06-D5C5-4582-970A-E43AC1FE63DB}" destId="{92929E99-89CA-4E2F-80DB-EAD268F78E5B}" srcOrd="0" destOrd="0" presId="urn:microsoft.com/office/officeart/2005/8/layout/hierarchy1"/>
    <dgm:cxn modelId="{CE500997-468B-4AEC-A2F5-27E0D511B744}" type="presParOf" srcId="{86CE1F06-D5C5-4582-970A-E43AC1FE63DB}" destId="{FA918A27-BF5A-4058-B5B6-0974613E8504}" srcOrd="1" destOrd="0" presId="urn:microsoft.com/office/officeart/2005/8/layout/hierarchy1"/>
    <dgm:cxn modelId="{B1714B2E-2149-4BED-89AA-90B7ECFBF5EA}" type="presParOf" srcId="{523C577E-FF44-4476-A0D2-06F9EE521598}" destId="{186B5B8C-4575-4E0D-A070-ACD678E1CB2F}" srcOrd="1" destOrd="0" presId="urn:microsoft.com/office/officeart/2005/8/layout/hierarchy1"/>
    <dgm:cxn modelId="{F35E9D7C-A31A-D54B-9B5B-E6B8AF9AE1D9}" type="presParOf" srcId="{186B5B8C-4575-4E0D-A070-ACD678E1CB2F}" destId="{43E12BDF-2547-4047-BFE6-7CAEBEE11DE6}" srcOrd="0" destOrd="0" presId="urn:microsoft.com/office/officeart/2005/8/layout/hierarchy1"/>
    <dgm:cxn modelId="{D286E849-4F19-FD45-BD13-80E845AB5D85}" type="presParOf" srcId="{186B5B8C-4575-4E0D-A070-ACD678E1CB2F}" destId="{1D0D7A5A-F25C-E941-803E-FFE4C93DEE9E}" srcOrd="1" destOrd="0" presId="urn:microsoft.com/office/officeart/2005/8/layout/hierarchy1"/>
    <dgm:cxn modelId="{43BAF43E-BC84-7140-A84F-49C88FB6E4DC}" type="presParOf" srcId="{1D0D7A5A-F25C-E941-803E-FFE4C93DEE9E}" destId="{5BB28F30-6727-9F46-B004-C8594971DC58}" srcOrd="0" destOrd="0" presId="urn:microsoft.com/office/officeart/2005/8/layout/hierarchy1"/>
    <dgm:cxn modelId="{E6910EEC-EC9D-2546-B83D-3E770ED4E27B}" type="presParOf" srcId="{5BB28F30-6727-9F46-B004-C8594971DC58}" destId="{53D13AB1-7D41-924D-9A96-788D413B6D0A}" srcOrd="0" destOrd="0" presId="urn:microsoft.com/office/officeart/2005/8/layout/hierarchy1"/>
    <dgm:cxn modelId="{0D6ECF30-621E-B24E-9F04-5D22D8B3C38E}" type="presParOf" srcId="{5BB28F30-6727-9F46-B004-C8594971DC58}" destId="{07CE774C-EBF4-B14F-8070-983B5C23409E}" srcOrd="1" destOrd="0" presId="urn:microsoft.com/office/officeart/2005/8/layout/hierarchy1"/>
    <dgm:cxn modelId="{CC971D85-9950-2A4E-8B78-C9FDF60B304F}" type="presParOf" srcId="{1D0D7A5A-F25C-E941-803E-FFE4C93DEE9E}" destId="{69F56C3A-0216-FB4E-8338-E0BC355FEF8D}" srcOrd="1" destOrd="0" presId="urn:microsoft.com/office/officeart/2005/8/layout/hierarchy1"/>
    <dgm:cxn modelId="{5BBA0B9A-8FDA-48B7-AE79-6B59663B063C}" type="presParOf" srcId="{E59ACDE9-C9A6-40F8-B290-4DBF22579BAC}" destId="{CB66131A-34F2-4892-ABF9-EE9B85E3299E}" srcOrd="2" destOrd="0" presId="urn:microsoft.com/office/officeart/2005/8/layout/hierarchy1"/>
    <dgm:cxn modelId="{59CBA523-DC03-4C7B-ACBE-257E887D6A1D}" type="presParOf" srcId="{E59ACDE9-C9A6-40F8-B290-4DBF22579BAC}" destId="{53F7C3FA-16E8-4828-877E-ECB1BCD9D427}" srcOrd="3" destOrd="0" presId="urn:microsoft.com/office/officeart/2005/8/layout/hierarchy1"/>
    <dgm:cxn modelId="{1244E05C-347B-4A2A-B9C5-375F6F2B02E4}" type="presParOf" srcId="{53F7C3FA-16E8-4828-877E-ECB1BCD9D427}" destId="{A958DC44-D5DA-4F12-9938-7AFD23E64DE4}" srcOrd="0" destOrd="0" presId="urn:microsoft.com/office/officeart/2005/8/layout/hierarchy1"/>
    <dgm:cxn modelId="{EFDD5A8A-939F-4F1B-A305-0B546154744F}" type="presParOf" srcId="{A958DC44-D5DA-4F12-9938-7AFD23E64DE4}" destId="{5BE465AE-52B8-49F7-A994-BABE380B60EE}" srcOrd="0" destOrd="0" presId="urn:microsoft.com/office/officeart/2005/8/layout/hierarchy1"/>
    <dgm:cxn modelId="{B88FD125-1AD7-498B-A912-6E4D2F68B1CD}" type="presParOf" srcId="{A958DC44-D5DA-4F12-9938-7AFD23E64DE4}" destId="{75938AC8-333D-43E5-9DC2-7825ECBE8024}" srcOrd="1" destOrd="0" presId="urn:microsoft.com/office/officeart/2005/8/layout/hierarchy1"/>
    <dgm:cxn modelId="{FC7589DE-4991-4CB5-820F-37191C43121D}" type="presParOf" srcId="{53F7C3FA-16E8-4828-877E-ECB1BCD9D427}" destId="{B9840C60-A398-47E3-87EA-D03573C474BD}" srcOrd="1" destOrd="0" presId="urn:microsoft.com/office/officeart/2005/8/layout/hierarchy1"/>
    <dgm:cxn modelId="{7A90119A-D0E7-4A40-96D1-FC4AA19AF297}" type="presParOf" srcId="{B9840C60-A398-47E3-87EA-D03573C474BD}" destId="{24C42EC2-9301-0E4C-9BFA-9ECEEC8CEEEA}" srcOrd="0" destOrd="0" presId="urn:microsoft.com/office/officeart/2005/8/layout/hierarchy1"/>
    <dgm:cxn modelId="{46A4EF00-E469-A347-B2F7-1E84D85D1C03}" type="presParOf" srcId="{B9840C60-A398-47E3-87EA-D03573C474BD}" destId="{0D7C8232-38AE-644A-9F4F-DDA7CD88C044}" srcOrd="1" destOrd="0" presId="urn:microsoft.com/office/officeart/2005/8/layout/hierarchy1"/>
    <dgm:cxn modelId="{A3E0B645-E271-CE4A-9A81-51090302A91A}" type="presParOf" srcId="{0D7C8232-38AE-644A-9F4F-DDA7CD88C044}" destId="{D5C5DF1F-66A4-2643-9C87-8245BEC4AA3F}" srcOrd="0" destOrd="0" presId="urn:microsoft.com/office/officeart/2005/8/layout/hierarchy1"/>
    <dgm:cxn modelId="{27757CE1-EF5A-E84B-863F-F942DAE3C0D6}" type="presParOf" srcId="{D5C5DF1F-66A4-2643-9C87-8245BEC4AA3F}" destId="{8ECA99C4-CD96-824C-A4A8-2CAFF5841A84}" srcOrd="0" destOrd="0" presId="urn:microsoft.com/office/officeart/2005/8/layout/hierarchy1"/>
    <dgm:cxn modelId="{A50BA643-EAC5-2744-B130-E57BA3BAD315}" type="presParOf" srcId="{D5C5DF1F-66A4-2643-9C87-8245BEC4AA3F}" destId="{19B0351E-DCC6-554F-B9AA-234D46FDF55D}" srcOrd="1" destOrd="0" presId="urn:microsoft.com/office/officeart/2005/8/layout/hierarchy1"/>
    <dgm:cxn modelId="{0B34A3BE-421B-E944-8115-13E1302AC4B1}" type="presParOf" srcId="{0D7C8232-38AE-644A-9F4F-DDA7CD88C044}" destId="{4F9B2580-D081-7347-8D5D-7FC3801D7FDD}" srcOrd="1" destOrd="0" presId="urn:microsoft.com/office/officeart/2005/8/layout/hierarchy1"/>
    <dgm:cxn modelId="{7D6B05F1-F6C3-AA4A-AD24-373BDEC3A3CD}" type="presParOf" srcId="{B9840C60-A398-47E3-87EA-D03573C474BD}" destId="{E2BF0E28-A0AE-BB44-81E6-1A4FC4F13469}" srcOrd="2" destOrd="0" presId="urn:microsoft.com/office/officeart/2005/8/layout/hierarchy1"/>
    <dgm:cxn modelId="{24284F44-3C42-CF40-9228-9975F344D973}" type="presParOf" srcId="{B9840C60-A398-47E3-87EA-D03573C474BD}" destId="{C5851C95-7C86-9048-A5CC-D02C46D1E69D}" srcOrd="3" destOrd="0" presId="urn:microsoft.com/office/officeart/2005/8/layout/hierarchy1"/>
    <dgm:cxn modelId="{4B70CA97-76F2-1C47-B3E4-2540E381A654}" type="presParOf" srcId="{C5851C95-7C86-9048-A5CC-D02C46D1E69D}" destId="{21AE0733-C298-9040-8A92-B35F147995A4}" srcOrd="0" destOrd="0" presId="urn:microsoft.com/office/officeart/2005/8/layout/hierarchy1"/>
    <dgm:cxn modelId="{C2B3BEFC-0FBC-AB41-86C3-7370D6652D8B}" type="presParOf" srcId="{21AE0733-C298-9040-8A92-B35F147995A4}" destId="{C7F615D1-78A6-6344-85E6-A92FB4CB3CF9}" srcOrd="0" destOrd="0" presId="urn:microsoft.com/office/officeart/2005/8/layout/hierarchy1"/>
    <dgm:cxn modelId="{A4A597F7-B1E6-6241-8BE7-B6AEBCB0EBAF}" type="presParOf" srcId="{21AE0733-C298-9040-8A92-B35F147995A4}" destId="{CA56E514-22C7-264E-990A-F97A4615913A}" srcOrd="1" destOrd="0" presId="urn:microsoft.com/office/officeart/2005/8/layout/hierarchy1"/>
    <dgm:cxn modelId="{9BDECE46-0072-6D49-AB36-CB65BC9AF6AA}" type="presParOf" srcId="{C5851C95-7C86-9048-A5CC-D02C46D1E69D}" destId="{DA8A18B6-9DDC-1945-88C1-DD4DDD4CEE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الاستطالة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Istitallah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بين</a:t>
          </a:r>
          <a:r>
            <a:rPr lang="ar-KW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امتداد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الصوت من أول إحدى حافتي اللسان إلى آخرها</a:t>
          </a:r>
        </a:p>
        <a:p>
          <a:pPr algn="ctr" rtl="1"/>
          <a:r>
            <a:rPr lang="en-CA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extension of the sound from beginning of one edge of the tongue to the its end</a:t>
          </a:r>
          <a:endParaRPr lang="en-CA" sz="12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ض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39F568AC-685F-6945-BBDA-B4E85699C5D4}" type="presOf" srcId="{0432A97B-56DC-F540-AD25-3AE34547B6B3}" destId="{111E5199-DF9E-D842-B191-2F14B5E7603F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C5610719-BBE7-9F40-813A-CAC5507EC8C3}" type="presOf" srcId="{AF82679B-3F0E-B84E-A728-64F4D1FFD3E4}" destId="{5A2011DD-D123-C045-B4CD-75E9717C4731}" srcOrd="0" destOrd="0" presId="urn:microsoft.com/office/officeart/2005/8/layout/hierarchy3"/>
    <dgm:cxn modelId="{6374F097-150B-D042-AABE-8DBFB050C4CC}" type="presOf" srcId="{0F351C89-AF4A-6E42-99BF-55A58B7E5409}" destId="{9BC2FE20-8B40-8742-BA27-0270EAA699D4}" srcOrd="0" destOrd="0" presId="urn:microsoft.com/office/officeart/2005/8/layout/hierarchy3"/>
    <dgm:cxn modelId="{FA316031-EFA1-AF42-9A09-FDD7DA90F382}" type="presOf" srcId="{7D163C46-4ABC-6746-BD89-F73AED8CF62B}" destId="{0D17F352-F534-D04F-A529-25C428668B9F}" srcOrd="0" destOrd="0" presId="urn:microsoft.com/office/officeart/2005/8/layout/hierarchy3"/>
    <dgm:cxn modelId="{A6840D2B-7189-0F46-A2FE-6F6513602829}" type="presOf" srcId="{DDA6BAE4-EAAE-9244-AFC9-777DEFF1B20F}" destId="{7668057E-2776-BC4E-BA58-59AB4B562B6F}" srcOrd="1" destOrd="0" presId="urn:microsoft.com/office/officeart/2005/8/layout/hierarchy3"/>
    <dgm:cxn modelId="{266EEECD-323A-FC46-AB29-79EFF16EBEA7}" type="presOf" srcId="{25AB9F58-8F72-4836-A94B-F4F1F54F35F9}" destId="{BDCD72CA-B4B6-7B4D-B879-D54517A57B99}" srcOrd="0" destOrd="0" presId="urn:microsoft.com/office/officeart/2005/8/layout/hierarchy3"/>
    <dgm:cxn modelId="{47738C28-5107-814E-8F74-BCF8B42521D9}" type="presOf" srcId="{DDA6BAE4-EAAE-9244-AFC9-777DEFF1B20F}" destId="{C862D6CF-0F2A-574E-9D6B-B0F217E93131}" srcOrd="0" destOrd="0" presId="urn:microsoft.com/office/officeart/2005/8/layout/hierarchy3"/>
    <dgm:cxn modelId="{4CE22CE8-E956-6545-840C-A6537AF12604}" type="presParOf" srcId="{BDCD72CA-B4B6-7B4D-B879-D54517A57B99}" destId="{FEEE2F48-F9C2-0F4B-8E22-8CB096831D2D}" srcOrd="0" destOrd="0" presId="urn:microsoft.com/office/officeart/2005/8/layout/hierarchy3"/>
    <dgm:cxn modelId="{AC1A6990-9AE3-6748-A18E-EBF887F5FC27}" type="presParOf" srcId="{FEEE2F48-F9C2-0F4B-8E22-8CB096831D2D}" destId="{114BA837-44E8-DE4D-A213-D337A7FF85CF}" srcOrd="0" destOrd="0" presId="urn:microsoft.com/office/officeart/2005/8/layout/hierarchy3"/>
    <dgm:cxn modelId="{18B2DCB2-F7FD-CD45-85E5-0A981E6CFD5B}" type="presParOf" srcId="{114BA837-44E8-DE4D-A213-D337A7FF85CF}" destId="{C862D6CF-0F2A-574E-9D6B-B0F217E93131}" srcOrd="0" destOrd="0" presId="urn:microsoft.com/office/officeart/2005/8/layout/hierarchy3"/>
    <dgm:cxn modelId="{BA581B73-2201-044F-93ED-41981A15580F}" type="presParOf" srcId="{114BA837-44E8-DE4D-A213-D337A7FF85CF}" destId="{7668057E-2776-BC4E-BA58-59AB4B562B6F}" srcOrd="1" destOrd="0" presId="urn:microsoft.com/office/officeart/2005/8/layout/hierarchy3"/>
    <dgm:cxn modelId="{D6E79CBC-3AF9-8A44-940A-3457CB30D0BA}" type="presParOf" srcId="{FEEE2F48-F9C2-0F4B-8E22-8CB096831D2D}" destId="{8F9B33A1-3368-F340-A43F-492A0097A536}" srcOrd="1" destOrd="0" presId="urn:microsoft.com/office/officeart/2005/8/layout/hierarchy3"/>
    <dgm:cxn modelId="{A5C8ED91-C7CD-6D41-9C0E-DFFBAB8D8B93}" type="presParOf" srcId="{8F9B33A1-3368-F340-A43F-492A0097A536}" destId="{5A2011DD-D123-C045-B4CD-75E9717C4731}" srcOrd="0" destOrd="0" presId="urn:microsoft.com/office/officeart/2005/8/layout/hierarchy3"/>
    <dgm:cxn modelId="{0671FAAF-E629-164E-A728-1BBEA8106E88}" type="presParOf" srcId="{8F9B33A1-3368-F340-A43F-492A0097A536}" destId="{111E5199-DF9E-D842-B191-2F14B5E7603F}" srcOrd="1" destOrd="0" presId="urn:microsoft.com/office/officeart/2005/8/layout/hierarchy3"/>
    <dgm:cxn modelId="{B5654F30-575E-2245-8604-718FADA77EBF}" type="presParOf" srcId="{8F9B33A1-3368-F340-A43F-492A0097A536}" destId="{0D17F352-F534-D04F-A529-25C428668B9F}" srcOrd="2" destOrd="0" presId="urn:microsoft.com/office/officeart/2005/8/layout/hierarchy3"/>
    <dgm:cxn modelId="{FB987247-B366-6A42-8FC0-8F7E00044AB4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اللين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Leen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إخراج الحرف من مخرجه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بسهولة وعدم كلفة</a:t>
          </a:r>
        </a:p>
        <a:p>
          <a:pPr algn="ctr" rtl="1"/>
          <a:r>
            <a:rPr lang="en-CA" sz="18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</a:t>
          </a:r>
          <a:r>
            <a:rPr lang="en-US" sz="18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issuance of the letter from its P.O.A. </a:t>
          </a:r>
          <a:r>
            <a:rPr lang="en-US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easily</a:t>
          </a:r>
          <a:endParaRPr lang="en-C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ـَ وْ   ،   ـَ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يْ</a:t>
          </a:r>
          <a:endParaRPr lang="en-US" sz="2400" b="1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6A1791B7-A18E-478E-A406-DD1812D1093D}" type="presOf" srcId="{25AB9F58-8F72-4836-A94B-F4F1F54F35F9}" destId="{BDCD72CA-B4B6-7B4D-B879-D54517A57B99}" srcOrd="0" destOrd="0" presId="urn:microsoft.com/office/officeart/2005/8/layout/hierarchy3"/>
    <dgm:cxn modelId="{64C8858D-0CCF-4472-A47D-14732EC86361}" type="presOf" srcId="{DDA6BAE4-EAAE-9244-AFC9-777DEFF1B20F}" destId="{C862D6CF-0F2A-574E-9D6B-B0F217E93131}" srcOrd="0" destOrd="0" presId="urn:microsoft.com/office/officeart/2005/8/layout/hierarchy3"/>
    <dgm:cxn modelId="{F479C56B-690E-4CB4-A120-7C2FBEE06893}" type="presOf" srcId="{0432A97B-56DC-F540-AD25-3AE34547B6B3}" destId="{111E5199-DF9E-D842-B191-2F14B5E7603F}" srcOrd="0" destOrd="0" presId="urn:microsoft.com/office/officeart/2005/8/layout/hierarchy3"/>
    <dgm:cxn modelId="{69B49F79-EECB-42EF-A4A0-D8DC79ACC13B}" type="presOf" srcId="{0F351C89-AF4A-6E42-99BF-55A58B7E5409}" destId="{9BC2FE20-8B40-8742-BA27-0270EAA699D4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D818F69A-12C3-4321-9E95-418FE7619E96}" type="presOf" srcId="{DDA6BAE4-EAAE-9244-AFC9-777DEFF1B20F}" destId="{7668057E-2776-BC4E-BA58-59AB4B562B6F}" srcOrd="1" destOrd="0" presId="urn:microsoft.com/office/officeart/2005/8/layout/hierarchy3"/>
    <dgm:cxn modelId="{7C39762B-6E09-4C85-BBF1-242C9B6D86ED}" type="presOf" srcId="{7D163C46-4ABC-6746-BD89-F73AED8CF62B}" destId="{0D17F352-F534-D04F-A529-25C428668B9F}" srcOrd="0" destOrd="0" presId="urn:microsoft.com/office/officeart/2005/8/layout/hierarchy3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8B1DC70A-2D7C-4A5E-AC93-EC56A71C7952}" type="presOf" srcId="{AF82679B-3F0E-B84E-A728-64F4D1FFD3E4}" destId="{5A2011DD-D123-C045-B4CD-75E9717C4731}" srcOrd="0" destOrd="0" presId="urn:microsoft.com/office/officeart/2005/8/layout/hierarchy3"/>
    <dgm:cxn modelId="{5D6AA271-F391-4D15-8BBB-27035E027910}" type="presParOf" srcId="{BDCD72CA-B4B6-7B4D-B879-D54517A57B99}" destId="{FEEE2F48-F9C2-0F4B-8E22-8CB096831D2D}" srcOrd="0" destOrd="0" presId="urn:microsoft.com/office/officeart/2005/8/layout/hierarchy3"/>
    <dgm:cxn modelId="{B8ED2EF7-63A3-4AD1-8EB1-3940B16B1D2B}" type="presParOf" srcId="{FEEE2F48-F9C2-0F4B-8E22-8CB096831D2D}" destId="{114BA837-44E8-DE4D-A213-D337A7FF85CF}" srcOrd="0" destOrd="0" presId="urn:microsoft.com/office/officeart/2005/8/layout/hierarchy3"/>
    <dgm:cxn modelId="{76A95140-53AF-4C32-AE2E-6893495F0044}" type="presParOf" srcId="{114BA837-44E8-DE4D-A213-D337A7FF85CF}" destId="{C862D6CF-0F2A-574E-9D6B-B0F217E93131}" srcOrd="0" destOrd="0" presId="urn:microsoft.com/office/officeart/2005/8/layout/hierarchy3"/>
    <dgm:cxn modelId="{B368F725-61BE-4624-9967-876A9A3EA262}" type="presParOf" srcId="{114BA837-44E8-DE4D-A213-D337A7FF85CF}" destId="{7668057E-2776-BC4E-BA58-59AB4B562B6F}" srcOrd="1" destOrd="0" presId="urn:microsoft.com/office/officeart/2005/8/layout/hierarchy3"/>
    <dgm:cxn modelId="{39716946-B576-4A15-9694-9263155AE712}" type="presParOf" srcId="{FEEE2F48-F9C2-0F4B-8E22-8CB096831D2D}" destId="{8F9B33A1-3368-F340-A43F-492A0097A536}" srcOrd="1" destOrd="0" presId="urn:microsoft.com/office/officeart/2005/8/layout/hierarchy3"/>
    <dgm:cxn modelId="{85F3E657-70B5-410C-BF86-D7BCE56341DF}" type="presParOf" srcId="{8F9B33A1-3368-F340-A43F-492A0097A536}" destId="{5A2011DD-D123-C045-B4CD-75E9717C4731}" srcOrd="0" destOrd="0" presId="urn:microsoft.com/office/officeart/2005/8/layout/hierarchy3"/>
    <dgm:cxn modelId="{26C6AB40-92B0-439C-A83D-6880D86E30AB}" type="presParOf" srcId="{8F9B33A1-3368-F340-A43F-492A0097A536}" destId="{111E5199-DF9E-D842-B191-2F14B5E7603F}" srcOrd="1" destOrd="0" presId="urn:microsoft.com/office/officeart/2005/8/layout/hierarchy3"/>
    <dgm:cxn modelId="{A0B7D3C9-C7B8-4094-B852-894A6AE1C67D}" type="presParOf" srcId="{8F9B33A1-3368-F340-A43F-492A0097A536}" destId="{0D17F352-F534-D04F-A529-25C428668B9F}" srcOrd="2" destOrd="0" presId="urn:microsoft.com/office/officeart/2005/8/layout/hierarchy3"/>
    <dgm:cxn modelId="{E2DBFFCC-9D7D-45F2-BB04-FEC70D0793FB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الخَفاء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Khafaa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خفاء صوت الحرف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عند النطق به</a:t>
          </a: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ar-KW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According to the 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Tajweed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terminology, it means hiding the letter</a:t>
          </a:r>
          <a:r>
            <a:rPr lang="en-CA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هـ + اوي مدية (</a:t>
          </a:r>
          <a:r>
            <a:rPr lang="en-C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madd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39F568AC-685F-6945-BBDA-B4E85699C5D4}" type="presOf" srcId="{0432A97B-56DC-F540-AD25-3AE34547B6B3}" destId="{111E5199-DF9E-D842-B191-2F14B5E7603F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C5610719-BBE7-9F40-813A-CAC5507EC8C3}" type="presOf" srcId="{AF82679B-3F0E-B84E-A728-64F4D1FFD3E4}" destId="{5A2011DD-D123-C045-B4CD-75E9717C4731}" srcOrd="0" destOrd="0" presId="urn:microsoft.com/office/officeart/2005/8/layout/hierarchy3"/>
    <dgm:cxn modelId="{6374F097-150B-D042-AABE-8DBFB050C4CC}" type="presOf" srcId="{0F351C89-AF4A-6E42-99BF-55A58B7E5409}" destId="{9BC2FE20-8B40-8742-BA27-0270EAA699D4}" srcOrd="0" destOrd="0" presId="urn:microsoft.com/office/officeart/2005/8/layout/hierarchy3"/>
    <dgm:cxn modelId="{FA316031-EFA1-AF42-9A09-FDD7DA90F382}" type="presOf" srcId="{7D163C46-4ABC-6746-BD89-F73AED8CF62B}" destId="{0D17F352-F534-D04F-A529-25C428668B9F}" srcOrd="0" destOrd="0" presId="urn:microsoft.com/office/officeart/2005/8/layout/hierarchy3"/>
    <dgm:cxn modelId="{A6840D2B-7189-0F46-A2FE-6F6513602829}" type="presOf" srcId="{DDA6BAE4-EAAE-9244-AFC9-777DEFF1B20F}" destId="{7668057E-2776-BC4E-BA58-59AB4B562B6F}" srcOrd="1" destOrd="0" presId="urn:microsoft.com/office/officeart/2005/8/layout/hierarchy3"/>
    <dgm:cxn modelId="{266EEECD-323A-FC46-AB29-79EFF16EBEA7}" type="presOf" srcId="{25AB9F58-8F72-4836-A94B-F4F1F54F35F9}" destId="{BDCD72CA-B4B6-7B4D-B879-D54517A57B99}" srcOrd="0" destOrd="0" presId="urn:microsoft.com/office/officeart/2005/8/layout/hierarchy3"/>
    <dgm:cxn modelId="{47738C28-5107-814E-8F74-BCF8B42521D9}" type="presOf" srcId="{DDA6BAE4-EAAE-9244-AFC9-777DEFF1B20F}" destId="{C862D6CF-0F2A-574E-9D6B-B0F217E93131}" srcOrd="0" destOrd="0" presId="urn:microsoft.com/office/officeart/2005/8/layout/hierarchy3"/>
    <dgm:cxn modelId="{4CE22CE8-E956-6545-840C-A6537AF12604}" type="presParOf" srcId="{BDCD72CA-B4B6-7B4D-B879-D54517A57B99}" destId="{FEEE2F48-F9C2-0F4B-8E22-8CB096831D2D}" srcOrd="0" destOrd="0" presId="urn:microsoft.com/office/officeart/2005/8/layout/hierarchy3"/>
    <dgm:cxn modelId="{AC1A6990-9AE3-6748-A18E-EBF887F5FC27}" type="presParOf" srcId="{FEEE2F48-F9C2-0F4B-8E22-8CB096831D2D}" destId="{114BA837-44E8-DE4D-A213-D337A7FF85CF}" srcOrd="0" destOrd="0" presId="urn:microsoft.com/office/officeart/2005/8/layout/hierarchy3"/>
    <dgm:cxn modelId="{18B2DCB2-F7FD-CD45-85E5-0A981E6CFD5B}" type="presParOf" srcId="{114BA837-44E8-DE4D-A213-D337A7FF85CF}" destId="{C862D6CF-0F2A-574E-9D6B-B0F217E93131}" srcOrd="0" destOrd="0" presId="urn:microsoft.com/office/officeart/2005/8/layout/hierarchy3"/>
    <dgm:cxn modelId="{BA581B73-2201-044F-93ED-41981A15580F}" type="presParOf" srcId="{114BA837-44E8-DE4D-A213-D337A7FF85CF}" destId="{7668057E-2776-BC4E-BA58-59AB4B562B6F}" srcOrd="1" destOrd="0" presId="urn:microsoft.com/office/officeart/2005/8/layout/hierarchy3"/>
    <dgm:cxn modelId="{D6E79CBC-3AF9-8A44-940A-3457CB30D0BA}" type="presParOf" srcId="{FEEE2F48-F9C2-0F4B-8E22-8CB096831D2D}" destId="{8F9B33A1-3368-F340-A43F-492A0097A536}" srcOrd="1" destOrd="0" presId="urn:microsoft.com/office/officeart/2005/8/layout/hierarchy3"/>
    <dgm:cxn modelId="{A5C8ED91-C7CD-6D41-9C0E-DFFBAB8D8B93}" type="presParOf" srcId="{8F9B33A1-3368-F340-A43F-492A0097A536}" destId="{5A2011DD-D123-C045-B4CD-75E9717C4731}" srcOrd="0" destOrd="0" presId="urn:microsoft.com/office/officeart/2005/8/layout/hierarchy3"/>
    <dgm:cxn modelId="{0671FAAF-E629-164E-A728-1BBEA8106E88}" type="presParOf" srcId="{8F9B33A1-3368-F340-A43F-492A0097A536}" destId="{111E5199-DF9E-D842-B191-2F14B5E7603F}" srcOrd="1" destOrd="0" presId="urn:microsoft.com/office/officeart/2005/8/layout/hierarchy3"/>
    <dgm:cxn modelId="{B5654F30-575E-2245-8604-718FADA77EBF}" type="presParOf" srcId="{8F9B33A1-3368-F340-A43F-492A0097A536}" destId="{0D17F352-F534-D04F-A529-25C428668B9F}" srcOrd="2" destOrd="0" presId="urn:microsoft.com/office/officeart/2005/8/layout/hierarchy3"/>
    <dgm:cxn modelId="{FB987247-B366-6A42-8FC0-8F7E00044AB4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52BB4-4AA7-4EAE-BD4B-9CE9BE17D27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gm:t>
    </dgm:pt>
    <dgm:pt modelId="{81246A8D-3EA9-4AF6-9D39-D9B5D3B8C67C}" type="par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7D480F-F6E6-474E-85CF-F5AA4692D7F5}" type="sibTrans" cxnId="{07965D0B-60BA-4AA7-BEBB-8F9C2AD2CF38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1775DE-5D2F-4B4A-A138-EDE2FC931C0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gm:t>
    </dgm:pt>
    <dgm:pt modelId="{2EBDB9A7-8631-4595-ACC1-2DA82412D03F}" type="par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566999-95EA-4DEA-92D1-C57780304DFD}" type="sibTrans" cxnId="{C1E40A33-D9BC-438D-8F35-CBBEF5DA95F5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3CCC0-A1D9-E446-94AC-2E78A214AC6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18FF4D2-F1A7-754F-A933-18C6EA23BA05}" type="parTrans" cxnId="{1581B3E3-E42F-BE41-B366-604C2D29BA38}">
      <dgm:prSet/>
      <dgm:spPr/>
      <dgm:t>
        <a:bodyPr/>
        <a:lstStyle/>
        <a:p>
          <a:endParaRPr lang="en-US"/>
        </a:p>
      </dgm:t>
    </dgm:pt>
    <dgm:pt modelId="{9DF1AE87-7C1F-BB4C-BD36-A5672835176A}" type="sibTrans" cxnId="{1581B3E3-E42F-BE41-B366-604C2D29BA38}">
      <dgm:prSet/>
      <dgm:spPr/>
      <dgm:t>
        <a:bodyPr/>
        <a:lstStyle/>
        <a:p>
          <a:endParaRPr lang="en-US"/>
        </a:p>
      </dgm:t>
    </dgm:pt>
    <dgm:pt modelId="{8EF77134-37C4-6E4C-91E7-87C45715002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97050B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572FEA2-F27B-0B49-AF23-57C7AF602791}" type="parTrans" cxnId="{0D22DB7D-3F71-8147-93F7-933A7906FD1C}">
      <dgm:prSet/>
      <dgm:spPr/>
      <dgm:t>
        <a:bodyPr/>
        <a:lstStyle/>
        <a:p>
          <a:endParaRPr lang="en-US"/>
        </a:p>
      </dgm:t>
    </dgm:pt>
    <dgm:pt modelId="{4A0F5E06-BF6C-DB4E-91BF-70170C9F1133}" type="sibTrans" cxnId="{0D22DB7D-3F71-8147-93F7-933A7906FD1C}">
      <dgm:prSet/>
      <dgm:spPr/>
      <dgm:t>
        <a:bodyPr/>
        <a:lstStyle/>
        <a:p>
          <a:endParaRPr lang="en-US"/>
        </a:p>
      </dgm:t>
    </dgm:pt>
    <dgm:pt modelId="{508C869C-F18F-194C-B2B6-A54FEF44A1C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3AE64C-88D0-934C-A6A3-517DB1349B2E}" type="parTrans" cxnId="{B73C61D9-5CCA-944F-86E4-B00AEE0AF044}">
      <dgm:prSet/>
      <dgm:spPr/>
      <dgm:t>
        <a:bodyPr/>
        <a:lstStyle/>
        <a:p>
          <a:endParaRPr lang="en-US"/>
        </a:p>
      </dgm:t>
    </dgm:pt>
    <dgm:pt modelId="{B21FD05D-D1C2-B540-880B-227DF771D44F}" type="sibTrans" cxnId="{B73C61D9-5CCA-944F-86E4-B00AEE0AF044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F93EB1-1C0B-4270-BBD6-122465F853B8}" type="pres">
      <dgm:prSet presAssocID="{39352BB4-4AA7-4EAE-BD4B-9CE9BE17D27F}" presName="hierRoot1" presStyleCnt="0"/>
      <dgm:spPr/>
    </dgm:pt>
    <dgm:pt modelId="{9A745BAB-DEAD-4D36-9B80-1D51B6178C88}" type="pres">
      <dgm:prSet presAssocID="{39352BB4-4AA7-4EAE-BD4B-9CE9BE17D27F}" presName="composite" presStyleCnt="0"/>
      <dgm:spPr/>
    </dgm:pt>
    <dgm:pt modelId="{C37FD1C0-CF2A-4383-B468-CDCC9EC339B3}" type="pres">
      <dgm:prSet presAssocID="{39352BB4-4AA7-4EAE-BD4B-9CE9BE17D27F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87B5326B-57AB-4127-A1EF-CFEF63980617}" type="pres">
      <dgm:prSet presAssocID="{39352BB4-4AA7-4EAE-BD4B-9CE9BE17D27F}" presName="text" presStyleLbl="fgAcc0" presStyleIdx="0" presStyleCnt="1" custScaleX="90527" custScaleY="41828" custLinFactNeighborX="21760" custLinFactNeighborY="-20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ACDE9-C9A6-40F8-B290-4DBF22579BAC}" type="pres">
      <dgm:prSet presAssocID="{39352BB4-4AA7-4EAE-BD4B-9CE9BE17D27F}" presName="hierChild2" presStyleCnt="0"/>
      <dgm:spPr/>
    </dgm:pt>
    <dgm:pt modelId="{B8A512B8-C4ED-4BC5-A5FC-0BE84CB62B8C}" type="pres">
      <dgm:prSet presAssocID="{2EBDB9A7-8631-4595-ACC1-2DA82412D03F}" presName="Name10" presStyleLbl="parChTrans1D2" presStyleIdx="0" presStyleCnt="2" custSzX="168445" custSzY="989199"/>
      <dgm:spPr/>
      <dgm:t>
        <a:bodyPr/>
        <a:lstStyle/>
        <a:p>
          <a:endParaRPr lang="en-US"/>
        </a:p>
      </dgm:t>
    </dgm:pt>
    <dgm:pt modelId="{523C577E-FF44-4476-A0D2-06F9EE521598}" type="pres">
      <dgm:prSet presAssocID="{7C1775DE-5D2F-4B4A-A138-EDE2FC931C04}" presName="hierRoot2" presStyleCnt="0"/>
      <dgm:spPr/>
    </dgm:pt>
    <dgm:pt modelId="{86CE1F06-D5C5-4582-970A-E43AC1FE63DB}" type="pres">
      <dgm:prSet presAssocID="{7C1775DE-5D2F-4B4A-A138-EDE2FC931C04}" presName="composite2" presStyleCnt="0"/>
      <dgm:spPr/>
    </dgm:pt>
    <dgm:pt modelId="{92929E99-89CA-4E2F-80DB-EAD268F78E5B}" type="pres">
      <dgm:prSet presAssocID="{7C1775DE-5D2F-4B4A-A138-EDE2FC931C04}" presName="background2" presStyleLbl="node2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A918A27-BF5A-4058-B5B6-0974613E8504}" type="pres">
      <dgm:prSet presAssocID="{7C1775DE-5D2F-4B4A-A138-EDE2FC931C04}" presName="text2" presStyleLbl="fgAcc2" presStyleIdx="0" presStyleCnt="2" custScaleX="88372" custScaleY="54019" custLinFactX="100000" custLinFactNeighborX="109899" custLinFactNeighborY="-23870">
        <dgm:presLayoutVars>
          <dgm:chPref val="3"/>
        </dgm:presLayoutVars>
      </dgm:prSet>
      <dgm:spPr>
        <a:xfrm>
          <a:off x="8068645" y="2368306"/>
          <a:ext cx="3270051" cy="114432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86B5B8C-4575-4E0D-A070-ACD678E1CB2F}" type="pres">
      <dgm:prSet presAssocID="{7C1775DE-5D2F-4B4A-A138-EDE2FC931C04}" presName="hierChild3" presStyleCnt="0"/>
      <dgm:spPr/>
    </dgm:pt>
    <dgm:pt modelId="{43E12BDF-2547-4047-BFE6-7CAEBEE11DE6}" type="pres">
      <dgm:prSet presAssocID="{253AE64C-88D0-934C-A6A3-517DB1349B2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D0D7A5A-F25C-E941-803E-FFE4C93DEE9E}" type="pres">
      <dgm:prSet presAssocID="{508C869C-F18F-194C-B2B6-A54FEF44A1CB}" presName="hierRoot3" presStyleCnt="0"/>
      <dgm:spPr/>
    </dgm:pt>
    <dgm:pt modelId="{5BB28F30-6727-9F46-B004-C8594971DC58}" type="pres">
      <dgm:prSet presAssocID="{508C869C-F18F-194C-B2B6-A54FEF44A1CB}" presName="composite3" presStyleCnt="0"/>
      <dgm:spPr/>
    </dgm:pt>
    <dgm:pt modelId="{53D13AB1-7D41-924D-9A96-788D413B6D0A}" type="pres">
      <dgm:prSet presAssocID="{508C869C-F18F-194C-B2B6-A54FEF44A1CB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7CE774C-EBF4-B14F-8070-983B5C23409E}" type="pres">
      <dgm:prSet presAssocID="{508C869C-F18F-194C-B2B6-A54FEF44A1CB}" presName="text3" presStyleLbl="fgAcc3" presStyleIdx="0" presStyleCnt="3" custScaleX="51983" custScaleY="33029" custLinFactX="100000" custLinFactNeighborX="103289" custLinFactNeighborY="-36789">
        <dgm:presLayoutVars>
          <dgm:chPref val="3"/>
        </dgm:presLayoutVars>
      </dgm:prSet>
      <dgm:spPr>
        <a:xfrm>
          <a:off x="6096012" y="4072685"/>
          <a:ext cx="3336038" cy="211838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9F56C3A-0216-FB4E-8338-E0BC355FEF8D}" type="pres">
      <dgm:prSet presAssocID="{508C869C-F18F-194C-B2B6-A54FEF44A1CB}" presName="hierChild4" presStyleCnt="0"/>
      <dgm:spPr/>
    </dgm:pt>
    <dgm:pt modelId="{CB66131A-34F2-4892-ABF9-EE9B85E3299E}" type="pres">
      <dgm:prSet presAssocID="{2D2716DC-EEA1-4007-A9DE-C945F4EA7276}" presName="Name10" presStyleLbl="parChTrans1D2" presStyleIdx="1" presStyleCnt="2" custSzX="1846328" custSzY="987480"/>
      <dgm:spPr/>
      <dgm:t>
        <a:bodyPr/>
        <a:lstStyle/>
        <a:p>
          <a:endParaRPr lang="en-US"/>
        </a:p>
      </dgm:t>
    </dgm:pt>
    <dgm:pt modelId="{53F7C3FA-16E8-4828-877E-ECB1BCD9D427}" type="pres">
      <dgm:prSet presAssocID="{125351B1-8A1A-4044-9630-CD6F1264ADA3}" presName="hierRoot2" presStyleCnt="0"/>
      <dgm:spPr/>
    </dgm:pt>
    <dgm:pt modelId="{A958DC44-D5DA-4F12-9938-7AFD23E64DE4}" type="pres">
      <dgm:prSet presAssocID="{125351B1-8A1A-4044-9630-CD6F1264ADA3}" presName="composite2" presStyleCnt="0"/>
      <dgm:spPr/>
    </dgm:pt>
    <dgm:pt modelId="{5BE465AE-52B8-49F7-A994-BABE380B60EE}" type="pres">
      <dgm:prSet presAssocID="{125351B1-8A1A-4044-9630-CD6F1264ADA3}" presName="background2" presStyleLbl="node2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5938AC8-333D-43E5-9DC2-7825ECBE8024}" type="pres">
      <dgm:prSet presAssocID="{125351B1-8A1A-4044-9630-CD6F1264ADA3}" presName="text2" presStyleLbl="fgAcc2" presStyleIdx="1" presStyleCnt="2" custScaleX="84017" custScaleY="52769" custLinFactX="-57615" custLinFactNeighborX="-100000" custLinFactNeighborY="-24267">
        <dgm:presLayoutVars>
          <dgm:chPref val="3"/>
        </dgm:presLayoutVars>
      </dgm:prSet>
      <dgm:spPr>
        <a:xfrm>
          <a:off x="1486836" y="2359896"/>
          <a:ext cx="3108887" cy="111785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9840C60-A398-47E3-87EA-D03573C474BD}" type="pres">
      <dgm:prSet presAssocID="{125351B1-8A1A-4044-9630-CD6F1264ADA3}" presName="hierChild3" presStyleCnt="0"/>
      <dgm:spPr/>
    </dgm:pt>
    <dgm:pt modelId="{24C42EC2-9301-0E4C-9BFA-9ECEEC8CEEEA}" type="pres">
      <dgm:prSet presAssocID="{418FF4D2-F1A7-754F-A933-18C6EA23BA05}" presName="Name17" presStyleLbl="parChTrans1D3" presStyleIdx="1" presStyleCnt="3"/>
      <dgm:spPr/>
      <dgm:t>
        <a:bodyPr/>
        <a:lstStyle/>
        <a:p>
          <a:endParaRPr lang="en-US"/>
        </a:p>
      </dgm:t>
    </dgm:pt>
    <dgm:pt modelId="{0D7C8232-38AE-644A-9F4F-DDA7CD88C044}" type="pres">
      <dgm:prSet presAssocID="{5A63CCC0-A1D9-E446-94AC-2E78A214AC6F}" presName="hierRoot3" presStyleCnt="0"/>
      <dgm:spPr/>
    </dgm:pt>
    <dgm:pt modelId="{D5C5DF1F-66A4-2643-9C87-8245BEC4AA3F}" type="pres">
      <dgm:prSet presAssocID="{5A63CCC0-A1D9-E446-94AC-2E78A214AC6F}" presName="composite3" presStyleCnt="0"/>
      <dgm:spPr/>
    </dgm:pt>
    <dgm:pt modelId="{8ECA99C4-CD96-824C-A4A8-2CAFF5841A84}" type="pres">
      <dgm:prSet presAssocID="{5A63CCC0-A1D9-E446-94AC-2E78A214AC6F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19B0351E-DCC6-554F-B9AA-234D46FDF55D}" type="pres">
      <dgm:prSet presAssocID="{5A63CCC0-A1D9-E446-94AC-2E78A214AC6F}" presName="text3" presStyleLbl="fgAcc3" presStyleIdx="1" presStyleCnt="3" custScaleX="85529" custScaleY="46207" custLinFactX="-3650" custLinFactNeighborX="-100000" custLinFactNeighborY="-17004">
        <dgm:presLayoutVars>
          <dgm:chPref val="3"/>
        </dgm:presLayoutVars>
      </dgm:prSet>
      <dgm:spPr>
        <a:xfrm>
          <a:off x="112415" y="4924658"/>
          <a:ext cx="3232231" cy="110884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F9B2580-D081-7347-8D5D-7FC3801D7FDD}" type="pres">
      <dgm:prSet presAssocID="{5A63CCC0-A1D9-E446-94AC-2E78A214AC6F}" presName="hierChild4" presStyleCnt="0"/>
      <dgm:spPr/>
    </dgm:pt>
    <dgm:pt modelId="{E2BF0E28-A0AE-BB44-81E6-1A4FC4F13469}" type="pres">
      <dgm:prSet presAssocID="{E572FEA2-F27B-0B49-AF23-57C7AF60279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5851C95-7C86-9048-A5CC-D02C46D1E69D}" type="pres">
      <dgm:prSet presAssocID="{8EF77134-37C4-6E4C-91E7-87C457150025}" presName="hierRoot3" presStyleCnt="0"/>
      <dgm:spPr/>
    </dgm:pt>
    <dgm:pt modelId="{21AE0733-C298-9040-8A92-B35F147995A4}" type="pres">
      <dgm:prSet presAssocID="{8EF77134-37C4-6E4C-91E7-87C457150025}" presName="composite3" presStyleCnt="0"/>
      <dgm:spPr/>
    </dgm:pt>
    <dgm:pt modelId="{C7F615D1-78A6-6344-85E6-A92FB4CB3CF9}" type="pres">
      <dgm:prSet presAssocID="{8EF77134-37C4-6E4C-91E7-87C457150025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A56E514-22C7-264E-990A-F97A4615913A}" type="pres">
      <dgm:prSet presAssocID="{8EF77134-37C4-6E4C-91E7-87C457150025}" presName="text3" presStyleLbl="fgAcc3" presStyleIdx="2" presStyleCnt="3" custScaleX="85529" custScaleY="46207" custLinFactX="-6658" custLinFactNeighborX="-100000" custLinFactNeighborY="-18819">
        <dgm:presLayoutVars>
          <dgm:chPref val="3"/>
        </dgm:presLayoutVars>
      </dgm:prSet>
      <dgm:spPr>
        <a:xfrm>
          <a:off x="3772828" y="4964853"/>
          <a:ext cx="3232231" cy="110884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A8A18B6-9DDC-1945-88C1-DD4DDD4CEE48}" type="pres">
      <dgm:prSet presAssocID="{8EF77134-37C4-6E4C-91E7-87C457150025}" presName="hierChild4" presStyleCnt="0"/>
      <dgm:spPr/>
    </dgm:pt>
  </dgm:ptLst>
  <dgm:cxnLst>
    <dgm:cxn modelId="{C1E40A33-D9BC-438D-8F35-CBBEF5DA95F5}" srcId="{39352BB4-4AA7-4EAE-BD4B-9CE9BE17D27F}" destId="{7C1775DE-5D2F-4B4A-A138-EDE2FC931C04}" srcOrd="0" destOrd="0" parTransId="{2EBDB9A7-8631-4595-ACC1-2DA82412D03F}" sibTransId="{AB566999-95EA-4DEA-92D1-C57780304DFD}"/>
    <dgm:cxn modelId="{ACE31C49-F30F-462A-AE9C-06D7A0FDE288}" type="presOf" srcId="{39352BB4-4AA7-4EAE-BD4B-9CE9BE17D27F}" destId="{87B5326B-57AB-4127-A1EF-CFEF63980617}" srcOrd="0" destOrd="0" presId="urn:microsoft.com/office/officeart/2005/8/layout/hierarchy1"/>
    <dgm:cxn modelId="{E42AE638-0E87-6842-87F5-9E630C3429E4}" type="presOf" srcId="{508C869C-F18F-194C-B2B6-A54FEF44A1CB}" destId="{07CE774C-EBF4-B14F-8070-983B5C23409E}" srcOrd="0" destOrd="0" presId="urn:microsoft.com/office/officeart/2005/8/layout/hierarchy1"/>
    <dgm:cxn modelId="{1581B3E3-E42F-BE41-B366-604C2D29BA38}" srcId="{125351B1-8A1A-4044-9630-CD6F1264ADA3}" destId="{5A63CCC0-A1D9-E446-94AC-2E78A214AC6F}" srcOrd="0" destOrd="0" parTransId="{418FF4D2-F1A7-754F-A933-18C6EA23BA05}" sibTransId="{9DF1AE87-7C1F-BB4C-BD36-A5672835176A}"/>
    <dgm:cxn modelId="{D343CA34-1552-EA49-BF94-4911652F8684}" type="presOf" srcId="{418FF4D2-F1A7-754F-A933-18C6EA23BA05}" destId="{24C42EC2-9301-0E4C-9BFA-9ECEEC8CEEEA}" srcOrd="0" destOrd="0" presId="urn:microsoft.com/office/officeart/2005/8/layout/hierarchy1"/>
    <dgm:cxn modelId="{0D22DB7D-3F71-8147-93F7-933A7906FD1C}" srcId="{125351B1-8A1A-4044-9630-CD6F1264ADA3}" destId="{8EF77134-37C4-6E4C-91E7-87C457150025}" srcOrd="1" destOrd="0" parTransId="{E572FEA2-F27B-0B49-AF23-57C7AF602791}" sibTransId="{4A0F5E06-BF6C-DB4E-91BF-70170C9F1133}"/>
    <dgm:cxn modelId="{93FA8017-CD56-B144-A5C7-0A901162CA49}" type="presOf" srcId="{8EF77134-37C4-6E4C-91E7-87C457150025}" destId="{CA56E514-22C7-264E-990A-F97A4615913A}" srcOrd="0" destOrd="0" presId="urn:microsoft.com/office/officeart/2005/8/layout/hierarchy1"/>
    <dgm:cxn modelId="{12BEC569-610A-9544-9337-0AAD6778DD08}" type="presOf" srcId="{253AE64C-88D0-934C-A6A3-517DB1349B2E}" destId="{43E12BDF-2547-4047-BFE6-7CAEBEE11DE6}" srcOrd="0" destOrd="0" presId="urn:microsoft.com/office/officeart/2005/8/layout/hierarchy1"/>
    <dgm:cxn modelId="{07965D0B-60BA-4AA7-BEBB-8F9C2AD2CF38}" srcId="{25AB9F58-8F72-4836-A94B-F4F1F54F35F9}" destId="{39352BB4-4AA7-4EAE-BD4B-9CE9BE17D27F}" srcOrd="0" destOrd="0" parTransId="{81246A8D-3EA9-4AF6-9D39-D9B5D3B8C67C}" sibTransId="{107D480F-F6E6-474E-85CF-F5AA4692D7F5}"/>
    <dgm:cxn modelId="{4B7B7B74-3BDC-014E-B79B-A425B0B52D64}" type="presOf" srcId="{E572FEA2-F27B-0B49-AF23-57C7AF602791}" destId="{E2BF0E28-A0AE-BB44-81E6-1A4FC4F13469}" srcOrd="0" destOrd="0" presId="urn:microsoft.com/office/officeart/2005/8/layout/hierarchy1"/>
    <dgm:cxn modelId="{653974B1-9B9D-4C74-A8F7-5C0F7BB0BBC0}" srcId="{39352BB4-4AA7-4EAE-BD4B-9CE9BE17D27F}" destId="{125351B1-8A1A-4044-9630-CD6F1264ADA3}" srcOrd="1" destOrd="0" parTransId="{2D2716DC-EEA1-4007-A9DE-C945F4EA7276}" sibTransId="{18D0BA90-37CE-46B8-8811-05E0FC71D09C}"/>
    <dgm:cxn modelId="{31B93BDC-A4F7-44CC-8F49-B33FFFF233DF}" type="presOf" srcId="{125351B1-8A1A-4044-9630-CD6F1264ADA3}" destId="{75938AC8-333D-43E5-9DC2-7825ECBE8024}" srcOrd="0" destOrd="0" presId="urn:microsoft.com/office/officeart/2005/8/layout/hierarchy1"/>
    <dgm:cxn modelId="{63108E98-BB92-41EE-9124-E0F4CD10135B}" type="presOf" srcId="{2EBDB9A7-8631-4595-ACC1-2DA82412D03F}" destId="{B8A512B8-C4ED-4BC5-A5FC-0BE84CB62B8C}" srcOrd="0" destOrd="0" presId="urn:microsoft.com/office/officeart/2005/8/layout/hierarchy1"/>
    <dgm:cxn modelId="{B73C61D9-5CCA-944F-86E4-B00AEE0AF044}" srcId="{7C1775DE-5D2F-4B4A-A138-EDE2FC931C04}" destId="{508C869C-F18F-194C-B2B6-A54FEF44A1CB}" srcOrd="0" destOrd="0" parTransId="{253AE64C-88D0-934C-A6A3-517DB1349B2E}" sibTransId="{B21FD05D-D1C2-B540-880B-227DF771D44F}"/>
    <dgm:cxn modelId="{4ED19005-023D-46FC-9BA3-F3FA1665224C}" type="presOf" srcId="{2D2716DC-EEA1-4007-A9DE-C945F4EA7276}" destId="{CB66131A-34F2-4892-ABF9-EE9B85E3299E}" srcOrd="0" destOrd="0" presId="urn:microsoft.com/office/officeart/2005/8/layout/hierarchy1"/>
    <dgm:cxn modelId="{DD77A870-10CE-BC44-B074-BE3C0553062D}" type="presOf" srcId="{5A63CCC0-A1D9-E446-94AC-2E78A214AC6F}" destId="{19B0351E-DCC6-554F-B9AA-234D46FDF55D}" srcOrd="0" destOrd="0" presId="urn:microsoft.com/office/officeart/2005/8/layout/hierarchy1"/>
    <dgm:cxn modelId="{6C8855B0-B0AB-40A6-B6D3-02AD74D2041E}" type="presOf" srcId="{25AB9F58-8F72-4836-A94B-F4F1F54F35F9}" destId="{0A18EE62-7CC9-450B-BF86-073A99C562A8}" srcOrd="0" destOrd="0" presId="urn:microsoft.com/office/officeart/2005/8/layout/hierarchy1"/>
    <dgm:cxn modelId="{69A85602-E7E8-41C5-83D6-6E16B99FFA7F}" type="presOf" srcId="{7C1775DE-5D2F-4B4A-A138-EDE2FC931C04}" destId="{FA918A27-BF5A-4058-B5B6-0974613E8504}" srcOrd="0" destOrd="0" presId="urn:microsoft.com/office/officeart/2005/8/layout/hierarchy1"/>
    <dgm:cxn modelId="{922EE34E-B977-4D7C-9612-A484A656AA2F}" type="presParOf" srcId="{0A18EE62-7CC9-450B-BF86-073A99C562A8}" destId="{E7F93EB1-1C0B-4270-BBD6-122465F853B8}" srcOrd="0" destOrd="0" presId="urn:microsoft.com/office/officeart/2005/8/layout/hierarchy1"/>
    <dgm:cxn modelId="{BBA76ADA-ED3D-4518-852D-5E5BA520E936}" type="presParOf" srcId="{E7F93EB1-1C0B-4270-BBD6-122465F853B8}" destId="{9A745BAB-DEAD-4D36-9B80-1D51B6178C88}" srcOrd="0" destOrd="0" presId="urn:microsoft.com/office/officeart/2005/8/layout/hierarchy1"/>
    <dgm:cxn modelId="{029735C6-388A-442E-A4C8-BF5E5D2C96F3}" type="presParOf" srcId="{9A745BAB-DEAD-4D36-9B80-1D51B6178C88}" destId="{C37FD1C0-CF2A-4383-B468-CDCC9EC339B3}" srcOrd="0" destOrd="0" presId="urn:microsoft.com/office/officeart/2005/8/layout/hierarchy1"/>
    <dgm:cxn modelId="{444AE939-E3B3-4906-904F-F4B33B2DEC6F}" type="presParOf" srcId="{9A745BAB-DEAD-4D36-9B80-1D51B6178C88}" destId="{87B5326B-57AB-4127-A1EF-CFEF63980617}" srcOrd="1" destOrd="0" presId="urn:microsoft.com/office/officeart/2005/8/layout/hierarchy1"/>
    <dgm:cxn modelId="{8D36E258-E3B5-4ECB-B325-F9394DE507B1}" type="presParOf" srcId="{E7F93EB1-1C0B-4270-BBD6-122465F853B8}" destId="{E59ACDE9-C9A6-40F8-B290-4DBF22579BAC}" srcOrd="1" destOrd="0" presId="urn:microsoft.com/office/officeart/2005/8/layout/hierarchy1"/>
    <dgm:cxn modelId="{3D9E9B59-8544-49F1-89AE-22C4DF69648E}" type="presParOf" srcId="{E59ACDE9-C9A6-40F8-B290-4DBF22579BAC}" destId="{B8A512B8-C4ED-4BC5-A5FC-0BE84CB62B8C}" srcOrd="0" destOrd="0" presId="urn:microsoft.com/office/officeart/2005/8/layout/hierarchy1"/>
    <dgm:cxn modelId="{4E7F787D-5BF1-473C-83D5-C7F40CD2C9D6}" type="presParOf" srcId="{E59ACDE9-C9A6-40F8-B290-4DBF22579BAC}" destId="{523C577E-FF44-4476-A0D2-06F9EE521598}" srcOrd="1" destOrd="0" presId="urn:microsoft.com/office/officeart/2005/8/layout/hierarchy1"/>
    <dgm:cxn modelId="{E430FC71-322F-4D40-9C2B-F870F331A982}" type="presParOf" srcId="{523C577E-FF44-4476-A0D2-06F9EE521598}" destId="{86CE1F06-D5C5-4582-970A-E43AC1FE63DB}" srcOrd="0" destOrd="0" presId="urn:microsoft.com/office/officeart/2005/8/layout/hierarchy1"/>
    <dgm:cxn modelId="{425294AA-A6DD-4429-AEA0-5D5DADA80D5F}" type="presParOf" srcId="{86CE1F06-D5C5-4582-970A-E43AC1FE63DB}" destId="{92929E99-89CA-4E2F-80DB-EAD268F78E5B}" srcOrd="0" destOrd="0" presId="urn:microsoft.com/office/officeart/2005/8/layout/hierarchy1"/>
    <dgm:cxn modelId="{CE500997-468B-4AEC-A2F5-27E0D511B744}" type="presParOf" srcId="{86CE1F06-D5C5-4582-970A-E43AC1FE63DB}" destId="{FA918A27-BF5A-4058-B5B6-0974613E8504}" srcOrd="1" destOrd="0" presId="urn:microsoft.com/office/officeart/2005/8/layout/hierarchy1"/>
    <dgm:cxn modelId="{B1714B2E-2149-4BED-89AA-90B7ECFBF5EA}" type="presParOf" srcId="{523C577E-FF44-4476-A0D2-06F9EE521598}" destId="{186B5B8C-4575-4E0D-A070-ACD678E1CB2F}" srcOrd="1" destOrd="0" presId="urn:microsoft.com/office/officeart/2005/8/layout/hierarchy1"/>
    <dgm:cxn modelId="{F35E9D7C-A31A-D54B-9B5B-E6B8AF9AE1D9}" type="presParOf" srcId="{186B5B8C-4575-4E0D-A070-ACD678E1CB2F}" destId="{43E12BDF-2547-4047-BFE6-7CAEBEE11DE6}" srcOrd="0" destOrd="0" presId="urn:microsoft.com/office/officeart/2005/8/layout/hierarchy1"/>
    <dgm:cxn modelId="{D286E849-4F19-FD45-BD13-80E845AB5D85}" type="presParOf" srcId="{186B5B8C-4575-4E0D-A070-ACD678E1CB2F}" destId="{1D0D7A5A-F25C-E941-803E-FFE4C93DEE9E}" srcOrd="1" destOrd="0" presId="urn:microsoft.com/office/officeart/2005/8/layout/hierarchy1"/>
    <dgm:cxn modelId="{43BAF43E-BC84-7140-A84F-49C88FB6E4DC}" type="presParOf" srcId="{1D0D7A5A-F25C-E941-803E-FFE4C93DEE9E}" destId="{5BB28F30-6727-9F46-B004-C8594971DC58}" srcOrd="0" destOrd="0" presId="urn:microsoft.com/office/officeart/2005/8/layout/hierarchy1"/>
    <dgm:cxn modelId="{E6910EEC-EC9D-2546-B83D-3E770ED4E27B}" type="presParOf" srcId="{5BB28F30-6727-9F46-B004-C8594971DC58}" destId="{53D13AB1-7D41-924D-9A96-788D413B6D0A}" srcOrd="0" destOrd="0" presId="urn:microsoft.com/office/officeart/2005/8/layout/hierarchy1"/>
    <dgm:cxn modelId="{0D6ECF30-621E-B24E-9F04-5D22D8B3C38E}" type="presParOf" srcId="{5BB28F30-6727-9F46-B004-C8594971DC58}" destId="{07CE774C-EBF4-B14F-8070-983B5C23409E}" srcOrd="1" destOrd="0" presId="urn:microsoft.com/office/officeart/2005/8/layout/hierarchy1"/>
    <dgm:cxn modelId="{CC971D85-9950-2A4E-8B78-C9FDF60B304F}" type="presParOf" srcId="{1D0D7A5A-F25C-E941-803E-FFE4C93DEE9E}" destId="{69F56C3A-0216-FB4E-8338-E0BC355FEF8D}" srcOrd="1" destOrd="0" presId="urn:microsoft.com/office/officeart/2005/8/layout/hierarchy1"/>
    <dgm:cxn modelId="{5BBA0B9A-8FDA-48B7-AE79-6B59663B063C}" type="presParOf" srcId="{E59ACDE9-C9A6-40F8-B290-4DBF22579BAC}" destId="{CB66131A-34F2-4892-ABF9-EE9B85E3299E}" srcOrd="2" destOrd="0" presId="urn:microsoft.com/office/officeart/2005/8/layout/hierarchy1"/>
    <dgm:cxn modelId="{59CBA523-DC03-4C7B-ACBE-257E887D6A1D}" type="presParOf" srcId="{E59ACDE9-C9A6-40F8-B290-4DBF22579BAC}" destId="{53F7C3FA-16E8-4828-877E-ECB1BCD9D427}" srcOrd="3" destOrd="0" presId="urn:microsoft.com/office/officeart/2005/8/layout/hierarchy1"/>
    <dgm:cxn modelId="{1244E05C-347B-4A2A-B9C5-375F6F2B02E4}" type="presParOf" srcId="{53F7C3FA-16E8-4828-877E-ECB1BCD9D427}" destId="{A958DC44-D5DA-4F12-9938-7AFD23E64DE4}" srcOrd="0" destOrd="0" presId="urn:microsoft.com/office/officeart/2005/8/layout/hierarchy1"/>
    <dgm:cxn modelId="{EFDD5A8A-939F-4F1B-A305-0B546154744F}" type="presParOf" srcId="{A958DC44-D5DA-4F12-9938-7AFD23E64DE4}" destId="{5BE465AE-52B8-49F7-A994-BABE380B60EE}" srcOrd="0" destOrd="0" presId="urn:microsoft.com/office/officeart/2005/8/layout/hierarchy1"/>
    <dgm:cxn modelId="{B88FD125-1AD7-498B-A912-6E4D2F68B1CD}" type="presParOf" srcId="{A958DC44-D5DA-4F12-9938-7AFD23E64DE4}" destId="{75938AC8-333D-43E5-9DC2-7825ECBE8024}" srcOrd="1" destOrd="0" presId="urn:microsoft.com/office/officeart/2005/8/layout/hierarchy1"/>
    <dgm:cxn modelId="{FC7589DE-4991-4CB5-820F-37191C43121D}" type="presParOf" srcId="{53F7C3FA-16E8-4828-877E-ECB1BCD9D427}" destId="{B9840C60-A398-47E3-87EA-D03573C474BD}" srcOrd="1" destOrd="0" presId="urn:microsoft.com/office/officeart/2005/8/layout/hierarchy1"/>
    <dgm:cxn modelId="{7A90119A-D0E7-4A40-96D1-FC4AA19AF297}" type="presParOf" srcId="{B9840C60-A398-47E3-87EA-D03573C474BD}" destId="{24C42EC2-9301-0E4C-9BFA-9ECEEC8CEEEA}" srcOrd="0" destOrd="0" presId="urn:microsoft.com/office/officeart/2005/8/layout/hierarchy1"/>
    <dgm:cxn modelId="{46A4EF00-E469-A347-B2F7-1E84D85D1C03}" type="presParOf" srcId="{B9840C60-A398-47E3-87EA-D03573C474BD}" destId="{0D7C8232-38AE-644A-9F4F-DDA7CD88C044}" srcOrd="1" destOrd="0" presId="urn:microsoft.com/office/officeart/2005/8/layout/hierarchy1"/>
    <dgm:cxn modelId="{A3E0B645-E271-CE4A-9A81-51090302A91A}" type="presParOf" srcId="{0D7C8232-38AE-644A-9F4F-DDA7CD88C044}" destId="{D5C5DF1F-66A4-2643-9C87-8245BEC4AA3F}" srcOrd="0" destOrd="0" presId="urn:microsoft.com/office/officeart/2005/8/layout/hierarchy1"/>
    <dgm:cxn modelId="{27757CE1-EF5A-E84B-863F-F942DAE3C0D6}" type="presParOf" srcId="{D5C5DF1F-66A4-2643-9C87-8245BEC4AA3F}" destId="{8ECA99C4-CD96-824C-A4A8-2CAFF5841A84}" srcOrd="0" destOrd="0" presId="urn:microsoft.com/office/officeart/2005/8/layout/hierarchy1"/>
    <dgm:cxn modelId="{A50BA643-EAC5-2744-B130-E57BA3BAD315}" type="presParOf" srcId="{D5C5DF1F-66A4-2643-9C87-8245BEC4AA3F}" destId="{19B0351E-DCC6-554F-B9AA-234D46FDF55D}" srcOrd="1" destOrd="0" presId="urn:microsoft.com/office/officeart/2005/8/layout/hierarchy1"/>
    <dgm:cxn modelId="{0B34A3BE-421B-E944-8115-13E1302AC4B1}" type="presParOf" srcId="{0D7C8232-38AE-644A-9F4F-DDA7CD88C044}" destId="{4F9B2580-D081-7347-8D5D-7FC3801D7FDD}" srcOrd="1" destOrd="0" presId="urn:microsoft.com/office/officeart/2005/8/layout/hierarchy1"/>
    <dgm:cxn modelId="{7D6B05F1-F6C3-AA4A-AD24-373BDEC3A3CD}" type="presParOf" srcId="{B9840C60-A398-47E3-87EA-D03573C474BD}" destId="{E2BF0E28-A0AE-BB44-81E6-1A4FC4F13469}" srcOrd="2" destOrd="0" presId="urn:microsoft.com/office/officeart/2005/8/layout/hierarchy1"/>
    <dgm:cxn modelId="{24284F44-3C42-CF40-9228-9975F344D973}" type="presParOf" srcId="{B9840C60-A398-47E3-87EA-D03573C474BD}" destId="{C5851C95-7C86-9048-A5CC-D02C46D1E69D}" srcOrd="3" destOrd="0" presId="urn:microsoft.com/office/officeart/2005/8/layout/hierarchy1"/>
    <dgm:cxn modelId="{4B70CA97-76F2-1C47-B3E4-2540E381A654}" type="presParOf" srcId="{C5851C95-7C86-9048-A5CC-D02C46D1E69D}" destId="{21AE0733-C298-9040-8A92-B35F147995A4}" srcOrd="0" destOrd="0" presId="urn:microsoft.com/office/officeart/2005/8/layout/hierarchy1"/>
    <dgm:cxn modelId="{C2B3BEFC-0FBC-AB41-86C3-7370D6652D8B}" type="presParOf" srcId="{21AE0733-C298-9040-8A92-B35F147995A4}" destId="{C7F615D1-78A6-6344-85E6-A92FB4CB3CF9}" srcOrd="0" destOrd="0" presId="urn:microsoft.com/office/officeart/2005/8/layout/hierarchy1"/>
    <dgm:cxn modelId="{A4A597F7-B1E6-6241-8BE7-B6AEBCB0EBAF}" type="presParOf" srcId="{21AE0733-C298-9040-8A92-B35F147995A4}" destId="{CA56E514-22C7-264E-990A-F97A4615913A}" srcOrd="1" destOrd="0" presId="urn:microsoft.com/office/officeart/2005/8/layout/hierarchy1"/>
    <dgm:cxn modelId="{9BDECE46-0072-6D49-AB36-CB65BC9AF6AA}" type="presParOf" srcId="{C5851C95-7C86-9048-A5CC-D02C46D1E69D}" destId="{DA8A18B6-9DDC-1945-88C1-DD4DDD4CEE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الغنة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Ghunnah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صوت لذيذ مكب </a:t>
          </a:r>
          <a:r>
            <a:rPr lang="ar-KW" sz="1800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في جسم النون والميم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عمل للسان فيه</a:t>
          </a:r>
        </a:p>
        <a:p>
          <a:pPr algn="ctr" rtl="0"/>
          <a:r>
            <a:rPr lang="en-CA" sz="14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 </a:t>
          </a:r>
          <a:r>
            <a:rPr lang="en-US" sz="14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nice sound which is heard when pronouncing the letter noon and </a:t>
          </a:r>
          <a:r>
            <a:rPr lang="en-US" sz="1400" b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meem</a:t>
          </a:r>
          <a:r>
            <a:rPr lang="en-US" sz="14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 The tongue does not play any role in producing this sound</a:t>
          </a:r>
          <a:r>
            <a:rPr lang="en-CA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-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BB3DC2-3ECF-4255-8893-46DEAEF66069}" type="presOf" srcId="{DDA6BAE4-EAAE-9244-AFC9-777DEFF1B20F}" destId="{7668057E-2776-BC4E-BA58-59AB4B562B6F}" srcOrd="1" destOrd="0" presId="urn:microsoft.com/office/officeart/2005/8/layout/hierarchy3"/>
    <dgm:cxn modelId="{A1AEF70D-0B96-401D-8E6A-F7F62AAC33C0}" type="presOf" srcId="{DDA6BAE4-EAAE-9244-AFC9-777DEFF1B20F}" destId="{C862D6CF-0F2A-574E-9D6B-B0F217E93131}" srcOrd="0" destOrd="0" presId="urn:microsoft.com/office/officeart/2005/8/layout/hierarchy3"/>
    <dgm:cxn modelId="{F82868E4-2F89-4504-972B-6A4F3BCBA8ED}" type="presOf" srcId="{0F351C89-AF4A-6E42-99BF-55A58B7E5409}" destId="{9BC2FE20-8B40-8742-BA27-0270EAA699D4}" srcOrd="0" destOrd="0" presId="urn:microsoft.com/office/officeart/2005/8/layout/hierarchy3"/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C2097BBB-2FB4-46BB-8333-E0E179202C85}" type="presOf" srcId="{AF82679B-3F0E-B84E-A728-64F4D1FFD3E4}" destId="{5A2011DD-D123-C045-B4CD-75E9717C4731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A904D618-29F0-463F-A783-580F989CCF0C}" type="presOf" srcId="{25AB9F58-8F72-4836-A94B-F4F1F54F35F9}" destId="{BDCD72CA-B4B6-7B4D-B879-D54517A57B99}" srcOrd="0" destOrd="0" presId="urn:microsoft.com/office/officeart/2005/8/layout/hierarchy3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8E6902C1-297A-4104-81F5-794FCBC7D80B}" type="presOf" srcId="{0432A97B-56DC-F540-AD25-3AE34547B6B3}" destId="{111E5199-DF9E-D842-B191-2F14B5E7603F}" srcOrd="0" destOrd="0" presId="urn:microsoft.com/office/officeart/2005/8/layout/hierarchy3"/>
    <dgm:cxn modelId="{787AA136-9D8C-49E1-87F4-DEC000A16B7F}" type="presOf" srcId="{7D163C46-4ABC-6746-BD89-F73AED8CF62B}" destId="{0D17F352-F534-D04F-A529-25C428668B9F}" srcOrd="0" destOrd="0" presId="urn:microsoft.com/office/officeart/2005/8/layout/hierarchy3"/>
    <dgm:cxn modelId="{61D10411-286B-468A-A5DA-BFD639E4369F}" type="presParOf" srcId="{BDCD72CA-B4B6-7B4D-B879-D54517A57B99}" destId="{FEEE2F48-F9C2-0F4B-8E22-8CB096831D2D}" srcOrd="0" destOrd="0" presId="urn:microsoft.com/office/officeart/2005/8/layout/hierarchy3"/>
    <dgm:cxn modelId="{B9BE4A75-3BF5-4F51-BB45-7B026B3CAF04}" type="presParOf" srcId="{FEEE2F48-F9C2-0F4B-8E22-8CB096831D2D}" destId="{114BA837-44E8-DE4D-A213-D337A7FF85CF}" srcOrd="0" destOrd="0" presId="urn:microsoft.com/office/officeart/2005/8/layout/hierarchy3"/>
    <dgm:cxn modelId="{A40272B5-4F37-404E-84FE-62A228EDD58D}" type="presParOf" srcId="{114BA837-44E8-DE4D-A213-D337A7FF85CF}" destId="{C862D6CF-0F2A-574E-9D6B-B0F217E93131}" srcOrd="0" destOrd="0" presId="urn:microsoft.com/office/officeart/2005/8/layout/hierarchy3"/>
    <dgm:cxn modelId="{70840E9D-AE94-4A4E-AAAC-DC5718A50EFC}" type="presParOf" srcId="{114BA837-44E8-DE4D-A213-D337A7FF85CF}" destId="{7668057E-2776-BC4E-BA58-59AB4B562B6F}" srcOrd="1" destOrd="0" presId="urn:microsoft.com/office/officeart/2005/8/layout/hierarchy3"/>
    <dgm:cxn modelId="{AB07825F-A1F9-491B-A3E9-FF72F784AB75}" type="presParOf" srcId="{FEEE2F48-F9C2-0F4B-8E22-8CB096831D2D}" destId="{8F9B33A1-3368-F340-A43F-492A0097A536}" srcOrd="1" destOrd="0" presId="urn:microsoft.com/office/officeart/2005/8/layout/hierarchy3"/>
    <dgm:cxn modelId="{D8890F84-DD08-4F24-8A00-3FDE56E9E924}" type="presParOf" srcId="{8F9B33A1-3368-F340-A43F-492A0097A536}" destId="{5A2011DD-D123-C045-B4CD-75E9717C4731}" srcOrd="0" destOrd="0" presId="urn:microsoft.com/office/officeart/2005/8/layout/hierarchy3"/>
    <dgm:cxn modelId="{99099676-AEBD-4E3A-A53E-D011D79C69A7}" type="presParOf" srcId="{8F9B33A1-3368-F340-A43F-492A0097A536}" destId="{111E5199-DF9E-D842-B191-2F14B5E7603F}" srcOrd="1" destOrd="0" presId="urn:microsoft.com/office/officeart/2005/8/layout/hierarchy3"/>
    <dgm:cxn modelId="{53ABBAD6-A7AB-434E-B5A5-E968DA2F087C}" type="presParOf" srcId="{8F9B33A1-3368-F340-A43F-492A0097A536}" destId="{0D17F352-F534-D04F-A529-25C428668B9F}" srcOrd="2" destOrd="0" presId="urn:microsoft.com/office/officeart/2005/8/layout/hierarchy3"/>
    <dgm:cxn modelId="{3D73FF6D-324A-4919-A103-215809182DB8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القلقلة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Qalqalah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اضطراب</a:t>
          </a: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صوت الحرف في مخرجه حتى يسمع له نبرة قوية</a:t>
          </a:r>
        </a:p>
        <a:p>
          <a:pPr algn="ctr" rtl="1"/>
          <a:r>
            <a:rPr lang="en-CA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</a:t>
          </a:r>
          <a:r>
            <a:rPr lang="en-CA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disturbance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that makes the sound of the letter becomes strong</a:t>
          </a:r>
          <a:endParaRPr lang="en-C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قُطْب جَد</a:t>
          </a:r>
        </a:p>
        <a:p>
          <a:r>
            <a:rPr lang="ar-SA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</a:t>
          </a:r>
          <a:r>
            <a:rPr lang="ar-SA" sz="2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ط</a:t>
          </a:r>
          <a:r>
            <a:rPr lang="ar-SA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ب </a:t>
          </a:r>
          <a:r>
            <a:rPr lang="ar-SA" sz="2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ج</a:t>
          </a:r>
          <a:r>
            <a:rPr lang="ar-SA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د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39F568AC-685F-6945-BBDA-B4E85699C5D4}" type="presOf" srcId="{0432A97B-56DC-F540-AD25-3AE34547B6B3}" destId="{111E5199-DF9E-D842-B191-2F14B5E7603F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C5610719-BBE7-9F40-813A-CAC5507EC8C3}" type="presOf" srcId="{AF82679B-3F0E-B84E-A728-64F4D1FFD3E4}" destId="{5A2011DD-D123-C045-B4CD-75E9717C4731}" srcOrd="0" destOrd="0" presId="urn:microsoft.com/office/officeart/2005/8/layout/hierarchy3"/>
    <dgm:cxn modelId="{6374F097-150B-D042-AABE-8DBFB050C4CC}" type="presOf" srcId="{0F351C89-AF4A-6E42-99BF-55A58B7E5409}" destId="{9BC2FE20-8B40-8742-BA27-0270EAA699D4}" srcOrd="0" destOrd="0" presId="urn:microsoft.com/office/officeart/2005/8/layout/hierarchy3"/>
    <dgm:cxn modelId="{FA316031-EFA1-AF42-9A09-FDD7DA90F382}" type="presOf" srcId="{7D163C46-4ABC-6746-BD89-F73AED8CF62B}" destId="{0D17F352-F534-D04F-A529-25C428668B9F}" srcOrd="0" destOrd="0" presId="urn:microsoft.com/office/officeart/2005/8/layout/hierarchy3"/>
    <dgm:cxn modelId="{A6840D2B-7189-0F46-A2FE-6F6513602829}" type="presOf" srcId="{DDA6BAE4-EAAE-9244-AFC9-777DEFF1B20F}" destId="{7668057E-2776-BC4E-BA58-59AB4B562B6F}" srcOrd="1" destOrd="0" presId="urn:microsoft.com/office/officeart/2005/8/layout/hierarchy3"/>
    <dgm:cxn modelId="{266EEECD-323A-FC46-AB29-79EFF16EBEA7}" type="presOf" srcId="{25AB9F58-8F72-4836-A94B-F4F1F54F35F9}" destId="{BDCD72CA-B4B6-7B4D-B879-D54517A57B99}" srcOrd="0" destOrd="0" presId="urn:microsoft.com/office/officeart/2005/8/layout/hierarchy3"/>
    <dgm:cxn modelId="{47738C28-5107-814E-8F74-BCF8B42521D9}" type="presOf" srcId="{DDA6BAE4-EAAE-9244-AFC9-777DEFF1B20F}" destId="{C862D6CF-0F2A-574E-9D6B-B0F217E93131}" srcOrd="0" destOrd="0" presId="urn:microsoft.com/office/officeart/2005/8/layout/hierarchy3"/>
    <dgm:cxn modelId="{4CE22CE8-E956-6545-840C-A6537AF12604}" type="presParOf" srcId="{BDCD72CA-B4B6-7B4D-B879-D54517A57B99}" destId="{FEEE2F48-F9C2-0F4B-8E22-8CB096831D2D}" srcOrd="0" destOrd="0" presId="urn:microsoft.com/office/officeart/2005/8/layout/hierarchy3"/>
    <dgm:cxn modelId="{AC1A6990-9AE3-6748-A18E-EBF887F5FC27}" type="presParOf" srcId="{FEEE2F48-F9C2-0F4B-8E22-8CB096831D2D}" destId="{114BA837-44E8-DE4D-A213-D337A7FF85CF}" srcOrd="0" destOrd="0" presId="urn:microsoft.com/office/officeart/2005/8/layout/hierarchy3"/>
    <dgm:cxn modelId="{18B2DCB2-F7FD-CD45-85E5-0A981E6CFD5B}" type="presParOf" srcId="{114BA837-44E8-DE4D-A213-D337A7FF85CF}" destId="{C862D6CF-0F2A-574E-9D6B-B0F217E93131}" srcOrd="0" destOrd="0" presId="urn:microsoft.com/office/officeart/2005/8/layout/hierarchy3"/>
    <dgm:cxn modelId="{BA581B73-2201-044F-93ED-41981A15580F}" type="presParOf" srcId="{114BA837-44E8-DE4D-A213-D337A7FF85CF}" destId="{7668057E-2776-BC4E-BA58-59AB4B562B6F}" srcOrd="1" destOrd="0" presId="urn:microsoft.com/office/officeart/2005/8/layout/hierarchy3"/>
    <dgm:cxn modelId="{D6E79CBC-3AF9-8A44-940A-3457CB30D0BA}" type="presParOf" srcId="{FEEE2F48-F9C2-0F4B-8E22-8CB096831D2D}" destId="{8F9B33A1-3368-F340-A43F-492A0097A536}" srcOrd="1" destOrd="0" presId="urn:microsoft.com/office/officeart/2005/8/layout/hierarchy3"/>
    <dgm:cxn modelId="{A5C8ED91-C7CD-6D41-9C0E-DFFBAB8D8B93}" type="presParOf" srcId="{8F9B33A1-3368-F340-A43F-492A0097A536}" destId="{5A2011DD-D123-C045-B4CD-75E9717C4731}" srcOrd="0" destOrd="0" presId="urn:microsoft.com/office/officeart/2005/8/layout/hierarchy3"/>
    <dgm:cxn modelId="{0671FAAF-E629-164E-A728-1BBEA8106E88}" type="presParOf" srcId="{8F9B33A1-3368-F340-A43F-492A0097A536}" destId="{111E5199-DF9E-D842-B191-2F14B5E7603F}" srcOrd="1" destOrd="0" presId="urn:microsoft.com/office/officeart/2005/8/layout/hierarchy3"/>
    <dgm:cxn modelId="{B5654F30-575E-2245-8604-718FADA77EBF}" type="presParOf" srcId="{8F9B33A1-3368-F340-A43F-492A0097A536}" destId="{0D17F352-F534-D04F-A529-25C428668B9F}" srcOrd="2" destOrd="0" presId="urn:microsoft.com/office/officeart/2005/8/layout/hierarchy3"/>
    <dgm:cxn modelId="{FB987247-B366-6A42-8FC0-8F7E00044AB4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/>
          <a:r>
            <a:rPr lang="ar-KW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الساكن الموقوف عليه</a:t>
          </a:r>
          <a:r>
            <a:rPr lang="ar-KW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المشدد</a:t>
          </a:r>
          <a:endParaRPr lang="ar-KW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/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mushaddad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letter at which the recitation stops</a:t>
          </a: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مراتب </a:t>
          </a:r>
          <a:r>
            <a:rPr lang="ar-SA" sz="2400" b="1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القلقلة</a:t>
          </a:r>
          <a:endParaRPr lang="en-CA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Qalqalah</a:t>
          </a:r>
          <a:r>
            <a:rPr lang="en-US" sz="2400" b="1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Levels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D605E5-39BD-244D-B41B-1DE6EDDF58D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KW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الساكن الموقوف عليه</a:t>
          </a:r>
          <a:r>
            <a:rPr lang="ar-KW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غير المشدد</a:t>
          </a:r>
        </a:p>
        <a:p>
          <a:pPr rtl="1"/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non-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mushaddad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letter at which the recitation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stops</a:t>
          </a:r>
        </a:p>
      </dgm:t>
    </dgm:pt>
    <dgm:pt modelId="{6AF01932-5976-4B4C-B070-3046B0228CC9}" type="parTrans" cxnId="{B5EF6489-4594-3C42-A83A-682F7E0C4A7D}">
      <dgm:prSet/>
      <dgm:spPr/>
      <dgm:t>
        <a:bodyPr/>
        <a:lstStyle/>
        <a:p>
          <a:endParaRPr lang="en-US"/>
        </a:p>
      </dgm:t>
    </dgm:pt>
    <dgm:pt modelId="{BDF71C45-0A61-7143-86FF-E4245A88BB2F}" type="sibTrans" cxnId="{B5EF6489-4594-3C42-A83A-682F7E0C4A7D}">
      <dgm:prSet/>
      <dgm:spPr/>
      <dgm:t>
        <a:bodyPr/>
        <a:lstStyle/>
        <a:p>
          <a:endParaRPr lang="en-US"/>
        </a:p>
      </dgm:t>
    </dgm:pt>
    <dgm:pt modelId="{F1F0A642-DDE7-CD4F-A8CE-6623E2BFF25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ar-KW" sz="18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الساكن</a:t>
          </a:r>
          <a:r>
            <a:rPr lang="ar-KW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الموصول</a:t>
          </a:r>
        </a:p>
        <a:p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letter with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stop</a:t>
          </a:r>
        </a:p>
      </dgm:t>
    </dgm:pt>
    <dgm:pt modelId="{81D1DD83-0155-5840-9151-97BF15D6E44E}" type="parTrans" cxnId="{DB0A5C10-7899-E54C-B5D7-1BCD9BD5A278}">
      <dgm:prSet/>
      <dgm:spPr/>
      <dgm:t>
        <a:bodyPr/>
        <a:lstStyle/>
        <a:p>
          <a:endParaRPr lang="en-US"/>
        </a:p>
      </dgm:t>
    </dgm:pt>
    <dgm:pt modelId="{7411341B-1FFA-294F-92FE-356228FB8C71}" type="sibTrans" cxnId="{DB0A5C10-7899-E54C-B5D7-1BCD9BD5A278}">
      <dgm:prSet/>
      <dgm:spPr/>
      <dgm:t>
        <a:bodyPr/>
        <a:lstStyle/>
        <a:p>
          <a:endParaRPr lang="en-US"/>
        </a:p>
      </dgm:t>
    </dgm:pt>
    <dgm:pt modelId="{1E005E9F-B1B7-144D-8FD7-383EEF5D575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34290" tIns="22860" rIns="34290" bIns="2286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المتحرك</a:t>
          </a:r>
          <a:r>
            <a:rPr lang="ar-KW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وفيه قلقلة الأصل</a:t>
          </a:r>
          <a:endParaRPr lang="en-CA" sz="16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</a:t>
          </a:r>
          <a:r>
            <a:rPr lang="en-US" sz="1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letter which have 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qalqalah</a:t>
          </a:r>
          <a:endParaRPr lang="en-US" sz="14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71F26A5-E476-4847-84C2-F5BF8CD7FEE5}" type="parTrans" cxnId="{78819F3E-A2B2-254E-99FC-AF58BE568E2C}">
      <dgm:prSet/>
      <dgm:spPr/>
      <dgm:t>
        <a:bodyPr/>
        <a:lstStyle/>
        <a:p>
          <a:endParaRPr lang="en-US"/>
        </a:p>
      </dgm:t>
    </dgm:pt>
    <dgm:pt modelId="{F390682A-776C-0F44-BDD6-122C0EE43B12}" type="sibTrans" cxnId="{78819F3E-A2B2-254E-99FC-AF58BE568E2C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B7E186-0B64-5840-B4FD-9EAE01D7445D}" type="pres">
      <dgm:prSet presAssocID="{125351B1-8A1A-4044-9630-CD6F1264ADA3}" presName="root" presStyleCnt="0"/>
      <dgm:spPr/>
    </dgm:pt>
    <dgm:pt modelId="{D92E466D-43A5-124A-B661-E9F1698951D6}" type="pres">
      <dgm:prSet presAssocID="{125351B1-8A1A-4044-9630-CD6F1264ADA3}" presName="rootComposite" presStyleCnt="0"/>
      <dgm:spPr/>
    </dgm:pt>
    <dgm:pt modelId="{7B0E859F-D473-CD49-A8A2-CA1C34D58897}" type="pres">
      <dgm:prSet presAssocID="{125351B1-8A1A-4044-9630-CD6F1264ADA3}" presName="rootText" presStyleLbl="node1" presStyleIdx="0" presStyleCnt="1" custScaleX="201350"/>
      <dgm:spPr>
        <a:xfrm>
          <a:off x="1827193" y="1481"/>
          <a:ext cx="3219373" cy="160968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8E1C781-B65D-294A-8805-B67A3D0F3520}" type="pres">
      <dgm:prSet presAssocID="{125351B1-8A1A-4044-9630-CD6F1264ADA3}" presName="rootConnector" presStyleLbl="node1" presStyleIdx="0" presStyleCnt="1"/>
      <dgm:spPr/>
      <dgm:t>
        <a:bodyPr/>
        <a:lstStyle/>
        <a:p>
          <a:endParaRPr lang="en-US"/>
        </a:p>
      </dgm:t>
    </dgm:pt>
    <dgm:pt modelId="{7D45B4F9-7969-A74A-9F71-799E595D7803}" type="pres">
      <dgm:prSet presAssocID="{125351B1-8A1A-4044-9630-CD6F1264ADA3}" presName="childShape" presStyleCnt="0"/>
      <dgm:spPr/>
    </dgm:pt>
    <dgm:pt modelId="{B504336F-5F05-E14B-A28D-36F0E4DB455A}" type="pres">
      <dgm:prSet presAssocID="{00F8C2C6-65EA-2C4C-BF70-5A6E86CCA30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EB59DF5-061A-F341-B014-C65774762B30}" type="pres">
      <dgm:prSet presAssocID="{F94BBB0F-AD03-4C46-A063-DEC3C8278EB0}" presName="childText" presStyleLbl="bgAcc1" presStyleIdx="0" presStyleCnt="4" custScaleX="256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76153-7FC9-CA4D-B6A3-77E80517073B}" type="pres">
      <dgm:prSet presAssocID="{6AF01932-5976-4B4C-B070-3046B0228CC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035BBA3-A8BB-F94A-B4CC-0E8C2F598A74}" type="pres">
      <dgm:prSet presAssocID="{88D605E5-39BD-244D-B41B-1DE6EDDF58D5}" presName="childText" presStyleLbl="bgAcc1" presStyleIdx="1" presStyleCnt="4" custScaleX="241372" custLinFactNeighborX="83470" custLinFactNeighborY="1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062EA-2808-0047-A6FB-DDE12F2AF18B}" type="pres">
      <dgm:prSet presAssocID="{81D1DD83-0155-5840-9151-97BF15D6E44E}" presName="Name13" presStyleLbl="parChTrans1D2" presStyleIdx="2" presStyleCnt="4"/>
      <dgm:spPr/>
      <dgm:t>
        <a:bodyPr/>
        <a:lstStyle/>
        <a:p>
          <a:endParaRPr lang="en-US"/>
        </a:p>
      </dgm:t>
    </dgm:pt>
    <dgm:pt modelId="{EB381DB3-0573-CC47-AC1A-E0E932042E44}" type="pres">
      <dgm:prSet presAssocID="{F1F0A642-DDE7-CD4F-A8CE-6623E2BFF25C}" presName="childText" presStyleLbl="bgAcc1" presStyleIdx="2" presStyleCnt="4" custScaleX="240780" custLinFactX="51175" custLinFactNeighborX="100000" custLinFactNeighborY="-1333">
        <dgm:presLayoutVars>
          <dgm:bulletEnabled val="1"/>
        </dgm:presLayoutVars>
      </dgm:prSet>
      <dgm:spPr>
        <a:xfrm>
          <a:off x="2344071" y="3476967"/>
          <a:ext cx="1482106" cy="92631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A05263E-C28E-724C-BB54-FFAD01C2321B}" type="pres">
      <dgm:prSet presAssocID="{E71F26A5-E476-4847-84C2-F5BF8CD7FEE5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53FE9D7-1A6E-3A48-BBD7-AA8EB2FBBCB1}" type="pres">
      <dgm:prSet presAssocID="{1E005E9F-B1B7-144D-8FD7-383EEF5D5754}" presName="childText" presStyleLbl="bgAcc1" presStyleIdx="3" presStyleCnt="4" custScaleX="252992" custLinFactX="100000" custLinFactNeighborX="100341" custLinFactNeighborY="-6891">
        <dgm:presLayoutVars>
          <dgm:bulletEnabled val="1"/>
        </dgm:presLayoutVars>
      </dgm:prSet>
      <dgm:spPr>
        <a:xfrm>
          <a:off x="2344071" y="4634863"/>
          <a:ext cx="1482106" cy="92631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4A6E0A52-537E-CF48-9927-B230B2D310D8}" type="presOf" srcId="{1E005E9F-B1B7-144D-8FD7-383EEF5D5754}" destId="{353FE9D7-1A6E-3A48-BBD7-AA8EB2FBBCB1}" srcOrd="0" destOrd="0" presId="urn:microsoft.com/office/officeart/2005/8/layout/hierarchy3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D6A528E8-D8F7-224A-8512-E8C4182B3BAA}" type="presOf" srcId="{6AF01932-5976-4B4C-B070-3046B0228CC9}" destId="{DEC76153-7FC9-CA4D-B6A3-77E80517073B}" srcOrd="0" destOrd="0" presId="urn:microsoft.com/office/officeart/2005/8/layout/hierarchy3"/>
    <dgm:cxn modelId="{B5EF6489-4594-3C42-A83A-682F7E0C4A7D}" srcId="{125351B1-8A1A-4044-9630-CD6F1264ADA3}" destId="{88D605E5-39BD-244D-B41B-1DE6EDDF58D5}" srcOrd="1" destOrd="0" parTransId="{6AF01932-5976-4B4C-B070-3046B0228CC9}" sibTransId="{BDF71C45-0A61-7143-86FF-E4245A88BB2F}"/>
    <dgm:cxn modelId="{C627CF4C-882B-4447-81CC-67B4737D03D6}" type="presOf" srcId="{00F8C2C6-65EA-2C4C-BF70-5A6E86CCA30E}" destId="{B504336F-5F05-E14B-A28D-36F0E4DB455A}" srcOrd="0" destOrd="0" presId="urn:microsoft.com/office/officeart/2005/8/layout/hierarchy3"/>
    <dgm:cxn modelId="{E2A60EC6-B111-E34D-A3AC-F1DDD38F0893}" type="presOf" srcId="{F94BBB0F-AD03-4C46-A063-DEC3C8278EB0}" destId="{0EB59DF5-061A-F341-B014-C65774762B30}" srcOrd="0" destOrd="0" presId="urn:microsoft.com/office/officeart/2005/8/layout/hierarchy3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F64EECA4-34CE-8F42-BEFB-30F0C5FE368A}" type="presOf" srcId="{81D1DD83-0155-5840-9151-97BF15D6E44E}" destId="{770062EA-2808-0047-A6FB-DDE12F2AF18B}" srcOrd="0" destOrd="0" presId="urn:microsoft.com/office/officeart/2005/8/layout/hierarchy3"/>
    <dgm:cxn modelId="{A0BD718E-6CF7-BF41-8F47-DC08CCE10701}" type="presOf" srcId="{E71F26A5-E476-4847-84C2-F5BF8CD7FEE5}" destId="{AA05263E-C28E-724C-BB54-FFAD01C2321B}" srcOrd="0" destOrd="0" presId="urn:microsoft.com/office/officeart/2005/8/layout/hierarchy3"/>
    <dgm:cxn modelId="{0D40F9CE-07C9-6D49-A24F-E4CC968BBF91}" type="presOf" srcId="{88D605E5-39BD-244D-B41B-1DE6EDDF58D5}" destId="{2035BBA3-A8BB-F94A-B4CC-0E8C2F598A74}" srcOrd="0" destOrd="0" presId="urn:microsoft.com/office/officeart/2005/8/layout/hierarchy3"/>
    <dgm:cxn modelId="{6F935BDF-276D-4E46-8346-28629881BFAB}" type="presOf" srcId="{125351B1-8A1A-4044-9630-CD6F1264ADA3}" destId="{7B0E859F-D473-CD49-A8A2-CA1C34D58897}" srcOrd="0" destOrd="0" presId="urn:microsoft.com/office/officeart/2005/8/layout/hierarchy3"/>
    <dgm:cxn modelId="{3F8F6F85-FA48-E042-87AF-873A749B8901}" type="presOf" srcId="{125351B1-8A1A-4044-9630-CD6F1264ADA3}" destId="{78E1C781-B65D-294A-8805-B67A3D0F3520}" srcOrd="1" destOrd="0" presId="urn:microsoft.com/office/officeart/2005/8/layout/hierarchy3"/>
    <dgm:cxn modelId="{DB0A5C10-7899-E54C-B5D7-1BCD9BD5A278}" srcId="{125351B1-8A1A-4044-9630-CD6F1264ADA3}" destId="{F1F0A642-DDE7-CD4F-A8CE-6623E2BFF25C}" srcOrd="2" destOrd="0" parTransId="{81D1DD83-0155-5840-9151-97BF15D6E44E}" sibTransId="{7411341B-1FFA-294F-92FE-356228FB8C71}"/>
    <dgm:cxn modelId="{78819F3E-A2B2-254E-99FC-AF58BE568E2C}" srcId="{125351B1-8A1A-4044-9630-CD6F1264ADA3}" destId="{1E005E9F-B1B7-144D-8FD7-383EEF5D5754}" srcOrd="3" destOrd="0" parTransId="{E71F26A5-E476-4847-84C2-F5BF8CD7FEE5}" sibTransId="{F390682A-776C-0F44-BDD6-122C0EE43B12}"/>
    <dgm:cxn modelId="{1C7E67FF-4061-CA48-A88A-07DB1581B588}" type="presOf" srcId="{F1F0A642-DDE7-CD4F-A8CE-6623E2BFF25C}" destId="{EB381DB3-0573-CC47-AC1A-E0E932042E44}" srcOrd="0" destOrd="0" presId="urn:microsoft.com/office/officeart/2005/8/layout/hierarchy3"/>
    <dgm:cxn modelId="{266EEECD-323A-FC46-AB29-79EFF16EBEA7}" type="presOf" srcId="{25AB9F58-8F72-4836-A94B-F4F1F54F35F9}" destId="{BDCD72CA-B4B6-7B4D-B879-D54517A57B99}" srcOrd="0" destOrd="0" presId="urn:microsoft.com/office/officeart/2005/8/layout/hierarchy3"/>
    <dgm:cxn modelId="{EDDDAFA2-D373-A348-A0B9-A9AD633C1934}" type="presParOf" srcId="{BDCD72CA-B4B6-7B4D-B879-D54517A57B99}" destId="{26B7E186-0B64-5840-B4FD-9EAE01D7445D}" srcOrd="0" destOrd="0" presId="urn:microsoft.com/office/officeart/2005/8/layout/hierarchy3"/>
    <dgm:cxn modelId="{883B96B3-6D08-6042-BEDF-94DCB056C18A}" type="presParOf" srcId="{26B7E186-0B64-5840-B4FD-9EAE01D7445D}" destId="{D92E466D-43A5-124A-B661-E9F1698951D6}" srcOrd="0" destOrd="0" presId="urn:microsoft.com/office/officeart/2005/8/layout/hierarchy3"/>
    <dgm:cxn modelId="{6EAF7428-C6B1-9B4B-82C6-71DB236C58B2}" type="presParOf" srcId="{D92E466D-43A5-124A-B661-E9F1698951D6}" destId="{7B0E859F-D473-CD49-A8A2-CA1C34D58897}" srcOrd="0" destOrd="0" presId="urn:microsoft.com/office/officeart/2005/8/layout/hierarchy3"/>
    <dgm:cxn modelId="{F910506F-665F-0F43-9906-0E7DE084928A}" type="presParOf" srcId="{D92E466D-43A5-124A-B661-E9F1698951D6}" destId="{78E1C781-B65D-294A-8805-B67A3D0F3520}" srcOrd="1" destOrd="0" presId="urn:microsoft.com/office/officeart/2005/8/layout/hierarchy3"/>
    <dgm:cxn modelId="{B0B23452-D706-F340-A55C-4237D4AD780D}" type="presParOf" srcId="{26B7E186-0B64-5840-B4FD-9EAE01D7445D}" destId="{7D45B4F9-7969-A74A-9F71-799E595D7803}" srcOrd="1" destOrd="0" presId="urn:microsoft.com/office/officeart/2005/8/layout/hierarchy3"/>
    <dgm:cxn modelId="{70072694-041C-0147-8F84-7DC1C13C6559}" type="presParOf" srcId="{7D45B4F9-7969-A74A-9F71-799E595D7803}" destId="{B504336F-5F05-E14B-A28D-36F0E4DB455A}" srcOrd="0" destOrd="0" presId="urn:microsoft.com/office/officeart/2005/8/layout/hierarchy3"/>
    <dgm:cxn modelId="{26FB13E6-9413-014D-9555-800B146D9606}" type="presParOf" srcId="{7D45B4F9-7969-A74A-9F71-799E595D7803}" destId="{0EB59DF5-061A-F341-B014-C65774762B30}" srcOrd="1" destOrd="0" presId="urn:microsoft.com/office/officeart/2005/8/layout/hierarchy3"/>
    <dgm:cxn modelId="{ED70D7FB-9C80-2143-BAEC-CDF04DECA8B0}" type="presParOf" srcId="{7D45B4F9-7969-A74A-9F71-799E595D7803}" destId="{DEC76153-7FC9-CA4D-B6A3-77E80517073B}" srcOrd="2" destOrd="0" presId="urn:microsoft.com/office/officeart/2005/8/layout/hierarchy3"/>
    <dgm:cxn modelId="{61687740-7427-5547-A08B-2D0BDCF371AF}" type="presParOf" srcId="{7D45B4F9-7969-A74A-9F71-799E595D7803}" destId="{2035BBA3-A8BB-F94A-B4CC-0E8C2F598A74}" srcOrd="3" destOrd="0" presId="urn:microsoft.com/office/officeart/2005/8/layout/hierarchy3"/>
    <dgm:cxn modelId="{89EB1931-41E5-954D-8176-C34FF5E2408F}" type="presParOf" srcId="{7D45B4F9-7969-A74A-9F71-799E595D7803}" destId="{770062EA-2808-0047-A6FB-DDE12F2AF18B}" srcOrd="4" destOrd="0" presId="urn:microsoft.com/office/officeart/2005/8/layout/hierarchy3"/>
    <dgm:cxn modelId="{03076105-E637-DF4F-AC05-D4030C95790E}" type="presParOf" srcId="{7D45B4F9-7969-A74A-9F71-799E595D7803}" destId="{EB381DB3-0573-CC47-AC1A-E0E932042E44}" srcOrd="5" destOrd="0" presId="urn:microsoft.com/office/officeart/2005/8/layout/hierarchy3"/>
    <dgm:cxn modelId="{14CA12C4-4DFB-9845-BF81-525727D3AD15}" type="presParOf" srcId="{7D45B4F9-7969-A74A-9F71-799E595D7803}" destId="{AA05263E-C28E-724C-BB54-FFAD01C2321B}" srcOrd="6" destOrd="0" presId="urn:microsoft.com/office/officeart/2005/8/layout/hierarchy3"/>
    <dgm:cxn modelId="{74443A48-E530-DA4A-8F24-82DD59C157C6}" type="presParOf" srcId="{7D45B4F9-7969-A74A-9F71-799E595D7803}" destId="{353FE9D7-1A6E-3A48-BBD7-AA8EB2FBBCB1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الصفير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Safeer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صوت زائد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يشبه صوت بعض الطيور </a:t>
          </a: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/>
          </a:r>
          <a:b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         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يخرج من بين الثنايا وطرف اللسان عند النطق بحروفه</a:t>
          </a:r>
        </a:p>
        <a:p>
          <a:pPr algn="ctr" rtl="1"/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 sound which is </a:t>
          </a:r>
          <a:r>
            <a:rPr lang="en-US" sz="12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similar to the sound of some birds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 The P.O.A. for the letters which have this attribute is between the front teeth and the edge of the tongue.</a:t>
          </a:r>
          <a:endParaRPr lang="en-C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ص –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–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ز</a:t>
          </a:r>
          <a:endParaRPr lang="en-US" sz="2400" b="1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39F568AC-685F-6945-BBDA-B4E85699C5D4}" type="presOf" srcId="{0432A97B-56DC-F540-AD25-3AE34547B6B3}" destId="{111E5199-DF9E-D842-B191-2F14B5E7603F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C5610719-BBE7-9F40-813A-CAC5507EC8C3}" type="presOf" srcId="{AF82679B-3F0E-B84E-A728-64F4D1FFD3E4}" destId="{5A2011DD-D123-C045-B4CD-75E9717C4731}" srcOrd="0" destOrd="0" presId="urn:microsoft.com/office/officeart/2005/8/layout/hierarchy3"/>
    <dgm:cxn modelId="{6374F097-150B-D042-AABE-8DBFB050C4CC}" type="presOf" srcId="{0F351C89-AF4A-6E42-99BF-55A58B7E5409}" destId="{9BC2FE20-8B40-8742-BA27-0270EAA699D4}" srcOrd="0" destOrd="0" presId="urn:microsoft.com/office/officeart/2005/8/layout/hierarchy3"/>
    <dgm:cxn modelId="{FA316031-EFA1-AF42-9A09-FDD7DA90F382}" type="presOf" srcId="{7D163C46-4ABC-6746-BD89-F73AED8CF62B}" destId="{0D17F352-F534-D04F-A529-25C428668B9F}" srcOrd="0" destOrd="0" presId="urn:microsoft.com/office/officeart/2005/8/layout/hierarchy3"/>
    <dgm:cxn modelId="{A6840D2B-7189-0F46-A2FE-6F6513602829}" type="presOf" srcId="{DDA6BAE4-EAAE-9244-AFC9-777DEFF1B20F}" destId="{7668057E-2776-BC4E-BA58-59AB4B562B6F}" srcOrd="1" destOrd="0" presId="urn:microsoft.com/office/officeart/2005/8/layout/hierarchy3"/>
    <dgm:cxn modelId="{266EEECD-323A-FC46-AB29-79EFF16EBEA7}" type="presOf" srcId="{25AB9F58-8F72-4836-A94B-F4F1F54F35F9}" destId="{BDCD72CA-B4B6-7B4D-B879-D54517A57B99}" srcOrd="0" destOrd="0" presId="urn:microsoft.com/office/officeart/2005/8/layout/hierarchy3"/>
    <dgm:cxn modelId="{47738C28-5107-814E-8F74-BCF8B42521D9}" type="presOf" srcId="{DDA6BAE4-EAAE-9244-AFC9-777DEFF1B20F}" destId="{C862D6CF-0F2A-574E-9D6B-B0F217E93131}" srcOrd="0" destOrd="0" presId="urn:microsoft.com/office/officeart/2005/8/layout/hierarchy3"/>
    <dgm:cxn modelId="{4CE22CE8-E956-6545-840C-A6537AF12604}" type="presParOf" srcId="{BDCD72CA-B4B6-7B4D-B879-D54517A57B99}" destId="{FEEE2F48-F9C2-0F4B-8E22-8CB096831D2D}" srcOrd="0" destOrd="0" presId="urn:microsoft.com/office/officeart/2005/8/layout/hierarchy3"/>
    <dgm:cxn modelId="{AC1A6990-9AE3-6748-A18E-EBF887F5FC27}" type="presParOf" srcId="{FEEE2F48-F9C2-0F4B-8E22-8CB096831D2D}" destId="{114BA837-44E8-DE4D-A213-D337A7FF85CF}" srcOrd="0" destOrd="0" presId="urn:microsoft.com/office/officeart/2005/8/layout/hierarchy3"/>
    <dgm:cxn modelId="{18B2DCB2-F7FD-CD45-85E5-0A981E6CFD5B}" type="presParOf" srcId="{114BA837-44E8-DE4D-A213-D337A7FF85CF}" destId="{C862D6CF-0F2A-574E-9D6B-B0F217E93131}" srcOrd="0" destOrd="0" presId="urn:microsoft.com/office/officeart/2005/8/layout/hierarchy3"/>
    <dgm:cxn modelId="{BA581B73-2201-044F-93ED-41981A15580F}" type="presParOf" srcId="{114BA837-44E8-DE4D-A213-D337A7FF85CF}" destId="{7668057E-2776-BC4E-BA58-59AB4B562B6F}" srcOrd="1" destOrd="0" presId="urn:microsoft.com/office/officeart/2005/8/layout/hierarchy3"/>
    <dgm:cxn modelId="{D6E79CBC-3AF9-8A44-940A-3457CB30D0BA}" type="presParOf" srcId="{FEEE2F48-F9C2-0F4B-8E22-8CB096831D2D}" destId="{8F9B33A1-3368-F340-A43F-492A0097A536}" srcOrd="1" destOrd="0" presId="urn:microsoft.com/office/officeart/2005/8/layout/hierarchy3"/>
    <dgm:cxn modelId="{A5C8ED91-C7CD-6D41-9C0E-DFFBAB8D8B93}" type="presParOf" srcId="{8F9B33A1-3368-F340-A43F-492A0097A536}" destId="{5A2011DD-D123-C045-B4CD-75E9717C4731}" srcOrd="0" destOrd="0" presId="urn:microsoft.com/office/officeart/2005/8/layout/hierarchy3"/>
    <dgm:cxn modelId="{0671FAAF-E629-164E-A728-1BBEA8106E88}" type="presParOf" srcId="{8F9B33A1-3368-F340-A43F-492A0097A536}" destId="{111E5199-DF9E-D842-B191-2F14B5E7603F}" srcOrd="1" destOrd="0" presId="urn:microsoft.com/office/officeart/2005/8/layout/hierarchy3"/>
    <dgm:cxn modelId="{B5654F30-575E-2245-8604-718FADA77EBF}" type="presParOf" srcId="{8F9B33A1-3368-F340-A43F-492A0097A536}" destId="{0D17F352-F534-D04F-A529-25C428668B9F}" srcOrd="2" destOrd="0" presId="urn:microsoft.com/office/officeart/2005/8/layout/hierarchy3"/>
    <dgm:cxn modelId="{FB987247-B366-6A42-8FC0-8F7E00044AB4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الانحراف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Inhiraf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الميل</a:t>
          </a:r>
          <a:r>
            <a:rPr lang="ar-KW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بالحرف بعد خروجه من مخرجه عند النطق به صتى يتصل بمخرج آخر</a:t>
          </a:r>
        </a:p>
        <a:p>
          <a:pPr algn="ctr" rtl="1"/>
          <a:r>
            <a:rPr lang="en-CA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Allowing </a:t>
          </a:r>
          <a:r>
            <a:rPr lang="en-US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sound of the letter to </a:t>
          </a:r>
          <a:r>
            <a:rPr lang="en-US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deviate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towards another P.O.A. other than the original one.</a:t>
          </a:r>
          <a:r>
            <a:rPr lang="en-CA" sz="18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C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 –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2400" b="1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39F568AC-685F-6945-BBDA-B4E85699C5D4}" type="presOf" srcId="{0432A97B-56DC-F540-AD25-3AE34547B6B3}" destId="{111E5199-DF9E-D842-B191-2F14B5E7603F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C5610719-BBE7-9F40-813A-CAC5507EC8C3}" type="presOf" srcId="{AF82679B-3F0E-B84E-A728-64F4D1FFD3E4}" destId="{5A2011DD-D123-C045-B4CD-75E9717C4731}" srcOrd="0" destOrd="0" presId="urn:microsoft.com/office/officeart/2005/8/layout/hierarchy3"/>
    <dgm:cxn modelId="{6374F097-150B-D042-AABE-8DBFB050C4CC}" type="presOf" srcId="{0F351C89-AF4A-6E42-99BF-55A58B7E5409}" destId="{9BC2FE20-8B40-8742-BA27-0270EAA699D4}" srcOrd="0" destOrd="0" presId="urn:microsoft.com/office/officeart/2005/8/layout/hierarchy3"/>
    <dgm:cxn modelId="{FA316031-EFA1-AF42-9A09-FDD7DA90F382}" type="presOf" srcId="{7D163C46-4ABC-6746-BD89-F73AED8CF62B}" destId="{0D17F352-F534-D04F-A529-25C428668B9F}" srcOrd="0" destOrd="0" presId="urn:microsoft.com/office/officeart/2005/8/layout/hierarchy3"/>
    <dgm:cxn modelId="{A6840D2B-7189-0F46-A2FE-6F6513602829}" type="presOf" srcId="{DDA6BAE4-EAAE-9244-AFC9-777DEFF1B20F}" destId="{7668057E-2776-BC4E-BA58-59AB4B562B6F}" srcOrd="1" destOrd="0" presId="urn:microsoft.com/office/officeart/2005/8/layout/hierarchy3"/>
    <dgm:cxn modelId="{266EEECD-323A-FC46-AB29-79EFF16EBEA7}" type="presOf" srcId="{25AB9F58-8F72-4836-A94B-F4F1F54F35F9}" destId="{BDCD72CA-B4B6-7B4D-B879-D54517A57B99}" srcOrd="0" destOrd="0" presId="urn:microsoft.com/office/officeart/2005/8/layout/hierarchy3"/>
    <dgm:cxn modelId="{47738C28-5107-814E-8F74-BCF8B42521D9}" type="presOf" srcId="{DDA6BAE4-EAAE-9244-AFC9-777DEFF1B20F}" destId="{C862D6CF-0F2A-574E-9D6B-B0F217E93131}" srcOrd="0" destOrd="0" presId="urn:microsoft.com/office/officeart/2005/8/layout/hierarchy3"/>
    <dgm:cxn modelId="{4CE22CE8-E956-6545-840C-A6537AF12604}" type="presParOf" srcId="{BDCD72CA-B4B6-7B4D-B879-D54517A57B99}" destId="{FEEE2F48-F9C2-0F4B-8E22-8CB096831D2D}" srcOrd="0" destOrd="0" presId="urn:microsoft.com/office/officeart/2005/8/layout/hierarchy3"/>
    <dgm:cxn modelId="{AC1A6990-9AE3-6748-A18E-EBF887F5FC27}" type="presParOf" srcId="{FEEE2F48-F9C2-0F4B-8E22-8CB096831D2D}" destId="{114BA837-44E8-DE4D-A213-D337A7FF85CF}" srcOrd="0" destOrd="0" presId="urn:microsoft.com/office/officeart/2005/8/layout/hierarchy3"/>
    <dgm:cxn modelId="{18B2DCB2-F7FD-CD45-85E5-0A981E6CFD5B}" type="presParOf" srcId="{114BA837-44E8-DE4D-A213-D337A7FF85CF}" destId="{C862D6CF-0F2A-574E-9D6B-B0F217E93131}" srcOrd="0" destOrd="0" presId="urn:microsoft.com/office/officeart/2005/8/layout/hierarchy3"/>
    <dgm:cxn modelId="{BA581B73-2201-044F-93ED-41981A15580F}" type="presParOf" srcId="{114BA837-44E8-DE4D-A213-D337A7FF85CF}" destId="{7668057E-2776-BC4E-BA58-59AB4B562B6F}" srcOrd="1" destOrd="0" presId="urn:microsoft.com/office/officeart/2005/8/layout/hierarchy3"/>
    <dgm:cxn modelId="{D6E79CBC-3AF9-8A44-940A-3457CB30D0BA}" type="presParOf" srcId="{FEEE2F48-F9C2-0F4B-8E22-8CB096831D2D}" destId="{8F9B33A1-3368-F340-A43F-492A0097A536}" srcOrd="1" destOrd="0" presId="urn:microsoft.com/office/officeart/2005/8/layout/hierarchy3"/>
    <dgm:cxn modelId="{A5C8ED91-C7CD-6D41-9C0E-DFFBAB8D8B93}" type="presParOf" srcId="{8F9B33A1-3368-F340-A43F-492A0097A536}" destId="{5A2011DD-D123-C045-B4CD-75E9717C4731}" srcOrd="0" destOrd="0" presId="urn:microsoft.com/office/officeart/2005/8/layout/hierarchy3"/>
    <dgm:cxn modelId="{0671FAAF-E629-164E-A728-1BBEA8106E88}" type="presParOf" srcId="{8F9B33A1-3368-F340-A43F-492A0097A536}" destId="{111E5199-DF9E-D842-B191-2F14B5E7603F}" srcOrd="1" destOrd="0" presId="urn:microsoft.com/office/officeart/2005/8/layout/hierarchy3"/>
    <dgm:cxn modelId="{B5654F30-575E-2245-8604-718FADA77EBF}" type="presParOf" srcId="{8F9B33A1-3368-F340-A43F-492A0097A536}" destId="{0D17F352-F534-D04F-A529-25C428668B9F}" srcOrd="2" destOrd="0" presId="urn:microsoft.com/office/officeart/2005/8/layout/hierarchy3"/>
    <dgm:cxn modelId="{FB987247-B366-6A42-8FC0-8F7E00044AB4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التكرير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Takreer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ارتعاد رأس اللسان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عند النطق بالحرف</a:t>
          </a:r>
        </a:p>
        <a:p>
          <a:pPr algn="ctr" rtl="0"/>
          <a:r>
            <a:rPr lang="en-CA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</a:t>
          </a:r>
          <a:r>
            <a:rPr lang="en-US" sz="12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nvolves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a </a:t>
          </a:r>
          <a:r>
            <a:rPr lang="en-US" sz="1200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trembling tip of the tongue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when pronouncing the letter</a:t>
          </a:r>
          <a:r>
            <a:rPr lang="en-CA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39F568AC-685F-6945-BBDA-B4E85699C5D4}" type="presOf" srcId="{0432A97B-56DC-F540-AD25-3AE34547B6B3}" destId="{111E5199-DF9E-D842-B191-2F14B5E7603F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C5610719-BBE7-9F40-813A-CAC5507EC8C3}" type="presOf" srcId="{AF82679B-3F0E-B84E-A728-64F4D1FFD3E4}" destId="{5A2011DD-D123-C045-B4CD-75E9717C4731}" srcOrd="0" destOrd="0" presId="urn:microsoft.com/office/officeart/2005/8/layout/hierarchy3"/>
    <dgm:cxn modelId="{6374F097-150B-D042-AABE-8DBFB050C4CC}" type="presOf" srcId="{0F351C89-AF4A-6E42-99BF-55A58B7E5409}" destId="{9BC2FE20-8B40-8742-BA27-0270EAA699D4}" srcOrd="0" destOrd="0" presId="urn:microsoft.com/office/officeart/2005/8/layout/hierarchy3"/>
    <dgm:cxn modelId="{FA316031-EFA1-AF42-9A09-FDD7DA90F382}" type="presOf" srcId="{7D163C46-4ABC-6746-BD89-F73AED8CF62B}" destId="{0D17F352-F534-D04F-A529-25C428668B9F}" srcOrd="0" destOrd="0" presId="urn:microsoft.com/office/officeart/2005/8/layout/hierarchy3"/>
    <dgm:cxn modelId="{A6840D2B-7189-0F46-A2FE-6F6513602829}" type="presOf" srcId="{DDA6BAE4-EAAE-9244-AFC9-777DEFF1B20F}" destId="{7668057E-2776-BC4E-BA58-59AB4B562B6F}" srcOrd="1" destOrd="0" presId="urn:microsoft.com/office/officeart/2005/8/layout/hierarchy3"/>
    <dgm:cxn modelId="{266EEECD-323A-FC46-AB29-79EFF16EBEA7}" type="presOf" srcId="{25AB9F58-8F72-4836-A94B-F4F1F54F35F9}" destId="{BDCD72CA-B4B6-7B4D-B879-D54517A57B99}" srcOrd="0" destOrd="0" presId="urn:microsoft.com/office/officeart/2005/8/layout/hierarchy3"/>
    <dgm:cxn modelId="{47738C28-5107-814E-8F74-BCF8B42521D9}" type="presOf" srcId="{DDA6BAE4-EAAE-9244-AFC9-777DEFF1B20F}" destId="{C862D6CF-0F2A-574E-9D6B-B0F217E93131}" srcOrd="0" destOrd="0" presId="urn:microsoft.com/office/officeart/2005/8/layout/hierarchy3"/>
    <dgm:cxn modelId="{4CE22CE8-E956-6545-840C-A6537AF12604}" type="presParOf" srcId="{BDCD72CA-B4B6-7B4D-B879-D54517A57B99}" destId="{FEEE2F48-F9C2-0F4B-8E22-8CB096831D2D}" srcOrd="0" destOrd="0" presId="urn:microsoft.com/office/officeart/2005/8/layout/hierarchy3"/>
    <dgm:cxn modelId="{AC1A6990-9AE3-6748-A18E-EBF887F5FC27}" type="presParOf" srcId="{FEEE2F48-F9C2-0F4B-8E22-8CB096831D2D}" destId="{114BA837-44E8-DE4D-A213-D337A7FF85CF}" srcOrd="0" destOrd="0" presId="urn:microsoft.com/office/officeart/2005/8/layout/hierarchy3"/>
    <dgm:cxn modelId="{18B2DCB2-F7FD-CD45-85E5-0A981E6CFD5B}" type="presParOf" srcId="{114BA837-44E8-DE4D-A213-D337A7FF85CF}" destId="{C862D6CF-0F2A-574E-9D6B-B0F217E93131}" srcOrd="0" destOrd="0" presId="urn:microsoft.com/office/officeart/2005/8/layout/hierarchy3"/>
    <dgm:cxn modelId="{BA581B73-2201-044F-93ED-41981A15580F}" type="presParOf" srcId="{114BA837-44E8-DE4D-A213-D337A7FF85CF}" destId="{7668057E-2776-BC4E-BA58-59AB4B562B6F}" srcOrd="1" destOrd="0" presId="urn:microsoft.com/office/officeart/2005/8/layout/hierarchy3"/>
    <dgm:cxn modelId="{D6E79CBC-3AF9-8A44-940A-3457CB30D0BA}" type="presParOf" srcId="{FEEE2F48-F9C2-0F4B-8E22-8CB096831D2D}" destId="{8F9B33A1-3368-F340-A43F-492A0097A536}" srcOrd="1" destOrd="0" presId="urn:microsoft.com/office/officeart/2005/8/layout/hierarchy3"/>
    <dgm:cxn modelId="{A5C8ED91-C7CD-6D41-9C0E-DFFBAB8D8B93}" type="presParOf" srcId="{8F9B33A1-3368-F340-A43F-492A0097A536}" destId="{5A2011DD-D123-C045-B4CD-75E9717C4731}" srcOrd="0" destOrd="0" presId="urn:microsoft.com/office/officeart/2005/8/layout/hierarchy3"/>
    <dgm:cxn modelId="{0671FAAF-E629-164E-A728-1BBEA8106E88}" type="presParOf" srcId="{8F9B33A1-3368-F340-A43F-492A0097A536}" destId="{111E5199-DF9E-D842-B191-2F14B5E7603F}" srcOrd="1" destOrd="0" presId="urn:microsoft.com/office/officeart/2005/8/layout/hierarchy3"/>
    <dgm:cxn modelId="{B5654F30-575E-2245-8604-718FADA77EBF}" type="presParOf" srcId="{8F9B33A1-3368-F340-A43F-492A0097A536}" destId="{0D17F352-F534-D04F-A529-25C428668B9F}" srcOrd="2" destOrd="0" presId="urn:microsoft.com/office/officeart/2005/8/layout/hierarchy3"/>
    <dgm:cxn modelId="{FB987247-B366-6A42-8FC0-8F7E00044AB4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التفشي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Tafashi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0432A97B-56DC-F540-AD25-3AE34547B6B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انتشار خروج الريح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من بين اللسان والحنك الأعلى حتى يصل إلى مخرج الظاء</a:t>
          </a:r>
        </a:p>
        <a:p>
          <a:pPr algn="ctr" rtl="0"/>
          <a:r>
            <a:rPr lang="en-US" sz="12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Spreading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issuance of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air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between the tongue and the palate until it reaches the P.O.A. </a:t>
          </a:r>
          <a:endParaRPr lang="en-CA" sz="12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F82679B-3F0E-B84E-A728-64F4D1FFD3E4}" type="parTrans" cxnId="{AEAB87B0-4F51-A344-B146-1AC42DD03732}">
      <dgm:prSet/>
      <dgm:spPr/>
      <dgm:t>
        <a:bodyPr/>
        <a:lstStyle/>
        <a:p>
          <a:endParaRPr lang="en-US"/>
        </a:p>
      </dgm:t>
    </dgm:pt>
    <dgm:pt modelId="{3C3485AF-34AA-5941-A9D8-F7B3F854E46C}" type="sibTrans" cxnId="{AEAB87B0-4F51-A344-B146-1AC42DD03732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DCD72CA-B4B6-7B4D-B879-D54517A57B99}" type="pres">
      <dgm:prSet presAssocID="{25AB9F58-8F72-4836-A94B-F4F1F54F35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E2F48-F9C2-0F4B-8E22-8CB096831D2D}" type="pres">
      <dgm:prSet presAssocID="{DDA6BAE4-EAAE-9244-AFC9-777DEFF1B20F}" presName="root" presStyleCnt="0"/>
      <dgm:spPr/>
    </dgm:pt>
    <dgm:pt modelId="{114BA837-44E8-DE4D-A213-D337A7FF85CF}" type="pres">
      <dgm:prSet presAssocID="{DDA6BAE4-EAAE-9244-AFC9-777DEFF1B20F}" presName="rootComposite" presStyleCnt="0"/>
      <dgm:spPr/>
    </dgm:pt>
    <dgm:pt modelId="{C862D6CF-0F2A-574E-9D6B-B0F217E93131}" type="pres">
      <dgm:prSet presAssocID="{DDA6BAE4-EAAE-9244-AFC9-777DEFF1B20F}" presName="rootText" presStyleLbl="node1" presStyleIdx="0" presStyleCnt="1" custScaleX="158744" custLinFactNeighborX="9025" custLinFactNeighborY="820"/>
      <dgm:spPr/>
      <dgm:t>
        <a:bodyPr/>
        <a:lstStyle/>
        <a:p>
          <a:endParaRPr lang="en-US"/>
        </a:p>
      </dgm:t>
    </dgm:pt>
    <dgm:pt modelId="{7668057E-2776-BC4E-BA58-59AB4B562B6F}" type="pres">
      <dgm:prSet presAssocID="{DDA6BAE4-EAAE-9244-AFC9-777DEFF1B20F}" presName="rootConnector" presStyleLbl="node1" presStyleIdx="0" presStyleCnt="1"/>
      <dgm:spPr/>
      <dgm:t>
        <a:bodyPr/>
        <a:lstStyle/>
        <a:p>
          <a:endParaRPr lang="en-US"/>
        </a:p>
      </dgm:t>
    </dgm:pt>
    <dgm:pt modelId="{8F9B33A1-3368-F340-A43F-492A0097A536}" type="pres">
      <dgm:prSet presAssocID="{DDA6BAE4-EAAE-9244-AFC9-777DEFF1B20F}" presName="childShape" presStyleCnt="0"/>
      <dgm:spPr/>
    </dgm:pt>
    <dgm:pt modelId="{5A2011DD-D123-C045-B4CD-75E9717C4731}" type="pres">
      <dgm:prSet presAssocID="{AF82679B-3F0E-B84E-A728-64F4D1FFD3E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11E5199-DF9E-D842-B191-2F14B5E7603F}" type="pres">
      <dgm:prSet presAssocID="{0432A97B-56DC-F540-AD25-3AE34547B6B3}" presName="childText" presStyleLbl="bgAcc1" presStyleIdx="0" presStyleCnt="2" custScaleX="245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F352-F534-D04F-A529-25C428668B9F}" type="pres">
      <dgm:prSet presAssocID="{7D163C46-4ABC-6746-BD89-F73AED8CF62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BC2FE20-8B40-8742-BA27-0270EAA699D4}" type="pres">
      <dgm:prSet presAssocID="{0F351C89-AF4A-6E42-99BF-55A58B7E5409}" presName="childText" presStyleLbl="bgAcc1" presStyleIdx="1" presStyleCnt="2" custScaleX="26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B87B0-4F51-A344-B146-1AC42DD03732}" srcId="{DDA6BAE4-EAAE-9244-AFC9-777DEFF1B20F}" destId="{0432A97B-56DC-F540-AD25-3AE34547B6B3}" srcOrd="0" destOrd="0" parTransId="{AF82679B-3F0E-B84E-A728-64F4D1FFD3E4}" sibTransId="{3C3485AF-34AA-5941-A9D8-F7B3F854E46C}"/>
    <dgm:cxn modelId="{39F568AC-685F-6945-BBDA-B4E85699C5D4}" type="presOf" srcId="{0432A97B-56DC-F540-AD25-3AE34547B6B3}" destId="{111E5199-DF9E-D842-B191-2F14B5E7603F}" srcOrd="0" destOrd="0" presId="urn:microsoft.com/office/officeart/2005/8/layout/hierarchy3"/>
    <dgm:cxn modelId="{26638D7B-AA3F-B04F-9592-8B6065BED5D8}" srcId="{DDA6BAE4-EAAE-9244-AFC9-777DEFF1B20F}" destId="{0F351C89-AF4A-6E42-99BF-55A58B7E5409}" srcOrd="1" destOrd="0" parTransId="{7D163C46-4ABC-6746-BD89-F73AED8CF62B}" sibTransId="{7CFE5B41-927F-FC46-930E-1E97325773C1}"/>
    <dgm:cxn modelId="{1AA20213-ECD0-864D-9172-467B2637CCB2}" srcId="{25AB9F58-8F72-4836-A94B-F4F1F54F35F9}" destId="{DDA6BAE4-EAAE-9244-AFC9-777DEFF1B20F}" srcOrd="0" destOrd="0" parTransId="{6F21B67F-7AA2-574D-94C2-89A77CEBA5BC}" sibTransId="{62E46592-FD98-5B4D-AF47-35E783A9064A}"/>
    <dgm:cxn modelId="{C5610719-BBE7-9F40-813A-CAC5507EC8C3}" type="presOf" srcId="{AF82679B-3F0E-B84E-A728-64F4D1FFD3E4}" destId="{5A2011DD-D123-C045-B4CD-75E9717C4731}" srcOrd="0" destOrd="0" presId="urn:microsoft.com/office/officeart/2005/8/layout/hierarchy3"/>
    <dgm:cxn modelId="{6374F097-150B-D042-AABE-8DBFB050C4CC}" type="presOf" srcId="{0F351C89-AF4A-6E42-99BF-55A58B7E5409}" destId="{9BC2FE20-8B40-8742-BA27-0270EAA699D4}" srcOrd="0" destOrd="0" presId="urn:microsoft.com/office/officeart/2005/8/layout/hierarchy3"/>
    <dgm:cxn modelId="{FA316031-EFA1-AF42-9A09-FDD7DA90F382}" type="presOf" srcId="{7D163C46-4ABC-6746-BD89-F73AED8CF62B}" destId="{0D17F352-F534-D04F-A529-25C428668B9F}" srcOrd="0" destOrd="0" presId="urn:microsoft.com/office/officeart/2005/8/layout/hierarchy3"/>
    <dgm:cxn modelId="{A6840D2B-7189-0F46-A2FE-6F6513602829}" type="presOf" srcId="{DDA6BAE4-EAAE-9244-AFC9-777DEFF1B20F}" destId="{7668057E-2776-BC4E-BA58-59AB4B562B6F}" srcOrd="1" destOrd="0" presId="urn:microsoft.com/office/officeart/2005/8/layout/hierarchy3"/>
    <dgm:cxn modelId="{266EEECD-323A-FC46-AB29-79EFF16EBEA7}" type="presOf" srcId="{25AB9F58-8F72-4836-A94B-F4F1F54F35F9}" destId="{BDCD72CA-B4B6-7B4D-B879-D54517A57B99}" srcOrd="0" destOrd="0" presId="urn:microsoft.com/office/officeart/2005/8/layout/hierarchy3"/>
    <dgm:cxn modelId="{47738C28-5107-814E-8F74-BCF8B42521D9}" type="presOf" srcId="{DDA6BAE4-EAAE-9244-AFC9-777DEFF1B20F}" destId="{C862D6CF-0F2A-574E-9D6B-B0F217E93131}" srcOrd="0" destOrd="0" presId="urn:microsoft.com/office/officeart/2005/8/layout/hierarchy3"/>
    <dgm:cxn modelId="{4CE22CE8-E956-6545-840C-A6537AF12604}" type="presParOf" srcId="{BDCD72CA-B4B6-7B4D-B879-D54517A57B99}" destId="{FEEE2F48-F9C2-0F4B-8E22-8CB096831D2D}" srcOrd="0" destOrd="0" presId="urn:microsoft.com/office/officeart/2005/8/layout/hierarchy3"/>
    <dgm:cxn modelId="{AC1A6990-9AE3-6748-A18E-EBF887F5FC27}" type="presParOf" srcId="{FEEE2F48-F9C2-0F4B-8E22-8CB096831D2D}" destId="{114BA837-44E8-DE4D-A213-D337A7FF85CF}" srcOrd="0" destOrd="0" presId="urn:microsoft.com/office/officeart/2005/8/layout/hierarchy3"/>
    <dgm:cxn modelId="{18B2DCB2-F7FD-CD45-85E5-0A981E6CFD5B}" type="presParOf" srcId="{114BA837-44E8-DE4D-A213-D337A7FF85CF}" destId="{C862D6CF-0F2A-574E-9D6B-B0F217E93131}" srcOrd="0" destOrd="0" presId="urn:microsoft.com/office/officeart/2005/8/layout/hierarchy3"/>
    <dgm:cxn modelId="{BA581B73-2201-044F-93ED-41981A15580F}" type="presParOf" srcId="{114BA837-44E8-DE4D-A213-D337A7FF85CF}" destId="{7668057E-2776-BC4E-BA58-59AB4B562B6F}" srcOrd="1" destOrd="0" presId="urn:microsoft.com/office/officeart/2005/8/layout/hierarchy3"/>
    <dgm:cxn modelId="{D6E79CBC-3AF9-8A44-940A-3457CB30D0BA}" type="presParOf" srcId="{FEEE2F48-F9C2-0F4B-8E22-8CB096831D2D}" destId="{8F9B33A1-3368-F340-A43F-492A0097A536}" srcOrd="1" destOrd="0" presId="urn:microsoft.com/office/officeart/2005/8/layout/hierarchy3"/>
    <dgm:cxn modelId="{A5C8ED91-C7CD-6D41-9C0E-DFFBAB8D8B93}" type="presParOf" srcId="{8F9B33A1-3368-F340-A43F-492A0097A536}" destId="{5A2011DD-D123-C045-B4CD-75E9717C4731}" srcOrd="0" destOrd="0" presId="urn:microsoft.com/office/officeart/2005/8/layout/hierarchy3"/>
    <dgm:cxn modelId="{0671FAAF-E629-164E-A728-1BBEA8106E88}" type="presParOf" srcId="{8F9B33A1-3368-F340-A43F-492A0097A536}" destId="{111E5199-DF9E-D842-B191-2F14B5E7603F}" srcOrd="1" destOrd="0" presId="urn:microsoft.com/office/officeart/2005/8/layout/hierarchy3"/>
    <dgm:cxn modelId="{B5654F30-575E-2245-8604-718FADA77EBF}" type="presParOf" srcId="{8F9B33A1-3368-F340-A43F-492A0097A536}" destId="{0D17F352-F534-D04F-A529-25C428668B9F}" srcOrd="2" destOrd="0" presId="urn:microsoft.com/office/officeart/2005/8/layout/hierarchy3"/>
    <dgm:cxn modelId="{FB987247-B366-6A42-8FC0-8F7E00044AB4}" type="presParOf" srcId="{8F9B33A1-3368-F340-A43F-492A0097A536}" destId="{9BC2FE20-8B40-8742-BA27-0270EAA699D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0E28-A0AE-BB44-81E6-1A4FC4F13469}">
      <dsp:nvSpPr>
        <dsp:cNvPr id="0" name=""/>
        <dsp:cNvSpPr/>
      </dsp:nvSpPr>
      <dsp:spPr>
        <a:xfrm>
          <a:off x="1939004" y="2342160"/>
          <a:ext cx="3327656" cy="103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932"/>
              </a:lnTo>
              <a:lnTo>
                <a:pt x="3327656" y="738932"/>
              </a:lnTo>
              <a:lnTo>
                <a:pt x="3327656" y="103299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42EC2-9301-0E4C-9BFA-9ECEEC8CEEEA}">
      <dsp:nvSpPr>
        <dsp:cNvPr id="0" name=""/>
        <dsp:cNvSpPr/>
      </dsp:nvSpPr>
      <dsp:spPr>
        <a:xfrm>
          <a:off x="1893284" y="2342160"/>
          <a:ext cx="91440" cy="1069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5516"/>
              </a:lnTo>
              <a:lnTo>
                <a:pt x="48557" y="775516"/>
              </a:lnTo>
              <a:lnTo>
                <a:pt x="48557" y="10695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6131A-34F2-4892-ABF9-EE9B85E3299E}">
      <dsp:nvSpPr>
        <dsp:cNvPr id="0" name=""/>
        <dsp:cNvSpPr/>
      </dsp:nvSpPr>
      <dsp:spPr>
        <a:xfrm>
          <a:off x="1939004" y="508046"/>
          <a:ext cx="3360246" cy="770473"/>
        </a:xfrm>
        <a:custGeom>
          <a:avLst/>
          <a:gdLst/>
          <a:ahLst/>
          <a:cxnLst/>
          <a:rect l="0" t="0" r="0" b="0"/>
          <a:pathLst>
            <a:path>
              <a:moveTo>
                <a:pt x="3360246" y="0"/>
              </a:moveTo>
              <a:lnTo>
                <a:pt x="3360246" y="476414"/>
              </a:lnTo>
              <a:lnTo>
                <a:pt x="0" y="476414"/>
              </a:lnTo>
              <a:lnTo>
                <a:pt x="0" y="770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12BDF-2547-4047-BFE6-7CAEBEE11DE6}">
      <dsp:nvSpPr>
        <dsp:cNvPr id="0" name=""/>
        <dsp:cNvSpPr/>
      </dsp:nvSpPr>
      <dsp:spPr>
        <a:xfrm>
          <a:off x="8796990" y="2375358"/>
          <a:ext cx="209818" cy="662777"/>
        </a:xfrm>
        <a:custGeom>
          <a:avLst/>
          <a:gdLst/>
          <a:ahLst/>
          <a:cxnLst/>
          <a:rect l="0" t="0" r="0" b="0"/>
          <a:pathLst>
            <a:path>
              <a:moveTo>
                <a:pt x="209818" y="0"/>
              </a:moveTo>
              <a:lnTo>
                <a:pt x="209818" y="368717"/>
              </a:lnTo>
              <a:lnTo>
                <a:pt x="0" y="368717"/>
              </a:lnTo>
              <a:lnTo>
                <a:pt x="0" y="6627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12B8-C4ED-4BC5-A5FC-0BE84CB62B8C}">
      <dsp:nvSpPr>
        <dsp:cNvPr id="0" name=""/>
        <dsp:cNvSpPr/>
      </dsp:nvSpPr>
      <dsp:spPr>
        <a:xfrm>
          <a:off x="5299250" y="508046"/>
          <a:ext cx="3707558" cy="77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16"/>
              </a:lnTo>
              <a:lnTo>
                <a:pt x="3707558" y="484416"/>
              </a:lnTo>
              <a:lnTo>
                <a:pt x="3707558" y="77847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FD1C0-CF2A-4383-B468-CDCC9EC339B3}">
      <dsp:nvSpPr>
        <dsp:cNvPr id="0" name=""/>
        <dsp:cNvSpPr/>
      </dsp:nvSpPr>
      <dsp:spPr>
        <a:xfrm>
          <a:off x="3862471" y="-335060"/>
          <a:ext cx="2873559" cy="84310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7B5326B-57AB-4127-A1EF-CFEF63980617}">
      <dsp:nvSpPr>
        <dsp:cNvPr id="0" name=""/>
        <dsp:cNvSpPr/>
      </dsp:nvSpPr>
      <dsp:spPr>
        <a:xfrm>
          <a:off x="4215166" y="0"/>
          <a:ext cx="2873559" cy="84310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sp:txBody>
      <dsp:txXfrm>
        <a:off x="4239860" y="24694"/>
        <a:ext cx="2824171" cy="793719"/>
      </dsp:txXfrm>
    </dsp:sp>
    <dsp:sp modelId="{92929E99-89CA-4E2F-80DB-EAD268F78E5B}">
      <dsp:nvSpPr>
        <dsp:cNvPr id="0" name=""/>
        <dsp:cNvSpPr/>
      </dsp:nvSpPr>
      <dsp:spPr>
        <a:xfrm>
          <a:off x="7604232" y="1286522"/>
          <a:ext cx="2805154" cy="108883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A918A27-BF5A-4058-B5B6-0974613E8504}">
      <dsp:nvSpPr>
        <dsp:cNvPr id="0" name=""/>
        <dsp:cNvSpPr/>
      </dsp:nvSpPr>
      <dsp:spPr>
        <a:xfrm>
          <a:off x="7956927" y="1621583"/>
          <a:ext cx="2805154" cy="10888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sp:txBody>
      <dsp:txXfrm>
        <a:off x="7988818" y="1653474"/>
        <a:ext cx="2741372" cy="1025053"/>
      </dsp:txXfrm>
    </dsp:sp>
    <dsp:sp modelId="{53D13AB1-7D41-924D-9A96-788D413B6D0A}">
      <dsp:nvSpPr>
        <dsp:cNvPr id="0" name=""/>
        <dsp:cNvSpPr/>
      </dsp:nvSpPr>
      <dsp:spPr>
        <a:xfrm>
          <a:off x="7971953" y="3038135"/>
          <a:ext cx="1650073" cy="6657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7CE774C-EBF4-B14F-8070-983B5C23409E}">
      <dsp:nvSpPr>
        <dsp:cNvPr id="0" name=""/>
        <dsp:cNvSpPr/>
      </dsp:nvSpPr>
      <dsp:spPr>
        <a:xfrm>
          <a:off x="8324648" y="3373196"/>
          <a:ext cx="1650073" cy="6657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344147" y="3392695"/>
        <a:ext cx="1611075" cy="626752"/>
      </dsp:txXfrm>
    </dsp:sp>
    <dsp:sp modelId="{5BE465AE-52B8-49F7-A994-BABE380B60EE}">
      <dsp:nvSpPr>
        <dsp:cNvPr id="0" name=""/>
        <dsp:cNvSpPr/>
      </dsp:nvSpPr>
      <dsp:spPr>
        <a:xfrm>
          <a:off x="605546" y="1278520"/>
          <a:ext cx="2666915" cy="10636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5938AC8-333D-43E5-9DC2-7825ECBE8024}">
      <dsp:nvSpPr>
        <dsp:cNvPr id="0" name=""/>
        <dsp:cNvSpPr/>
      </dsp:nvSpPr>
      <dsp:spPr>
        <a:xfrm>
          <a:off x="958241" y="1613581"/>
          <a:ext cx="2666915" cy="10636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sp:txBody>
      <dsp:txXfrm>
        <a:off x="989394" y="1644734"/>
        <a:ext cx="2604609" cy="1001333"/>
      </dsp:txXfrm>
    </dsp:sp>
    <dsp:sp modelId="{8ECA99C4-CD96-824C-A4A8-2CAFF5841A84}">
      <dsp:nvSpPr>
        <dsp:cNvPr id="0" name=""/>
        <dsp:cNvSpPr/>
      </dsp:nvSpPr>
      <dsp:spPr>
        <a:xfrm>
          <a:off x="584386" y="3411737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9B0351E-DCC6-554F-B9AA-234D46FDF55D}">
      <dsp:nvSpPr>
        <dsp:cNvPr id="0" name=""/>
        <dsp:cNvSpPr/>
      </dsp:nvSpPr>
      <dsp:spPr>
        <a:xfrm>
          <a:off x="937081" y="3746797"/>
          <a:ext cx="2714909" cy="931372"/>
        </a:xfrm>
        <a:prstGeom prst="roundRect">
          <a:avLst>
            <a:gd name="adj" fmla="val 10000"/>
          </a:avLst>
        </a:prstGeom>
        <a:solidFill>
          <a:srgbClr val="0033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 Sifat</a:t>
          </a:r>
          <a:endParaRPr lang="en-US" sz="1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64360" y="3774076"/>
        <a:ext cx="2660351" cy="876814"/>
      </dsp:txXfrm>
    </dsp:sp>
    <dsp:sp modelId="{C7F615D1-78A6-6344-85E6-A92FB4CB3CF9}">
      <dsp:nvSpPr>
        <dsp:cNvPr id="0" name=""/>
        <dsp:cNvSpPr/>
      </dsp:nvSpPr>
      <dsp:spPr>
        <a:xfrm>
          <a:off x="3909205" y="3375152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A56E514-22C7-264E-990A-F97A4615913A}">
      <dsp:nvSpPr>
        <dsp:cNvPr id="0" name=""/>
        <dsp:cNvSpPr/>
      </dsp:nvSpPr>
      <dsp:spPr>
        <a:xfrm>
          <a:off x="4261900" y="3710213"/>
          <a:ext cx="2714909" cy="9313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89179" y="3737492"/>
        <a:ext cx="2660351" cy="8768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الاستطالة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Istitallah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بين</a:t>
          </a:r>
          <a:r>
            <a:rPr lang="ar-KW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امتداد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الصوت من أول إحدى حافتي اللسان إلى آخرها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extension of the sound from beginning of one edge of the tongue to the its end</a:t>
          </a:r>
          <a:endParaRPr lang="en-CA" sz="12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ض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3169509"/>
        <a:ext cx="5284640" cy="11789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اللين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Leen</a:t>
          </a: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إخراج الحرف من مخرجه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بسهولة وعدم كلفة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</a:t>
          </a:r>
          <a:r>
            <a:rPr lang="en-US" sz="18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issuance of the letter from its P.O.A. </a:t>
          </a:r>
          <a:r>
            <a:rPr lang="en-US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easily</a:t>
          </a:r>
          <a:endParaRPr lang="en-C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ـَ وْ   ،   ـَ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يْ</a:t>
          </a:r>
          <a:endParaRPr lang="en-US" sz="2400" b="1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3169509"/>
        <a:ext cx="5284640" cy="11789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الخَفاء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Khafaa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خفاء صوت الحرف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عند النطق به</a:t>
          </a: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ar-KW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According to the 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Tajweed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terminology, it means hiding the letter</a:t>
          </a:r>
          <a:r>
            <a:rPr lang="en-CA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هـ + اوي مدية (</a:t>
          </a:r>
          <a:r>
            <a:rPr lang="en-C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madd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</dsp:txBody>
      <dsp:txXfrm>
        <a:off x="981359" y="3169509"/>
        <a:ext cx="5284640" cy="1178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0E28-A0AE-BB44-81E6-1A4FC4F13469}">
      <dsp:nvSpPr>
        <dsp:cNvPr id="0" name=""/>
        <dsp:cNvSpPr/>
      </dsp:nvSpPr>
      <dsp:spPr>
        <a:xfrm>
          <a:off x="1939004" y="2342160"/>
          <a:ext cx="3327656" cy="103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932"/>
              </a:lnTo>
              <a:lnTo>
                <a:pt x="3327656" y="738932"/>
              </a:lnTo>
              <a:lnTo>
                <a:pt x="3327656" y="103299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42EC2-9301-0E4C-9BFA-9ECEEC8CEEEA}">
      <dsp:nvSpPr>
        <dsp:cNvPr id="0" name=""/>
        <dsp:cNvSpPr/>
      </dsp:nvSpPr>
      <dsp:spPr>
        <a:xfrm>
          <a:off x="1893284" y="2342160"/>
          <a:ext cx="91440" cy="1069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5516"/>
              </a:lnTo>
              <a:lnTo>
                <a:pt x="48557" y="775516"/>
              </a:lnTo>
              <a:lnTo>
                <a:pt x="48557" y="106957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6131A-34F2-4892-ABF9-EE9B85E3299E}">
      <dsp:nvSpPr>
        <dsp:cNvPr id="0" name=""/>
        <dsp:cNvSpPr/>
      </dsp:nvSpPr>
      <dsp:spPr>
        <a:xfrm>
          <a:off x="1939004" y="508046"/>
          <a:ext cx="3360246" cy="770473"/>
        </a:xfrm>
        <a:custGeom>
          <a:avLst/>
          <a:gdLst/>
          <a:ahLst/>
          <a:cxnLst/>
          <a:rect l="0" t="0" r="0" b="0"/>
          <a:pathLst>
            <a:path>
              <a:moveTo>
                <a:pt x="3360246" y="0"/>
              </a:moveTo>
              <a:lnTo>
                <a:pt x="3360246" y="476414"/>
              </a:lnTo>
              <a:lnTo>
                <a:pt x="0" y="476414"/>
              </a:lnTo>
              <a:lnTo>
                <a:pt x="0" y="770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12BDF-2547-4047-BFE6-7CAEBEE11DE6}">
      <dsp:nvSpPr>
        <dsp:cNvPr id="0" name=""/>
        <dsp:cNvSpPr/>
      </dsp:nvSpPr>
      <dsp:spPr>
        <a:xfrm>
          <a:off x="8796990" y="2375358"/>
          <a:ext cx="209818" cy="662777"/>
        </a:xfrm>
        <a:custGeom>
          <a:avLst/>
          <a:gdLst/>
          <a:ahLst/>
          <a:cxnLst/>
          <a:rect l="0" t="0" r="0" b="0"/>
          <a:pathLst>
            <a:path>
              <a:moveTo>
                <a:pt x="209818" y="0"/>
              </a:moveTo>
              <a:lnTo>
                <a:pt x="209818" y="368717"/>
              </a:lnTo>
              <a:lnTo>
                <a:pt x="0" y="368717"/>
              </a:lnTo>
              <a:lnTo>
                <a:pt x="0" y="6627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12B8-C4ED-4BC5-A5FC-0BE84CB62B8C}">
      <dsp:nvSpPr>
        <dsp:cNvPr id="0" name=""/>
        <dsp:cNvSpPr/>
      </dsp:nvSpPr>
      <dsp:spPr>
        <a:xfrm>
          <a:off x="5299250" y="508046"/>
          <a:ext cx="3707558" cy="77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16"/>
              </a:lnTo>
              <a:lnTo>
                <a:pt x="3707558" y="484416"/>
              </a:lnTo>
              <a:lnTo>
                <a:pt x="3707558" y="77847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FD1C0-CF2A-4383-B468-CDCC9EC339B3}">
      <dsp:nvSpPr>
        <dsp:cNvPr id="0" name=""/>
        <dsp:cNvSpPr/>
      </dsp:nvSpPr>
      <dsp:spPr>
        <a:xfrm>
          <a:off x="3862471" y="-335060"/>
          <a:ext cx="2873559" cy="84310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7B5326B-57AB-4127-A1EF-CFEF63980617}">
      <dsp:nvSpPr>
        <dsp:cNvPr id="0" name=""/>
        <dsp:cNvSpPr/>
      </dsp:nvSpPr>
      <dsp:spPr>
        <a:xfrm>
          <a:off x="4215166" y="0"/>
          <a:ext cx="2873559" cy="84310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أقسام الصفات</a:t>
          </a:r>
          <a:endParaRPr lang="en-CA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Categories of Sifat</a:t>
          </a:r>
        </a:p>
      </dsp:txBody>
      <dsp:txXfrm>
        <a:off x="4239860" y="24694"/>
        <a:ext cx="2824171" cy="793719"/>
      </dsp:txXfrm>
    </dsp:sp>
    <dsp:sp modelId="{92929E99-89CA-4E2F-80DB-EAD268F78E5B}">
      <dsp:nvSpPr>
        <dsp:cNvPr id="0" name=""/>
        <dsp:cNvSpPr/>
      </dsp:nvSpPr>
      <dsp:spPr>
        <a:xfrm>
          <a:off x="7604232" y="1286522"/>
          <a:ext cx="2805154" cy="108883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A918A27-BF5A-4058-B5B6-0974613E8504}">
      <dsp:nvSpPr>
        <dsp:cNvPr id="0" name=""/>
        <dsp:cNvSpPr/>
      </dsp:nvSpPr>
      <dsp:spPr>
        <a:xfrm>
          <a:off x="7956927" y="1621583"/>
          <a:ext cx="2805154" cy="10888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العارضة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‘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Aridah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(transient attributes)</a:t>
          </a:r>
        </a:p>
      </dsp:txBody>
      <dsp:txXfrm>
        <a:off x="7988818" y="1653474"/>
        <a:ext cx="2741372" cy="1025053"/>
      </dsp:txXfrm>
    </dsp:sp>
    <dsp:sp modelId="{53D13AB1-7D41-924D-9A96-788D413B6D0A}">
      <dsp:nvSpPr>
        <dsp:cNvPr id="0" name=""/>
        <dsp:cNvSpPr/>
      </dsp:nvSpPr>
      <dsp:spPr>
        <a:xfrm>
          <a:off x="7971953" y="3038135"/>
          <a:ext cx="1650073" cy="6657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07CE774C-EBF4-B14F-8070-983B5C23409E}">
      <dsp:nvSpPr>
        <dsp:cNvPr id="0" name=""/>
        <dsp:cNvSpPr/>
      </dsp:nvSpPr>
      <dsp:spPr>
        <a:xfrm>
          <a:off x="8324648" y="3373196"/>
          <a:ext cx="1650073" cy="6657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تفخيم الراء</a:t>
          </a: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Tafkheem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</a:t>
          </a:r>
          <a:r>
            <a:rPr lang="ar-SA" sz="18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344147" y="3392695"/>
        <a:ext cx="1611075" cy="626752"/>
      </dsp:txXfrm>
    </dsp:sp>
    <dsp:sp modelId="{5BE465AE-52B8-49F7-A994-BABE380B60EE}">
      <dsp:nvSpPr>
        <dsp:cNvPr id="0" name=""/>
        <dsp:cNvSpPr/>
      </dsp:nvSpPr>
      <dsp:spPr>
        <a:xfrm>
          <a:off x="605546" y="1278520"/>
          <a:ext cx="2666915" cy="106363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5938AC8-333D-43E5-9DC2-7825ECBE8024}">
      <dsp:nvSpPr>
        <dsp:cNvPr id="0" name=""/>
        <dsp:cNvSpPr/>
      </dsp:nvSpPr>
      <dsp:spPr>
        <a:xfrm>
          <a:off x="958241" y="1613581"/>
          <a:ext cx="2666915" cy="10636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الذاتية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 </a:t>
          </a:r>
          <a:r>
            <a:rPr lang="en-US" sz="1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Dhatiyyah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(inherent attributes) </a:t>
          </a:r>
        </a:p>
      </dsp:txBody>
      <dsp:txXfrm>
        <a:off x="989394" y="1644734"/>
        <a:ext cx="2604609" cy="1001333"/>
      </dsp:txXfrm>
    </dsp:sp>
    <dsp:sp modelId="{8ECA99C4-CD96-824C-A4A8-2CAFF5841A84}">
      <dsp:nvSpPr>
        <dsp:cNvPr id="0" name=""/>
        <dsp:cNvSpPr/>
      </dsp:nvSpPr>
      <dsp:spPr>
        <a:xfrm>
          <a:off x="584386" y="3411737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19B0351E-DCC6-554F-B9AA-234D46FDF55D}">
      <dsp:nvSpPr>
        <dsp:cNvPr id="0" name=""/>
        <dsp:cNvSpPr/>
      </dsp:nvSpPr>
      <dsp:spPr>
        <a:xfrm>
          <a:off x="937081" y="3746797"/>
          <a:ext cx="2714909" cy="9313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لها ضد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Sifat</a:t>
          </a:r>
          <a:endParaRPr lang="en-U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64360" y="3774076"/>
        <a:ext cx="2660351" cy="876814"/>
      </dsp:txXfrm>
    </dsp:sp>
    <dsp:sp modelId="{C7F615D1-78A6-6344-85E6-A92FB4CB3CF9}">
      <dsp:nvSpPr>
        <dsp:cNvPr id="0" name=""/>
        <dsp:cNvSpPr/>
      </dsp:nvSpPr>
      <dsp:spPr>
        <a:xfrm>
          <a:off x="3909205" y="3375152"/>
          <a:ext cx="2714909" cy="9313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A56E514-22C7-264E-990A-F97A4615913A}">
      <dsp:nvSpPr>
        <dsp:cNvPr id="0" name=""/>
        <dsp:cNvSpPr/>
      </dsp:nvSpPr>
      <dsp:spPr>
        <a:xfrm>
          <a:off x="4261900" y="3710213"/>
          <a:ext cx="2714909" cy="931372"/>
        </a:xfrm>
        <a:prstGeom prst="roundRect">
          <a:avLst>
            <a:gd name="adj" fmla="val 10000"/>
          </a:avLst>
        </a:prstGeom>
        <a:solidFill>
          <a:srgbClr val="97050B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الصفات التي </a:t>
          </a:r>
          <a:r>
            <a:rPr lang="ar-KW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ليس لها ضد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Non-Opposing</a:t>
          </a:r>
          <a:r>
            <a:rPr lang="en-CA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89179" y="3737492"/>
        <a:ext cx="2660351" cy="876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الغنة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Ghunnah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صوت لذيذ مكب </a:t>
          </a:r>
          <a:r>
            <a:rPr lang="ar-KW" sz="1800" b="1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في جسم النون والميم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عمل للسان فيه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 </a:t>
          </a:r>
          <a:r>
            <a:rPr lang="en-US" sz="14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nice sound which is heard when pronouncing the letter noon and </a:t>
          </a:r>
          <a:r>
            <a:rPr lang="en-US" sz="1400" b="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meem</a:t>
          </a:r>
          <a:r>
            <a:rPr lang="en-US" sz="1400" b="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 The tongue does not play any role in producing this sound</a:t>
          </a:r>
          <a:r>
            <a:rPr lang="en-CA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-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3169509"/>
        <a:ext cx="5284640" cy="1178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القلقلة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Qalqalah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اضطراب</a:t>
          </a: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صوت الحرف في مخرجه حتى يسمع له نبرة قوية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</a:t>
          </a:r>
          <a:r>
            <a:rPr lang="en-CA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disturbance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that makes the sound of the letter becomes strong</a:t>
          </a:r>
          <a:endParaRPr lang="en-C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قُطْب جَد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</a:t>
          </a:r>
          <a:r>
            <a:rPr lang="ar-SA" sz="2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ط</a:t>
          </a:r>
          <a:r>
            <a:rPr lang="ar-SA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ب </a:t>
          </a:r>
          <a:r>
            <a:rPr lang="ar-SA" sz="2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ج</a:t>
          </a:r>
          <a:r>
            <a:rPr lang="ar-SA" sz="2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د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3169509"/>
        <a:ext cx="5284640" cy="1178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E859F-D473-CD49-A8A2-CA1C34D58897}">
      <dsp:nvSpPr>
        <dsp:cNvPr id="0" name=""/>
        <dsp:cNvSpPr/>
      </dsp:nvSpPr>
      <dsp:spPr>
        <a:xfrm>
          <a:off x="2474312" y="122"/>
          <a:ext cx="3297665" cy="818888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مراتب </a:t>
          </a:r>
          <a:r>
            <a:rPr lang="ar-SA" sz="2400" b="1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القلقلة</a:t>
          </a:r>
          <a:endParaRPr lang="en-CA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Qalqalah</a:t>
          </a:r>
          <a:r>
            <a:rPr lang="en-US" sz="2400" b="1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Levels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498296" y="24106"/>
        <a:ext cx="3249697" cy="770920"/>
      </dsp:txXfrm>
    </dsp:sp>
    <dsp:sp modelId="{B504336F-5F05-E14B-A28D-36F0E4DB455A}">
      <dsp:nvSpPr>
        <dsp:cNvPr id="0" name=""/>
        <dsp:cNvSpPr/>
      </dsp:nvSpPr>
      <dsp:spPr>
        <a:xfrm>
          <a:off x="2804078" y="819011"/>
          <a:ext cx="329766" cy="61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166"/>
              </a:lnTo>
              <a:lnTo>
                <a:pt x="329766" y="6141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59DF5-061A-F341-B014-C65774762B30}">
      <dsp:nvSpPr>
        <dsp:cNvPr id="0" name=""/>
        <dsp:cNvSpPr/>
      </dsp:nvSpPr>
      <dsp:spPr>
        <a:xfrm>
          <a:off x="3133845" y="1023733"/>
          <a:ext cx="3360209" cy="81888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الساكن الموقوف عليه</a:t>
          </a:r>
          <a:r>
            <a:rPr lang="ar-KW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المشدد</a:t>
          </a:r>
          <a:endParaRPr lang="ar-KW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mushaddad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letter at which the recitation stops</a:t>
          </a:r>
        </a:p>
      </dsp:txBody>
      <dsp:txXfrm>
        <a:off x="3157829" y="1047717"/>
        <a:ext cx="3312241" cy="770920"/>
      </dsp:txXfrm>
    </dsp:sp>
    <dsp:sp modelId="{DEC76153-7FC9-CA4D-B6A3-77E80517073B}">
      <dsp:nvSpPr>
        <dsp:cNvPr id="0" name=""/>
        <dsp:cNvSpPr/>
      </dsp:nvSpPr>
      <dsp:spPr>
        <a:xfrm>
          <a:off x="2804078" y="819011"/>
          <a:ext cx="1423409" cy="1648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693"/>
              </a:lnTo>
              <a:lnTo>
                <a:pt x="1423409" y="164869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5BBA3-A8BB-F94A-B4CC-0E8C2F598A74}">
      <dsp:nvSpPr>
        <dsp:cNvPr id="0" name=""/>
        <dsp:cNvSpPr/>
      </dsp:nvSpPr>
      <dsp:spPr>
        <a:xfrm>
          <a:off x="4227488" y="2058260"/>
          <a:ext cx="3162509" cy="81888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الساكن الموقوف عليه</a:t>
          </a:r>
          <a:r>
            <a:rPr lang="ar-KW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غير المشدد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non-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mushaddad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letter at which the recitation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stops</a:t>
          </a:r>
        </a:p>
      </dsp:txBody>
      <dsp:txXfrm>
        <a:off x="4251472" y="2082244"/>
        <a:ext cx="3114541" cy="770920"/>
      </dsp:txXfrm>
    </dsp:sp>
    <dsp:sp modelId="{770062EA-2808-0047-A6FB-DDE12F2AF18B}">
      <dsp:nvSpPr>
        <dsp:cNvPr id="0" name=""/>
        <dsp:cNvSpPr/>
      </dsp:nvSpPr>
      <dsp:spPr>
        <a:xfrm>
          <a:off x="2804078" y="819011"/>
          <a:ext cx="2310495" cy="265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473"/>
              </a:lnTo>
              <a:lnTo>
                <a:pt x="2310495" y="2650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81DB3-0573-CC47-AC1A-E0E932042E44}">
      <dsp:nvSpPr>
        <dsp:cNvPr id="0" name=""/>
        <dsp:cNvSpPr/>
      </dsp:nvSpPr>
      <dsp:spPr>
        <a:xfrm>
          <a:off x="5114574" y="3060039"/>
          <a:ext cx="3154753" cy="81888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الساكن</a:t>
          </a:r>
          <a:r>
            <a:rPr lang="ar-KW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الموصول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letter with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stop</a:t>
          </a:r>
        </a:p>
      </dsp:txBody>
      <dsp:txXfrm>
        <a:off x="5138558" y="3084023"/>
        <a:ext cx="3106785" cy="770920"/>
      </dsp:txXfrm>
    </dsp:sp>
    <dsp:sp modelId="{AA05263E-C28E-724C-BB54-FFAD01C2321B}">
      <dsp:nvSpPr>
        <dsp:cNvPr id="0" name=""/>
        <dsp:cNvSpPr/>
      </dsp:nvSpPr>
      <dsp:spPr>
        <a:xfrm>
          <a:off x="2804078" y="819011"/>
          <a:ext cx="2849530" cy="3628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570"/>
              </a:lnTo>
              <a:lnTo>
                <a:pt x="2849530" y="362857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FE9D7-1A6E-3A48-BBD7-AA8EB2FBBCB1}">
      <dsp:nvSpPr>
        <dsp:cNvPr id="0" name=""/>
        <dsp:cNvSpPr/>
      </dsp:nvSpPr>
      <dsp:spPr>
        <a:xfrm>
          <a:off x="5653609" y="4038137"/>
          <a:ext cx="3314757" cy="81888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المتحرك</a:t>
          </a:r>
          <a:r>
            <a:rPr lang="ar-KW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وفيه قلقلة الأصل</a:t>
          </a:r>
          <a:endParaRPr lang="en-CA" sz="16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non-</a:t>
          </a:r>
          <a:r>
            <a:rPr lang="en-US" sz="1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letter which have </a:t>
          </a:r>
          <a:r>
            <a:rPr lang="en-US" sz="14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qalqalah</a:t>
          </a:r>
          <a:endParaRPr lang="en-US" sz="14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677593" y="4062121"/>
        <a:ext cx="3266789" cy="770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الصفير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Safeer</a:t>
          </a: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صوت زائد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يشبه صوت بعض الطيور </a:t>
          </a: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/>
          </a:r>
          <a:b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ar-KW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         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يخرج من بين الثنايا وطرف اللسان عند النطق بحروفه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 sound which is </a:t>
          </a:r>
          <a:r>
            <a:rPr lang="en-US" sz="12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similar to the sound of some birds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 The P.O.A. for the letters which have this attribute is between the front teeth and the edge of the tongue.</a:t>
          </a:r>
          <a:endParaRPr lang="en-C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ص –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–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ز</a:t>
          </a:r>
          <a:endParaRPr lang="en-US" sz="2400" b="1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3169509"/>
        <a:ext cx="5284640" cy="11789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الانحراف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Inhiraf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الميل</a:t>
          </a:r>
          <a:r>
            <a:rPr lang="ar-KW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بالحرف بعد خروجه من مخرجه عند النطق به صتى يتصل بمخرج آخر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Allowing </a:t>
          </a:r>
          <a:r>
            <a:rPr lang="en-US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sound of the letter to </a:t>
          </a:r>
          <a:r>
            <a:rPr lang="en-US" sz="16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deviate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6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towards another P.O.A. other than the original one.</a:t>
          </a:r>
          <a:r>
            <a:rPr lang="en-CA" sz="18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C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 – </a:t>
          </a: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2400" b="1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3169509"/>
        <a:ext cx="5284640" cy="1178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التكرير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Takreer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ارتعاد رأس اللسان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عند النطق بالحرف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</a:t>
          </a:r>
          <a:r>
            <a:rPr lang="en-US" sz="1200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nvolves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a </a:t>
          </a:r>
          <a:r>
            <a:rPr lang="en-US" sz="1200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trembling tip of the tongue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when pronouncing the letter</a:t>
          </a:r>
          <a:r>
            <a:rPr lang="en-CA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3169509"/>
        <a:ext cx="5284640" cy="11789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D6CF-0F2A-574E-9D6B-B0F217E93131}">
      <dsp:nvSpPr>
        <dsp:cNvPr id="0" name=""/>
        <dsp:cNvSpPr/>
      </dsp:nvSpPr>
      <dsp:spPr>
        <a:xfrm>
          <a:off x="375534" y="12315"/>
          <a:ext cx="3975944" cy="1252313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التفشي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Tafashi</a:t>
          </a:r>
          <a:endParaRPr lang="en-US" sz="2400" b="1" kern="120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12213" y="48994"/>
        <a:ext cx="3902586" cy="1178955"/>
      </dsp:txXfrm>
    </dsp:sp>
    <dsp:sp modelId="{5A2011DD-D123-C045-B4CD-75E9717C4731}">
      <dsp:nvSpPr>
        <dsp:cNvPr id="0" name=""/>
        <dsp:cNvSpPr/>
      </dsp:nvSpPr>
      <dsp:spPr>
        <a:xfrm>
          <a:off x="773129" y="1264628"/>
          <a:ext cx="171551" cy="92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966"/>
              </a:lnTo>
              <a:lnTo>
                <a:pt x="171551" y="9289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E5199-DF9E-D842-B191-2F14B5E7603F}">
      <dsp:nvSpPr>
        <dsp:cNvPr id="0" name=""/>
        <dsp:cNvSpPr/>
      </dsp:nvSpPr>
      <dsp:spPr>
        <a:xfrm>
          <a:off x="944680" y="1567438"/>
          <a:ext cx="4926921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انتشار خروج الريح 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من بين اللسان والحنك الأعلى حتى يصل إلى مخرج الظاء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Spreading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issuance of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air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between the tongue and the palate until it reaches the P.O.A. </a:t>
          </a:r>
          <a:endParaRPr lang="en-CA" sz="12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1604117"/>
        <a:ext cx="4853563" cy="1178955"/>
      </dsp:txXfrm>
    </dsp:sp>
    <dsp:sp modelId="{0D17F352-F534-D04F-A529-25C428668B9F}">
      <dsp:nvSpPr>
        <dsp:cNvPr id="0" name=""/>
        <dsp:cNvSpPr/>
      </dsp:nvSpPr>
      <dsp:spPr>
        <a:xfrm>
          <a:off x="773129" y="1264628"/>
          <a:ext cx="171551" cy="24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57"/>
              </a:lnTo>
              <a:lnTo>
                <a:pt x="171551" y="249435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FE20-8B40-8742-BA27-0270EAA699D4}">
      <dsp:nvSpPr>
        <dsp:cNvPr id="0" name=""/>
        <dsp:cNvSpPr/>
      </dsp:nvSpPr>
      <dsp:spPr>
        <a:xfrm>
          <a:off x="944680" y="3132830"/>
          <a:ext cx="5357998" cy="125231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81359" y="3169509"/>
        <a:ext cx="5284640" cy="117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9">1 0</inkml:trace>
  <inkml:trace contextRef="#ctx0" brushRef="#br0" timeOffset="2584.27">279 75</inkml:trace>
  <inkml:trace contextRef="#ctx0" brushRef="#br0" timeOffset="2982.99">279 75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22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07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56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55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34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881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36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359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618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65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69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21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92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45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12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66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888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62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2022-05-18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/>
              <a:t>تجويد  </a:t>
            </a:r>
            <a:r>
              <a:rPr lang="ar-SA" sz="1800" b="1" dirty="0"/>
              <a:t>2</a:t>
            </a:r>
            <a:r>
              <a:rPr lang="ar-KW" sz="1800" b="1" dirty="0"/>
              <a:t>8</a:t>
            </a:r>
            <a:r>
              <a:rPr lang="ar-SA" sz="1800" b="1" dirty="0"/>
              <a:t>2</a:t>
            </a:r>
            <a:r>
              <a:rPr lang="ar-KW" sz="1800" b="1" dirty="0"/>
              <a:t> </a:t>
            </a:r>
            <a:r>
              <a:rPr lang="ar-SA" sz="1800" b="1" dirty="0"/>
              <a:t>– مادة </a:t>
            </a:r>
            <a:r>
              <a:rPr lang="ar-KW" sz="1800" b="1" dirty="0"/>
              <a:t>التجويد </a:t>
            </a:r>
            <a:r>
              <a:rPr lang="ar-SA" sz="1800" b="1" dirty="0"/>
              <a:t>– المحاضرة الأولى – الفصل الرابع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2022-05-18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2022-05-18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2022-05-18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2022-05-18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2022-05-18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2022-05-18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2022-05-18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2022-05-18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2022-05-18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2022-05-18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2022-05-18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customXml" Target="../ink/ink5.xml"/><Relationship Id="rId25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24" Type="http://schemas.openxmlformats.org/officeDocument/2006/relationships/image" Target="../media/image8.emf"/><Relationship Id="rId15" Type="http://schemas.openxmlformats.org/officeDocument/2006/relationships/image" Target="../media/image24.png"/><Relationship Id="rId23" Type="http://schemas.openxmlformats.org/officeDocument/2006/relationships/customXml" Target="../ink/ink6.xml"/><Relationship Id="rId28" Type="http://schemas.openxmlformats.org/officeDocument/2006/relationships/image" Target="../media/image2.png"/><Relationship Id="rId14" Type="http://schemas.openxmlformats.org/officeDocument/2006/relationships/customXml" Target="../ink/ink3.xml"/><Relationship Id="rId22" Type="http://schemas.openxmlformats.org/officeDocument/2006/relationships/image" Target="../media/image7.emf"/><Relationship Id="rId27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26" Type="http://schemas.openxmlformats.org/officeDocument/2006/relationships/image" Target="../media/image9.emf"/><Relationship Id="rId3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29" Type="http://schemas.openxmlformats.org/officeDocument/2006/relationships/diagramLayout" Target="../diagrams/layout1.xml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8.emf"/><Relationship Id="rId32" Type="http://schemas.microsoft.com/office/2007/relationships/diagramDrawing" Target="../diagrams/drawing1.xml"/><Relationship Id="rId15" Type="http://schemas.openxmlformats.org/officeDocument/2006/relationships/customXml" Target="../ink/ink11.xml"/><Relationship Id="rId23" Type="http://schemas.openxmlformats.org/officeDocument/2006/relationships/customXml" Target="../ink/ink12.xml"/><Relationship Id="rId28" Type="http://schemas.openxmlformats.org/officeDocument/2006/relationships/diagramData" Target="../diagrams/data1.xml"/><Relationship Id="rId31" Type="http://schemas.openxmlformats.org/officeDocument/2006/relationships/diagramColors" Target="../diagrams/colors1.xml"/><Relationship Id="rId14" Type="http://schemas.openxmlformats.org/officeDocument/2006/relationships/customXml" Target="../ink/ink10.xml"/><Relationship Id="rId22" Type="http://schemas.openxmlformats.org/officeDocument/2006/relationships/image" Target="../media/image7.emf"/><Relationship Id="rId27" Type="http://schemas.openxmlformats.org/officeDocument/2006/relationships/customXml" Target="../ink/ink14.xml"/><Relationship Id="rId30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35"/>
            <a:ext cx="9144000" cy="2093369"/>
          </a:xfrm>
        </p:spPr>
        <p:txBody>
          <a:bodyPr>
            <a:normAutofit/>
          </a:bodyPr>
          <a:lstStyle/>
          <a:p>
            <a:r>
              <a:rPr lang="ar-SA" dirty="0"/>
              <a:t>صفات الحروف</a:t>
            </a:r>
            <a:r>
              <a:rPr lang="en-US" dirty="0"/>
              <a:t/>
            </a:r>
            <a:br>
              <a:rPr lang="en-US" dirty="0"/>
            </a:br>
            <a:r>
              <a:rPr lang="ar-SA" sz="2800" dirty="0"/>
              <a:t/>
            </a:r>
            <a:br>
              <a:rPr lang="ar-SA" sz="2800" dirty="0"/>
            </a:br>
            <a:r>
              <a:rPr lang="ar-SA" sz="3600" dirty="0"/>
              <a:t>الصفات (</a:t>
            </a:r>
            <a:r>
              <a:rPr lang="en-CA" sz="3600" dirty="0"/>
              <a:t>2</a:t>
            </a:r>
            <a:r>
              <a:rPr lang="ar-SA" sz="3600" dirty="0"/>
              <a:t>): الصفات التي ليس لها ضد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4354"/>
            <a:ext cx="9144000" cy="694093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/>
              <a:t>هاله رجب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C1293F-C03C-0043-9F4F-2AC1978EF5F4}"/>
              </a:ext>
            </a:extLst>
          </p:cNvPr>
          <p:cNvSpPr txBox="1">
            <a:spLocks noChangeAspect="1"/>
          </p:cNvSpPr>
          <p:nvPr/>
        </p:nvSpPr>
        <p:spPr>
          <a:xfrm>
            <a:off x="1524000" y="1791611"/>
            <a:ext cx="3844911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الحادية عشر – الفصل</a:t>
            </a:r>
            <a:r>
              <a:rPr lang="en-CA" b="1" dirty="0">
                <a:solidFill>
                  <a:schemeClr val="bg1"/>
                </a:solidFill>
              </a:rPr>
              <a:t> </a:t>
            </a:r>
            <a:r>
              <a:rPr lang="en-CA" b="1" dirty="0" err="1">
                <a:solidFill>
                  <a:schemeClr val="bg1"/>
                </a:solidFill>
              </a:rPr>
              <a:t>ا</a:t>
            </a:r>
            <a:r>
              <a:rPr lang="ar-SA" b="1" dirty="0">
                <a:solidFill>
                  <a:schemeClr val="bg1"/>
                </a:solidFill>
              </a:rPr>
              <a:t>لرابع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331879"/>
              </p:ext>
            </p:extLst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loud 5">
            <a:extLst>
              <a:ext uri="{FF2B5EF4-FFF2-40B4-BE49-F238E27FC236}">
                <a16:creationId xmlns:a16="http://schemas.microsoft.com/office/drawing/2014/main" xmlns="" id="{C8AF2393-B824-E2E6-7E79-4601A7731315}"/>
              </a:ext>
            </a:extLst>
          </p:cNvPr>
          <p:cNvSpPr/>
          <p:nvPr/>
        </p:nvSpPr>
        <p:spPr>
          <a:xfrm>
            <a:off x="4974171" y="2535072"/>
            <a:ext cx="1878692" cy="102972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400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الاضطراب</a:t>
            </a:r>
          </a:p>
          <a:p>
            <a:pPr marL="9525" algn="ctr"/>
            <a: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Disturbance or disorder</a:t>
            </a:r>
            <a:endParaRPr lang="ar-KW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662;p30">
            <a:extLst>
              <a:ext uri="{FF2B5EF4-FFF2-40B4-BE49-F238E27FC236}">
                <a16:creationId xmlns:a16="http://schemas.microsoft.com/office/drawing/2014/main" xmlns="" id="{A9C7A754-E8B2-EEC1-03E2-42B56793E63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382" t="25848" r="53371" b="20299"/>
          <a:stretch/>
        </p:blipFill>
        <p:spPr>
          <a:xfrm>
            <a:off x="7919732" y="2270589"/>
            <a:ext cx="3330469" cy="32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A1CE8C8-DEC6-2FBA-C3E5-12B4FD5806C4}"/>
              </a:ext>
            </a:extLst>
          </p:cNvPr>
          <p:cNvSpPr/>
          <p:nvPr/>
        </p:nvSpPr>
        <p:spPr>
          <a:xfrm>
            <a:off x="7765104" y="5533898"/>
            <a:ext cx="2533470" cy="7026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600" b="1" dirty="0">
                <a:solidFill>
                  <a:srgbClr val="002060"/>
                </a:solidFill>
              </a:rPr>
              <a:t>Separate the lips without separating the jaws for </a:t>
            </a:r>
            <a:r>
              <a:rPr lang="ar-SA" sz="1600" b="1" dirty="0">
                <a:solidFill>
                  <a:srgbClr val="002060"/>
                </a:solidFill>
              </a:rPr>
              <a:t> ب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1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4E785B2-0854-FFA9-3ECA-F3208C3C988B}"/>
              </a:ext>
            </a:extLst>
          </p:cNvPr>
          <p:cNvSpPr/>
          <p:nvPr/>
        </p:nvSpPr>
        <p:spPr>
          <a:xfrm>
            <a:off x="1090988" y="4009906"/>
            <a:ext cx="2533470" cy="12063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KW" sz="20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الجهر</a:t>
            </a:r>
          </a:p>
          <a:p>
            <a:pPr lvl="0" algn="ctr"/>
            <a:r>
              <a:rPr lang="en-US" sz="20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000" kern="1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Jahr</a:t>
            </a:r>
            <a:endParaRPr lang="en-US" sz="20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1D40E19-0C2A-CAE2-51C9-902794B097C8}"/>
              </a:ext>
            </a:extLst>
          </p:cNvPr>
          <p:cNvSpPr/>
          <p:nvPr/>
        </p:nvSpPr>
        <p:spPr>
          <a:xfrm>
            <a:off x="4521603" y="4009905"/>
            <a:ext cx="2533470" cy="12063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KW" sz="20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الشدة</a:t>
            </a:r>
          </a:p>
          <a:p>
            <a:pPr lvl="0" algn="ctr"/>
            <a:r>
              <a:rPr lang="en-US" sz="20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000" kern="1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Shiddah</a:t>
            </a:r>
            <a:endParaRPr lang="en-US" sz="20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F557877-0824-0DD1-BCEA-271E674EA969}"/>
              </a:ext>
            </a:extLst>
          </p:cNvPr>
          <p:cNvSpPr/>
          <p:nvPr/>
        </p:nvSpPr>
        <p:spPr>
          <a:xfrm>
            <a:off x="8058964" y="4009906"/>
            <a:ext cx="3218940" cy="12063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لن ينطق</a:t>
            </a:r>
            <a:endParaRPr lang="en-CA" sz="20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C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Letter will not be pronounced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F8C0500-2854-6F8B-22BD-AA9C8748F021}"/>
              </a:ext>
            </a:extLst>
          </p:cNvPr>
          <p:cNvSpPr/>
          <p:nvPr/>
        </p:nvSpPr>
        <p:spPr>
          <a:xfrm>
            <a:off x="3742086" y="4151394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112DD36-6AD0-D05D-0287-5C7D111C1FC1}"/>
              </a:ext>
            </a:extLst>
          </p:cNvPr>
          <p:cNvSpPr/>
          <p:nvPr/>
        </p:nvSpPr>
        <p:spPr>
          <a:xfrm>
            <a:off x="7282228" y="4151394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6BEDA1FE-1781-E4DC-24A5-84E4320617DC}"/>
              </a:ext>
            </a:extLst>
          </p:cNvPr>
          <p:cNvSpPr/>
          <p:nvPr/>
        </p:nvSpPr>
        <p:spPr>
          <a:xfrm>
            <a:off x="4848992" y="5404217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SA" sz="1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الصوت</a:t>
            </a:r>
          </a:p>
          <a:p>
            <a:pPr marL="9525" algn="ctr"/>
            <a:r>
              <a:rPr lang="en-CA" sz="1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</a:t>
            </a:r>
            <a:endParaRPr lang="ar-KW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8887DA5D-B41B-DBC7-2A15-A5230F337776}"/>
              </a:ext>
            </a:extLst>
          </p:cNvPr>
          <p:cNvSpPr/>
          <p:nvPr/>
        </p:nvSpPr>
        <p:spPr>
          <a:xfrm>
            <a:off x="1360169" y="5404217"/>
            <a:ext cx="1878692" cy="102972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SA" sz="1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النفس</a:t>
            </a:r>
            <a:endParaRPr lang="en-CA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/>
            <a:r>
              <a:rPr lang="en-CA" sz="1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Breath</a:t>
            </a:r>
            <a:endParaRPr lang="ar-KW" sz="16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oogle Shape;304;p13">
            <a:extLst>
              <a:ext uri="{FF2B5EF4-FFF2-40B4-BE49-F238E27FC236}">
                <a16:creationId xmlns:a16="http://schemas.microsoft.com/office/drawing/2014/main" xmlns="" id="{19372E43-1DBA-9480-FB7B-65A081FA11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3740" r="25402" b="6183"/>
          <a:stretch/>
        </p:blipFill>
        <p:spPr>
          <a:xfrm>
            <a:off x="266357" y="1645225"/>
            <a:ext cx="3483530" cy="217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59;p16">
            <a:extLst>
              <a:ext uri="{FF2B5EF4-FFF2-40B4-BE49-F238E27FC236}">
                <a16:creationId xmlns:a16="http://schemas.microsoft.com/office/drawing/2014/main" xmlns="" id="{A53B369A-8833-7D1A-01D6-0C1EB0B202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741" t="23090" r="44878" b="3089"/>
          <a:stretch/>
        </p:blipFill>
        <p:spPr>
          <a:xfrm>
            <a:off x="4521603" y="1645223"/>
            <a:ext cx="2279889" cy="2176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84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DA837EE8-F152-30F7-D79D-95373ADDB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894105"/>
              </p:ext>
            </p:extLst>
          </p:nvPr>
        </p:nvGraphicFramePr>
        <p:xfrm>
          <a:off x="-526255" y="1612291"/>
          <a:ext cx="8968367" cy="491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64956D9F-24B8-5DB9-EEC4-B0852FDC5790}"/>
              </a:ext>
            </a:extLst>
          </p:cNvPr>
          <p:cNvSpPr/>
          <p:nvPr/>
        </p:nvSpPr>
        <p:spPr>
          <a:xfrm>
            <a:off x="6190802" y="2057721"/>
            <a:ext cx="1751005" cy="909272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SA" sz="24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الْحَ</a:t>
            </a:r>
            <a:r>
              <a:rPr lang="ar-SA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قَّ</a:t>
            </a:r>
            <a:endParaRPr lang="ar-KW" sz="2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0321009E-09A1-0D9B-CB9F-50F8D86EB372}"/>
              </a:ext>
            </a:extLst>
          </p:cNvPr>
          <p:cNvSpPr/>
          <p:nvPr/>
        </p:nvSpPr>
        <p:spPr>
          <a:xfrm>
            <a:off x="7362408" y="3289273"/>
            <a:ext cx="1751005" cy="909272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SA" sz="24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24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ُحِي</a:t>
            </a:r>
            <a:r>
              <a:rPr lang="ar-SA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طْ</a:t>
            </a:r>
            <a:endParaRPr lang="ar-KW" sz="2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405AD047-D788-A742-B50C-09A31A72CBE7}"/>
              </a:ext>
            </a:extLst>
          </p:cNvPr>
          <p:cNvSpPr/>
          <p:nvPr/>
        </p:nvSpPr>
        <p:spPr>
          <a:xfrm>
            <a:off x="8301754" y="4477743"/>
            <a:ext cx="1751005" cy="909272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sz="24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KW" sz="24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َلَ</a:t>
            </a:r>
            <a:r>
              <a:rPr lang="ar-KW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قْ</a:t>
            </a:r>
            <a:r>
              <a:rPr lang="ar-KW" sz="24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KW" sz="24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َا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0255F0FF-7039-7227-86BD-05DE9D605D42}"/>
              </a:ext>
            </a:extLst>
          </p:cNvPr>
          <p:cNvSpPr/>
          <p:nvPr/>
        </p:nvSpPr>
        <p:spPr>
          <a:xfrm>
            <a:off x="9129180" y="5616597"/>
            <a:ext cx="1751005" cy="909272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 rtl="1"/>
            <a:r>
              <a:rPr lang="ar-KW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قِ</a:t>
            </a:r>
            <a:r>
              <a:rPr lang="ar-KW" sz="24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يلَ</a:t>
            </a:r>
            <a:endParaRPr lang="ar-KW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7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937337"/>
              </p:ext>
            </p:extLst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oogle Shape;737;p33">
            <a:extLst>
              <a:ext uri="{FF2B5EF4-FFF2-40B4-BE49-F238E27FC236}">
                <a16:creationId xmlns:a16="http://schemas.microsoft.com/office/drawing/2014/main" xmlns="" id="{5995C3AB-582B-71D3-49D6-4B4AE0763C6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536" t="23740" r="46103" b="4154"/>
          <a:stretch/>
        </p:blipFill>
        <p:spPr>
          <a:xfrm>
            <a:off x="7500730" y="1797974"/>
            <a:ext cx="3843129" cy="43871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705F98B9-6F4B-891B-29E2-910416A851ED}"/>
              </a:ext>
            </a:extLst>
          </p:cNvPr>
          <p:cNvSpPr/>
          <p:nvPr/>
        </p:nvSpPr>
        <p:spPr>
          <a:xfrm>
            <a:off x="4974171" y="2535072"/>
            <a:ext cx="1878692" cy="102972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صوت له حدة</a:t>
            </a:r>
          </a:p>
          <a:p>
            <a:pPr marL="9525" algn="ctr"/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sharp sound </a:t>
            </a:r>
            <a:endParaRPr lang="ar-KW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3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609272"/>
              </p:ext>
            </p:extLst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705F98B9-6F4B-891B-29E2-910416A851ED}"/>
              </a:ext>
            </a:extLst>
          </p:cNvPr>
          <p:cNvSpPr/>
          <p:nvPr/>
        </p:nvSpPr>
        <p:spPr>
          <a:xfrm>
            <a:off x="4974171" y="2431540"/>
            <a:ext cx="1878692" cy="102972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الميل والعدول</a:t>
            </a:r>
          </a:p>
          <a:p>
            <a:pPr marL="9525" algn="ctr"/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  <a:endParaRPr lang="ar-KW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oogle Shape;863;p38">
            <a:extLst>
              <a:ext uri="{FF2B5EF4-FFF2-40B4-BE49-F238E27FC236}">
                <a16:creationId xmlns:a16="http://schemas.microsoft.com/office/drawing/2014/main" xmlns="" id="{02703AD8-FDAB-3E2B-5B2A-DEE73DDC5A0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8195" t="26217" r="18194" b="7593"/>
          <a:stretch/>
        </p:blipFill>
        <p:spPr>
          <a:xfrm>
            <a:off x="7320984" y="2038691"/>
            <a:ext cx="4597400" cy="390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C7E4DDF-2D95-58B8-A76E-E9B0ADBA6054}"/>
              </a:ext>
            </a:extLst>
          </p:cNvPr>
          <p:cNvSpPr/>
          <p:nvPr/>
        </p:nvSpPr>
        <p:spPr>
          <a:xfrm>
            <a:off x="10724911" y="5729470"/>
            <a:ext cx="1066397" cy="6255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endParaRPr lang="en-US" sz="32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92CC068-3F83-7533-63FC-BD9FE0719F70}"/>
              </a:ext>
            </a:extLst>
          </p:cNvPr>
          <p:cNvSpPr/>
          <p:nvPr/>
        </p:nvSpPr>
        <p:spPr>
          <a:xfrm>
            <a:off x="8255688" y="5729470"/>
            <a:ext cx="1066397" cy="6255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3200" kern="1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endParaRPr lang="en-US" sz="32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372822"/>
              </p:ext>
            </p:extLst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loud 5">
            <a:extLst>
              <a:ext uri="{FF2B5EF4-FFF2-40B4-BE49-F238E27FC236}">
                <a16:creationId xmlns:a16="http://schemas.microsoft.com/office/drawing/2014/main" xmlns="" id="{C8AF2393-B824-E2E6-7E79-4601A7731315}"/>
              </a:ext>
            </a:extLst>
          </p:cNvPr>
          <p:cNvSpPr/>
          <p:nvPr/>
        </p:nvSpPr>
        <p:spPr>
          <a:xfrm>
            <a:off x="4974171" y="2535072"/>
            <a:ext cx="1878692" cy="102972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الإعادة</a:t>
            </a:r>
            <a:endParaRPr lang="ar-KW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/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Repetition</a:t>
            </a:r>
            <a:endParaRPr lang="ar-KW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مخرج حرف الراء - مدونة قرآنيات">
            <a:extLst>
              <a:ext uri="{FF2B5EF4-FFF2-40B4-BE49-F238E27FC236}">
                <a16:creationId xmlns:a16="http://schemas.microsoft.com/office/drawing/2014/main" xmlns="" id="{0FAC386A-299D-CD8C-E88A-837D30344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t="1261" r="3281"/>
          <a:stretch/>
        </p:blipFill>
        <p:spPr bwMode="auto">
          <a:xfrm>
            <a:off x="8162747" y="2104032"/>
            <a:ext cx="3508553" cy="37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7F2DED-75C1-DC1E-79E6-9697E899958F}"/>
              </a:ext>
            </a:extLst>
          </p:cNvPr>
          <p:cNvSpPr/>
          <p:nvPr/>
        </p:nvSpPr>
        <p:spPr>
          <a:xfrm rot="5400000">
            <a:off x="11045660" y="1833567"/>
            <a:ext cx="867064" cy="62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380229"/>
              </p:ext>
            </p:extLst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loud 5">
            <a:extLst>
              <a:ext uri="{FF2B5EF4-FFF2-40B4-BE49-F238E27FC236}">
                <a16:creationId xmlns:a16="http://schemas.microsoft.com/office/drawing/2014/main" xmlns="" id="{C8AF2393-B824-E2E6-7E79-4601A7731315}"/>
              </a:ext>
            </a:extLst>
          </p:cNvPr>
          <p:cNvSpPr/>
          <p:nvPr/>
        </p:nvSpPr>
        <p:spPr>
          <a:xfrm>
            <a:off x="4974171" y="2484272"/>
            <a:ext cx="1878692" cy="102972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الانتشار والاتساع</a:t>
            </a:r>
            <a:endParaRPr lang="ar-KW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/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 and spreading</a:t>
            </a:r>
            <a:endParaRPr lang="ar-KW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B04E61-A854-6446-0BBC-ED8179A75B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63" t="1406" r="2441"/>
          <a:stretch/>
        </p:blipFill>
        <p:spPr>
          <a:xfrm>
            <a:off x="7797800" y="2260601"/>
            <a:ext cx="38989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2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51966"/>
              </p:ext>
            </p:extLst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loud 5">
            <a:extLst>
              <a:ext uri="{FF2B5EF4-FFF2-40B4-BE49-F238E27FC236}">
                <a16:creationId xmlns:a16="http://schemas.microsoft.com/office/drawing/2014/main" xmlns="" id="{C8AF2393-B824-E2E6-7E79-4601A7731315}"/>
              </a:ext>
            </a:extLst>
          </p:cNvPr>
          <p:cNvSpPr/>
          <p:nvPr/>
        </p:nvSpPr>
        <p:spPr>
          <a:xfrm>
            <a:off x="4974171" y="2535072"/>
            <a:ext cx="1878692" cy="102972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الامتداد</a:t>
            </a:r>
            <a:endParaRPr lang="ar-KW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/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</a:t>
            </a:r>
            <a:endParaRPr lang="ar-KW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6;p40">
            <a:extLst>
              <a:ext uri="{FF2B5EF4-FFF2-40B4-BE49-F238E27FC236}">
                <a16:creationId xmlns:a16="http://schemas.microsoft.com/office/drawing/2014/main" xmlns="" id="{D6A7CED0-1E96-686B-FBCB-3FEED1DD9CB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3333" t="36028" r="48611" b="6183"/>
          <a:stretch/>
        </p:blipFill>
        <p:spPr>
          <a:xfrm>
            <a:off x="8907480" y="1628078"/>
            <a:ext cx="3271177" cy="299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6;p40">
            <a:extLst>
              <a:ext uri="{FF2B5EF4-FFF2-40B4-BE49-F238E27FC236}">
                <a16:creationId xmlns:a16="http://schemas.microsoft.com/office/drawing/2014/main" xmlns="" id="{746EAC93-F92A-C551-7C05-02A503194DF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61072" t="48020" r="6289" b="16795"/>
          <a:stretch/>
        </p:blipFill>
        <p:spPr>
          <a:xfrm>
            <a:off x="7291869" y="4015956"/>
            <a:ext cx="2984500" cy="241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8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7029BE94-07BD-D5D6-1B1A-9655F7C1D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281" y="1628078"/>
            <a:ext cx="8847437" cy="490742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15B5451-CD17-93C0-1047-A6653BECD497}"/>
              </a:ext>
            </a:extLst>
          </p:cNvPr>
          <p:cNvSpPr/>
          <p:nvPr/>
        </p:nvSpPr>
        <p:spPr>
          <a:xfrm>
            <a:off x="4826590" y="2225904"/>
            <a:ext cx="1869971" cy="30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CA" sz="1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Area of contact</a:t>
            </a:r>
            <a:endParaRPr lang="en-US" sz="18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1EBD83E-950F-B1FB-4F02-D3D3003E9594}"/>
              </a:ext>
            </a:extLst>
          </p:cNvPr>
          <p:cNvSpPr/>
          <p:nvPr/>
        </p:nvSpPr>
        <p:spPr>
          <a:xfrm>
            <a:off x="4876018" y="3875529"/>
            <a:ext cx="1869971" cy="30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CA" sz="1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Area of pressure</a:t>
            </a:r>
            <a:endParaRPr lang="en-US" sz="18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29D6FEB-FD7B-C18C-8D9A-9770425033B8}"/>
              </a:ext>
            </a:extLst>
          </p:cNvPr>
          <p:cNvSpPr/>
          <p:nvPr/>
        </p:nvSpPr>
        <p:spPr>
          <a:xfrm>
            <a:off x="9219462" y="3360343"/>
            <a:ext cx="2158774" cy="7214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1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امتداد الصوت</a:t>
            </a:r>
            <a:endParaRPr lang="en-CA" sz="18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CA" sz="1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Path of the sound</a:t>
            </a:r>
            <a:endParaRPr lang="en-US" sz="18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705F98B9-6F4B-891B-29E2-910416A851ED}"/>
              </a:ext>
            </a:extLst>
          </p:cNvPr>
          <p:cNvSpPr/>
          <p:nvPr/>
        </p:nvSpPr>
        <p:spPr>
          <a:xfrm>
            <a:off x="4974171" y="2535072"/>
            <a:ext cx="1878692" cy="102972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السهولة</a:t>
            </a:r>
          </a:p>
          <a:p>
            <a:pPr marL="9525" algn="ctr"/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Softness</a:t>
            </a:r>
            <a:endParaRPr lang="ar-KW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224F7015-F2AC-1496-CF87-83E287EA65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758" t="11906" r="21053" b="78481"/>
          <a:stretch/>
        </p:blipFill>
        <p:spPr>
          <a:xfrm>
            <a:off x="7321456" y="2946400"/>
            <a:ext cx="4651116" cy="23495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930B4EC-E204-7FE4-1B61-E1551E4C9E89}"/>
              </a:ext>
            </a:extLst>
          </p:cNvPr>
          <p:cNvSpPr/>
          <p:nvPr/>
        </p:nvSpPr>
        <p:spPr>
          <a:xfrm>
            <a:off x="10427103" y="5445005"/>
            <a:ext cx="1066397" cy="6255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32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endParaRPr lang="en-US" sz="32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6292C7E-4393-3502-1FFC-5F0D78D7B1AA}"/>
              </a:ext>
            </a:extLst>
          </p:cNvPr>
          <p:cNvSpPr/>
          <p:nvPr/>
        </p:nvSpPr>
        <p:spPr>
          <a:xfrm>
            <a:off x="7908913" y="5416310"/>
            <a:ext cx="1066397" cy="6255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3200" kern="1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endParaRPr lang="en-US" sz="32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9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مراجعة</a:t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C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Recall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2022-05-18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6993CD-5EA5-F31D-9CB4-ACF816CB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5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185113"/>
              </p:ext>
            </p:extLst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loud 5">
            <a:extLst>
              <a:ext uri="{FF2B5EF4-FFF2-40B4-BE49-F238E27FC236}">
                <a16:creationId xmlns:a16="http://schemas.microsoft.com/office/drawing/2014/main" xmlns="" id="{C8AF2393-B824-E2E6-7E79-4601A7731315}"/>
              </a:ext>
            </a:extLst>
          </p:cNvPr>
          <p:cNvSpPr/>
          <p:nvPr/>
        </p:nvSpPr>
        <p:spPr>
          <a:xfrm>
            <a:off x="4974171" y="2535072"/>
            <a:ext cx="1878692" cy="102972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الاستتار</a:t>
            </a:r>
            <a:endParaRPr lang="ar-KW" sz="14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/>
            <a: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Hiding</a:t>
            </a:r>
            <a:endParaRPr lang="ar-KW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7F2DED-75C1-DC1E-79E6-9697E899958F}"/>
              </a:ext>
            </a:extLst>
          </p:cNvPr>
          <p:cNvSpPr/>
          <p:nvPr/>
        </p:nvSpPr>
        <p:spPr>
          <a:xfrm rot="5400000">
            <a:off x="11045660" y="1833567"/>
            <a:ext cx="867064" cy="62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E169AEAD-D019-1E19-E3FA-E264EC320F7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758" t="11906" r="34816" b="78481"/>
          <a:stretch/>
        </p:blipFill>
        <p:spPr>
          <a:xfrm>
            <a:off x="8300782" y="2392879"/>
            <a:ext cx="3125560" cy="3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95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وهو يهدي السبيل</a:t>
            </a:r>
            <a:endParaRPr lang="en-US" sz="4000" b="1" dirty="0">
              <a:solidFill>
                <a:schemeClr val="bg1"/>
              </a:solidFill>
              <a:effectLst>
                <a:outerShdw blurRad="50800" dist="111602" dir="6660000" algn="t" rotWithShape="0">
                  <a:prstClr val="black">
                    <a:alpha val="62720"/>
                  </a:prstClr>
                </a:outerShdw>
              </a:effectLst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Jazakom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Khairan</a:t>
            </a:r>
            <a:endParaRPr lang="ar-KW" sz="4000" b="1" dirty="0">
              <a:solidFill>
                <a:schemeClr val="bg1"/>
              </a:solidFill>
              <a:effectLst>
                <a:outerShdw blurRad="50800" dist="111602" dir="6660000" algn="t" rotWithShape="0">
                  <a:prstClr val="black">
                    <a:alpha val="6272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EDB6E0-1A05-CA4D-AA1B-DC96F09CFF26}"/>
              </a:ext>
            </a:extLst>
          </p:cNvPr>
          <p:cNvSpPr txBox="1">
            <a:spLocks noChangeAspect="1"/>
          </p:cNvSpPr>
          <p:nvPr/>
        </p:nvSpPr>
        <p:spPr>
          <a:xfrm>
            <a:off x="3448594" y="1791611"/>
            <a:ext cx="1920317" cy="369332"/>
          </a:xfrm>
          <a:prstGeom prst="rect">
            <a:avLst/>
          </a:prstGeom>
          <a:solidFill>
            <a:srgbClr val="1F3764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/>
                </a:solidFill>
              </a:rPr>
              <a:t>الثالثة – الفصل الرابع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صفات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Sifta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Atributes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CA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Google Shape;94;p2">
            <a:extLst>
              <a:ext uri="{FF2B5EF4-FFF2-40B4-BE49-F238E27FC236}">
                <a16:creationId xmlns:a16="http://schemas.microsoft.com/office/drawing/2014/main" xmlns="" id="{599C2EE2-5382-163F-962F-379A7743EBF7}"/>
              </a:ext>
            </a:extLst>
          </p:cNvPr>
          <p:cNvSpPr txBox="1"/>
          <p:nvPr/>
        </p:nvSpPr>
        <p:spPr>
          <a:xfrm>
            <a:off x="1239490" y="1929991"/>
            <a:ext cx="10198678" cy="326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FF0000"/>
                </a:solidFill>
              </a:rPr>
              <a:t>الصفات</a:t>
            </a:r>
            <a:r>
              <a:rPr lang="ar-SA" sz="3200" dirty="0">
                <a:solidFill>
                  <a:srgbClr val="003192"/>
                </a:solidFill>
              </a:rPr>
              <a:t>: جمع صِفَة</a:t>
            </a:r>
            <a:endParaRPr lang="en-CA" sz="32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3200" b="1" dirty="0">
                <a:solidFill>
                  <a:srgbClr val="FF0000"/>
                </a:solidFill>
              </a:rPr>
              <a:t>لغة</a:t>
            </a:r>
            <a:r>
              <a:rPr lang="ar-KW" sz="3200" dirty="0">
                <a:solidFill>
                  <a:srgbClr val="003192"/>
                </a:solidFill>
              </a:rPr>
              <a:t>: ما قام بالشيء من المعاني الحسية والمعنوية</a:t>
            </a:r>
            <a:endParaRPr lang="en-CA" sz="3200" dirty="0">
              <a:solidFill>
                <a:srgbClr val="003192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KW" sz="4000" b="1" dirty="0">
                <a:solidFill>
                  <a:srgbClr val="FF0000"/>
                </a:solidFill>
              </a:rPr>
              <a:t>اصطلاحًا</a:t>
            </a:r>
            <a:r>
              <a:rPr lang="ar-KW" sz="4000" dirty="0">
                <a:solidFill>
                  <a:srgbClr val="003192"/>
                </a:solidFill>
              </a:rPr>
              <a:t>: كيفية ثابتة </a:t>
            </a:r>
            <a:r>
              <a:rPr lang="ar-KW" sz="4000" u="sng" dirty="0">
                <a:solidFill>
                  <a:srgbClr val="003192"/>
                </a:solidFill>
              </a:rPr>
              <a:t>تقوم بالحرف عند النطق به</a:t>
            </a:r>
          </a:p>
          <a:p>
            <a:pPr algn="ctr" rtl="1"/>
            <a:endParaRPr lang="en-CA" sz="16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Linguistically: </a:t>
            </a:r>
            <a:r>
              <a:rPr lang="ar-SA" sz="2000" b="1" dirty="0">
                <a:solidFill>
                  <a:srgbClr val="FF0000"/>
                </a:solidFill>
              </a:rPr>
              <a:t/>
            </a:r>
            <a:br>
              <a:rPr lang="ar-SA" sz="2000" b="1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003192"/>
                </a:solidFill>
              </a:rPr>
              <a:t>the physical characteristics which describe something (ex: color, length, courage knowledge,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0031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In </a:t>
            </a:r>
            <a:r>
              <a:rPr lang="en-US" sz="2000" b="1" dirty="0" err="1">
                <a:solidFill>
                  <a:srgbClr val="FF0000"/>
                </a:solidFill>
              </a:rPr>
              <a:t>Tajweed</a:t>
            </a:r>
            <a:r>
              <a:rPr lang="en-US" sz="2000" b="1" dirty="0">
                <a:solidFill>
                  <a:srgbClr val="FF0000"/>
                </a:solidFill>
              </a:rPr>
              <a:t> terminology: </a:t>
            </a:r>
            <a:r>
              <a:rPr lang="ar-SA" sz="2000" b="1" dirty="0">
                <a:solidFill>
                  <a:srgbClr val="FF0000"/>
                </a:solidFill>
              </a:rPr>
              <a:t/>
            </a:r>
            <a:br>
              <a:rPr lang="ar-SA" sz="2000" b="1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003192"/>
                </a:solidFill>
              </a:rPr>
              <a:t>the attribute which defines the sound of the letter when it is pronounced</a:t>
            </a:r>
            <a:endParaRPr lang="en-CA" sz="2000" dirty="0">
              <a:solidFill>
                <a:srgbClr val="003192"/>
              </a:solidFill>
            </a:endParaRPr>
          </a:p>
          <a:p>
            <a:pPr algn="ctr" rtl="1"/>
            <a:endParaRPr lang="ar-KW" sz="2000" dirty="0">
              <a:solidFill>
                <a:srgbClr val="00319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4F6A30A-43E8-114D-D71E-97F4266F41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3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xmlns="" id="{B561E835-5E52-046B-0475-D0F3ADBF8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11996"/>
              </p:ext>
            </p:extLst>
          </p:nvPr>
        </p:nvGraphicFramePr>
        <p:xfrm>
          <a:off x="444046" y="1643476"/>
          <a:ext cx="11303908" cy="502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ED9C47-31F3-D7A1-832E-1640665D09E8}"/>
              </a:ext>
            </a:extLst>
          </p:cNvPr>
          <p:cNvSpPr txBox="1"/>
          <p:nvPr/>
        </p:nvSpPr>
        <p:spPr>
          <a:xfrm>
            <a:off x="3093725" y="543373"/>
            <a:ext cx="679114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صفات الحروف</a:t>
            </a:r>
            <a:b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 of 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Sifta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Atributes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EBF5F3-F4B4-975D-A3C5-6D27655661B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5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245469"/>
            <a:ext cx="4692225" cy="830997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sz="1400" b="1" dirty="0">
                <a:solidFill>
                  <a:srgbClr val="FFFF00"/>
                </a:solidFill>
              </a:rPr>
              <a:t>First</a:t>
            </a:r>
            <a:r>
              <a:rPr lang="en-US" sz="1400" b="1" dirty="0">
                <a:solidFill>
                  <a:srgbClr val="FFFF00"/>
                </a:solidFill>
              </a:rPr>
              <a:t>: opposing </a:t>
            </a:r>
            <a:r>
              <a:rPr lang="en-US" sz="1400" b="1" dirty="0" err="1">
                <a:solidFill>
                  <a:srgbClr val="FFFF00"/>
                </a:solidFill>
              </a:rPr>
              <a:t>sifat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BA8A7308-896F-9517-0A17-BC2764A4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9" r="11567" b="68193"/>
          <a:stretch/>
        </p:blipFill>
        <p:spPr>
          <a:xfrm>
            <a:off x="2941411" y="1174477"/>
            <a:ext cx="6459443" cy="15412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F79D97-11F2-D276-3F9E-29F9AAD763A0}"/>
              </a:ext>
            </a:extLst>
          </p:cNvPr>
          <p:cNvSpPr txBox="1"/>
          <p:nvPr/>
        </p:nvSpPr>
        <p:spPr>
          <a:xfrm>
            <a:off x="4646691" y="1454701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KW" sz="2400" b="1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الهمس</a:t>
            </a:r>
          </a:p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Al-Hams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4E6AA9-3F7E-0335-16E0-5D5F52AC845B}"/>
              </a:ext>
            </a:extLst>
          </p:cNvPr>
          <p:cNvSpPr txBox="1"/>
          <p:nvPr/>
        </p:nvSpPr>
        <p:spPr>
          <a:xfrm>
            <a:off x="3395316" y="1510101"/>
            <a:ext cx="2713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ar-KW" sz="2400" b="1" kern="12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الجهر</a:t>
            </a:r>
          </a:p>
          <a:p>
            <a:pPr lvl="0" algn="ctr" rtl="0"/>
            <a:r>
              <a:rPr lang="en-US" sz="2400" b="1" kern="12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Al-Jahr</a:t>
            </a:r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84695F-8AF9-79E5-8FB6-DF522AD23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xmlns="" id="{E1B3C324-89C7-53A2-6632-BEB1E8D37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2" r="13042" b="69118"/>
          <a:stretch/>
        </p:blipFill>
        <p:spPr>
          <a:xfrm>
            <a:off x="2941411" y="3020469"/>
            <a:ext cx="6459444" cy="14964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76A50F-2B05-623E-6A87-06ECB33220C4}"/>
              </a:ext>
            </a:extLst>
          </p:cNvPr>
          <p:cNvSpPr txBox="1"/>
          <p:nvPr/>
        </p:nvSpPr>
        <p:spPr>
          <a:xfrm>
            <a:off x="4581994" y="3325738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الرخاوة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Rakhawah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44DB26-44B9-4698-C87E-D96A7D70491F}"/>
              </a:ext>
            </a:extLst>
          </p:cNvPr>
          <p:cNvSpPr txBox="1"/>
          <p:nvPr/>
        </p:nvSpPr>
        <p:spPr>
          <a:xfrm>
            <a:off x="3159371" y="3362135"/>
            <a:ext cx="2713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الشدة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Shiddah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337;p14">
            <a:extLst>
              <a:ext uri="{FF2B5EF4-FFF2-40B4-BE49-F238E27FC236}">
                <a16:creationId xmlns:a16="http://schemas.microsoft.com/office/drawing/2014/main" xmlns="" id="{234DDB23-14BB-B804-DD75-7537822B49BE}"/>
              </a:ext>
            </a:extLst>
          </p:cNvPr>
          <p:cNvSpPr/>
          <p:nvPr/>
        </p:nvSpPr>
        <p:spPr>
          <a:xfrm rot="-2700000">
            <a:off x="5462071" y="4103491"/>
            <a:ext cx="1579310" cy="1683707"/>
          </a:xfrm>
          <a:prstGeom prst="teardrop">
            <a:avLst>
              <a:gd name="adj" fmla="val 100000"/>
            </a:avLst>
          </a:prstGeom>
          <a:solidFill>
            <a:schemeClr val="dk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38;p14">
            <a:extLst>
              <a:ext uri="{FF2B5EF4-FFF2-40B4-BE49-F238E27FC236}">
                <a16:creationId xmlns:a16="http://schemas.microsoft.com/office/drawing/2014/main" xmlns="" id="{F098562D-5005-0F5C-F7BA-191E76EAAA55}"/>
              </a:ext>
            </a:extLst>
          </p:cNvPr>
          <p:cNvSpPr/>
          <p:nvPr/>
        </p:nvSpPr>
        <p:spPr>
          <a:xfrm rot="-2700000">
            <a:off x="5401163" y="4122954"/>
            <a:ext cx="1502439" cy="160175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DABF86-4057-6C0B-A0F2-4C9349139D7C}"/>
              </a:ext>
            </a:extLst>
          </p:cNvPr>
          <p:cNvSpPr txBox="1"/>
          <p:nvPr/>
        </p:nvSpPr>
        <p:spPr>
          <a:xfrm>
            <a:off x="3030448" y="4462481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التوسط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CA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Tawasot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282;p10">
            <a:extLst>
              <a:ext uri="{FF2B5EF4-FFF2-40B4-BE49-F238E27FC236}">
                <a16:creationId xmlns:a16="http://schemas.microsoft.com/office/drawing/2014/main" xmlns="" id="{EB22338C-2560-CA04-6338-5DE2DDA2D3E9}"/>
              </a:ext>
            </a:extLst>
          </p:cNvPr>
          <p:cNvSpPr/>
          <p:nvPr/>
        </p:nvSpPr>
        <p:spPr>
          <a:xfrm>
            <a:off x="5752033" y="3370570"/>
            <a:ext cx="838200" cy="838200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07F461-253F-E27F-DCCC-72BBBF33AAC0}"/>
              </a:ext>
            </a:extLst>
          </p:cNvPr>
          <p:cNvSpPr txBox="1"/>
          <p:nvPr/>
        </p:nvSpPr>
        <p:spPr>
          <a:xfrm>
            <a:off x="491125" y="1491098"/>
            <a:ext cx="3923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latin typeface="Calibri" panose="020F0502020204030204" pitchFamily="34" charset="0"/>
              </a:rPr>
              <a:t>باقي الحروف</a:t>
            </a:r>
          </a:p>
          <a:p>
            <a:pPr lvl="0" algn="ctr"/>
            <a:r>
              <a:rPr lang="en-CA" sz="2000" dirty="0">
                <a:latin typeface="Calibri" panose="020F0502020204030204" pitchFamily="34" charset="0"/>
              </a:rPr>
              <a:t>The rest of the letters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669840-3D67-77D3-F63C-FE7F46E39B8D}"/>
              </a:ext>
            </a:extLst>
          </p:cNvPr>
          <p:cNvSpPr txBox="1"/>
          <p:nvPr/>
        </p:nvSpPr>
        <p:spPr>
          <a:xfrm>
            <a:off x="8059335" y="3506311"/>
            <a:ext cx="3923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latin typeface="Calibri" panose="020F0502020204030204" pitchFamily="34" charset="0"/>
              </a:rPr>
              <a:t>باقي الحروف</a:t>
            </a:r>
          </a:p>
          <a:p>
            <a:pPr lvl="0" algn="ctr"/>
            <a:r>
              <a:rPr lang="en-CA" sz="2000" dirty="0">
                <a:latin typeface="Calibri" panose="020F0502020204030204" pitchFamily="34" charset="0"/>
              </a:rPr>
              <a:t>The rest of the letters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7E6A774-9BCB-F2FC-195A-658A21BEC998}"/>
              </a:ext>
            </a:extLst>
          </p:cNvPr>
          <p:cNvSpPr txBox="1"/>
          <p:nvPr/>
        </p:nvSpPr>
        <p:spPr>
          <a:xfrm>
            <a:off x="313426" y="3444755"/>
            <a:ext cx="3962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أَجِدْ قَطٍ بَكَت</a:t>
            </a:r>
          </a:p>
          <a:p>
            <a:pPr lvl="0" algn="ctr" rtl="1"/>
            <a:r>
              <a:rPr lang="ar-SA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ء</a:t>
            </a:r>
            <a:r>
              <a:rPr lang="ar-SA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</a:t>
            </a:r>
            <a:r>
              <a:rPr lang="ar-SA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 ق </a:t>
            </a:r>
            <a:r>
              <a:rPr lang="ar-SA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2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 ك </a:t>
            </a:r>
            <a:r>
              <a:rPr lang="ar-SA" sz="2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endParaRPr lang="en-US" sz="2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C16B30-F780-B28C-EB97-ECA8F6DF9A0D}"/>
              </a:ext>
            </a:extLst>
          </p:cNvPr>
          <p:cNvSpPr txBox="1"/>
          <p:nvPr/>
        </p:nvSpPr>
        <p:spPr>
          <a:xfrm>
            <a:off x="7306180" y="1649832"/>
            <a:ext cx="56073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فَحَثَّهُ شَخْصٌ سَكَت</a:t>
            </a:r>
            <a:endParaRPr lang="en-CA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A81CF7-81EA-402E-09E3-E333D9DECC21}"/>
              </a:ext>
            </a:extLst>
          </p:cNvPr>
          <p:cNvSpPr txBox="1"/>
          <p:nvPr/>
        </p:nvSpPr>
        <p:spPr>
          <a:xfrm>
            <a:off x="2770705" y="5474051"/>
            <a:ext cx="3962341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لِنْ عُمَر</a:t>
            </a:r>
            <a:endParaRPr lang="en-CA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 ن </a:t>
            </a:r>
            <a:r>
              <a:rPr lang="ar-SA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282;p10">
            <a:extLst>
              <a:ext uri="{FF2B5EF4-FFF2-40B4-BE49-F238E27FC236}">
                <a16:creationId xmlns:a16="http://schemas.microsoft.com/office/drawing/2014/main" xmlns="" id="{155B0483-ACF6-1A82-83AD-F06C88C8CCCC}"/>
              </a:ext>
            </a:extLst>
          </p:cNvPr>
          <p:cNvSpPr/>
          <p:nvPr/>
        </p:nvSpPr>
        <p:spPr>
          <a:xfrm>
            <a:off x="5760087" y="3391304"/>
            <a:ext cx="838200" cy="838200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83;p10">
            <a:extLst>
              <a:ext uri="{FF2B5EF4-FFF2-40B4-BE49-F238E27FC236}">
                <a16:creationId xmlns:a16="http://schemas.microsoft.com/office/drawing/2014/main" xmlns="" id="{968E749C-D6BF-D062-0752-7048CFBC8899}"/>
              </a:ext>
            </a:extLst>
          </p:cNvPr>
          <p:cNvSpPr/>
          <p:nvPr/>
        </p:nvSpPr>
        <p:spPr>
          <a:xfrm>
            <a:off x="5139603" y="3507416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 sz="36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4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245469"/>
            <a:ext cx="4692225" cy="830997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أولًا: الصفات التي لها ضد</a:t>
            </a:r>
          </a:p>
          <a:p>
            <a:pPr algn="ctr"/>
            <a:r>
              <a:rPr lang="en-CA" sz="1400" b="1" dirty="0">
                <a:solidFill>
                  <a:srgbClr val="FFFF00"/>
                </a:solidFill>
              </a:rPr>
              <a:t>First</a:t>
            </a:r>
            <a:r>
              <a:rPr lang="en-US" sz="1400" b="1" dirty="0">
                <a:solidFill>
                  <a:srgbClr val="FFFF00"/>
                </a:solidFill>
              </a:rPr>
              <a:t>: opposing </a:t>
            </a:r>
            <a:r>
              <a:rPr lang="en-US" sz="1400" b="1" dirty="0" err="1">
                <a:solidFill>
                  <a:srgbClr val="FFFF00"/>
                </a:solidFill>
              </a:rPr>
              <a:t>sifat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084695F-8AF9-79E5-8FB6-DF522AD23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xmlns="" id="{CFC31A4F-0AA2-881C-5D7B-84E2310F34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302"/>
          <a:stretch/>
        </p:blipFill>
        <p:spPr>
          <a:xfrm>
            <a:off x="1812758" y="2822275"/>
            <a:ext cx="8566484" cy="15359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5C98AA0-799F-531F-5F51-D30E5F9D3B2A}"/>
              </a:ext>
            </a:extLst>
          </p:cNvPr>
          <p:cNvSpPr txBox="1"/>
          <p:nvPr/>
        </p:nvSpPr>
        <p:spPr>
          <a:xfrm>
            <a:off x="4634254" y="3102499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الانفتاح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Al-Infitah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B2E315-0DC8-5AA0-F04B-BF5B822A67D6}"/>
              </a:ext>
            </a:extLst>
          </p:cNvPr>
          <p:cNvSpPr txBox="1"/>
          <p:nvPr/>
        </p:nvSpPr>
        <p:spPr>
          <a:xfrm>
            <a:off x="3382879" y="3157899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الإطباق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Itbaq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2B6AB45-2F6A-D21A-1D77-00891DD6FD9A}"/>
              </a:ext>
            </a:extLst>
          </p:cNvPr>
          <p:cNvSpPr txBox="1"/>
          <p:nvPr/>
        </p:nvSpPr>
        <p:spPr>
          <a:xfrm>
            <a:off x="-473783" y="3253309"/>
            <a:ext cx="5607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r-SA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ظ</a:t>
            </a:r>
            <a:endParaRPr lang="en-CA" sz="3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xmlns="" id="{24BBF2CB-CDEF-1FF9-8A0C-C9F44CA40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302"/>
          <a:stretch/>
        </p:blipFill>
        <p:spPr>
          <a:xfrm>
            <a:off x="1790512" y="4493283"/>
            <a:ext cx="8566484" cy="153595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61F313E-205D-A577-46D7-3A067DD87946}"/>
              </a:ext>
            </a:extLst>
          </p:cNvPr>
          <p:cNvSpPr txBox="1"/>
          <p:nvPr/>
        </p:nvSpPr>
        <p:spPr>
          <a:xfrm>
            <a:off x="4612008" y="4773507"/>
            <a:ext cx="617220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الإذلاق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Idhlaq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BD76FFB-3F72-02FD-E99F-5D2B7559DB8F}"/>
              </a:ext>
            </a:extLst>
          </p:cNvPr>
          <p:cNvSpPr txBox="1"/>
          <p:nvPr/>
        </p:nvSpPr>
        <p:spPr>
          <a:xfrm>
            <a:off x="3360633" y="4828907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الإصمات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Ismat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806AB63-A3B7-F85F-C101-B0DE08456A0F}"/>
              </a:ext>
            </a:extLst>
          </p:cNvPr>
          <p:cNvSpPr txBox="1"/>
          <p:nvPr/>
        </p:nvSpPr>
        <p:spPr>
          <a:xfrm>
            <a:off x="7325129" y="4921239"/>
            <a:ext cx="5607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فَرَّ مِنْ لُب</a:t>
            </a:r>
            <a:endParaRPr lang="en-CA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 ل ب</a:t>
            </a:r>
          </a:p>
          <a:p>
            <a:pPr lvl="0"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xmlns="" id="{786917F2-B6BD-48E7-DEA0-B2E18F177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302"/>
          <a:stretch/>
        </p:blipFill>
        <p:spPr>
          <a:xfrm>
            <a:off x="1835004" y="1203432"/>
            <a:ext cx="8566484" cy="153595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C2AFECC-8E0D-1A8A-1DBB-DA88C471DC4C}"/>
              </a:ext>
            </a:extLst>
          </p:cNvPr>
          <p:cNvSpPr txBox="1"/>
          <p:nvPr/>
        </p:nvSpPr>
        <p:spPr>
          <a:xfrm>
            <a:off x="4656500" y="1483656"/>
            <a:ext cx="6172200" cy="88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KW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الاستفال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Istifal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E0202DD-794D-FF1C-C2B5-A96DAAD90E97}"/>
              </a:ext>
            </a:extLst>
          </p:cNvPr>
          <p:cNvSpPr txBox="1"/>
          <p:nvPr/>
        </p:nvSpPr>
        <p:spPr>
          <a:xfrm>
            <a:off x="3405125" y="1539056"/>
            <a:ext cx="2713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ar-KW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الاستعلاء</a:t>
            </a:r>
          </a:p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Isti’laa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rtl="0"/>
            <a:endParaRPr lang="en-US" sz="2400" b="1" kern="1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729796-1C93-4561-C15F-278AF5BF39B1}"/>
              </a:ext>
            </a:extLst>
          </p:cNvPr>
          <p:cNvSpPr txBox="1"/>
          <p:nvPr/>
        </p:nvSpPr>
        <p:spPr>
          <a:xfrm>
            <a:off x="-542440" y="1524391"/>
            <a:ext cx="5607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خُصَّ ضَغْطٍ قِظ</a:t>
            </a:r>
            <a:endParaRPr lang="en-CA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ق </a:t>
            </a:r>
            <a:r>
              <a:rPr lang="ar-SA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ظ</a:t>
            </a:r>
            <a:endParaRPr lang="en-CA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70BE432-184F-AB1D-5D7C-875ABEF8CB36}"/>
              </a:ext>
            </a:extLst>
          </p:cNvPr>
          <p:cNvSpPr txBox="1"/>
          <p:nvPr/>
        </p:nvSpPr>
        <p:spPr>
          <a:xfrm>
            <a:off x="8049449" y="3212153"/>
            <a:ext cx="3923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latin typeface="Calibri" panose="020F0502020204030204" pitchFamily="34" charset="0"/>
              </a:rPr>
              <a:t>باقي الحروف</a:t>
            </a:r>
          </a:p>
          <a:p>
            <a:pPr lvl="0" algn="ctr"/>
            <a:r>
              <a:rPr lang="en-CA" sz="2000" dirty="0">
                <a:latin typeface="Calibri" panose="020F0502020204030204" pitchFamily="34" charset="0"/>
              </a:rPr>
              <a:t>The rest of the letters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585D998-55A0-2FB2-1084-824174051D47}"/>
              </a:ext>
            </a:extLst>
          </p:cNvPr>
          <p:cNvSpPr txBox="1"/>
          <p:nvPr/>
        </p:nvSpPr>
        <p:spPr>
          <a:xfrm>
            <a:off x="8048486" y="1492803"/>
            <a:ext cx="3923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latin typeface="Calibri" panose="020F0502020204030204" pitchFamily="34" charset="0"/>
              </a:rPr>
              <a:t>باقي الحروف</a:t>
            </a:r>
          </a:p>
          <a:p>
            <a:pPr lvl="0" algn="ctr"/>
            <a:r>
              <a:rPr lang="en-CA" sz="2000" dirty="0">
                <a:latin typeface="Calibri" panose="020F0502020204030204" pitchFamily="34" charset="0"/>
              </a:rPr>
              <a:t>The rest of the letters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0E78ADD-E3ED-2266-C6C9-97CC1F836C81}"/>
              </a:ext>
            </a:extLst>
          </p:cNvPr>
          <p:cNvSpPr txBox="1"/>
          <p:nvPr/>
        </p:nvSpPr>
        <p:spPr>
          <a:xfrm>
            <a:off x="402676" y="4799454"/>
            <a:ext cx="3923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2800" dirty="0">
                <a:latin typeface="Calibri" panose="020F0502020204030204" pitchFamily="34" charset="0"/>
              </a:rPr>
              <a:t>باقي الحروف</a:t>
            </a:r>
          </a:p>
          <a:p>
            <a:pPr lvl="0" algn="ctr"/>
            <a:r>
              <a:rPr lang="en-CA" sz="2000" dirty="0">
                <a:latin typeface="Calibri" panose="020F0502020204030204" pitchFamily="34" charset="0"/>
              </a:rPr>
              <a:t>The rest of the letters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2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0936" y="1801466"/>
            <a:ext cx="9335785" cy="3877985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FFFF00"/>
                </a:solidFill>
              </a:rPr>
              <a:t>ثانيًا: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ar-SA" sz="8000" b="1" dirty="0">
                <a:solidFill>
                  <a:srgbClr val="FFFF00"/>
                </a:solidFill>
              </a:rPr>
              <a:t>الصفات التي ليس لها ضد</a:t>
            </a:r>
            <a:endParaRPr lang="ar-KW" sz="80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en-CA" sz="2000" b="1" dirty="0">
                <a:solidFill>
                  <a:srgbClr val="FFFF00"/>
                </a:solidFill>
              </a:rPr>
              <a:t>Second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Non-Opposing Sifat</a:t>
            </a:r>
            <a:endParaRPr lang="ar-KW" sz="44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264F91-0A4C-4365-A36C-129A9B669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4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xmlns="" id="{B561E835-5E52-046B-0475-D0F3ADBF8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736594"/>
              </p:ext>
            </p:extLst>
          </p:nvPr>
        </p:nvGraphicFramePr>
        <p:xfrm>
          <a:off x="444046" y="677705"/>
          <a:ext cx="11303908" cy="502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EBF5F3-F4B4-975D-A3C5-6D2765566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9887" y="424063"/>
            <a:ext cx="4692225" cy="861774"/>
          </a:xfrm>
          <a:prstGeom prst="rect">
            <a:avLst/>
          </a:prstGeom>
          <a:solidFill>
            <a:srgbClr val="97050B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FFFF00"/>
                </a:solidFill>
              </a:rPr>
              <a:t>ثانيًا: الصفات التي ليس لها ضد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Second</a:t>
            </a:r>
            <a:r>
              <a:rPr lang="en-US" b="1" dirty="0">
                <a:solidFill>
                  <a:srgbClr val="FFFF00"/>
                </a:solidFill>
              </a:rPr>
              <a:t>: non-opposing </a:t>
            </a:r>
            <a:r>
              <a:rPr lang="en-US" b="1" dirty="0" err="1">
                <a:solidFill>
                  <a:srgbClr val="FFFF00"/>
                </a:solidFill>
              </a:rPr>
              <a:t>sifat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565AAC-C2F1-1B18-ECA7-15D90BC9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37" y="245469"/>
            <a:ext cx="1389335" cy="138260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5F26B24-95ED-2604-F32C-A518ACD134B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0692" y="1797977"/>
          <a:ext cx="6452171" cy="438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loud 5">
            <a:extLst>
              <a:ext uri="{FF2B5EF4-FFF2-40B4-BE49-F238E27FC236}">
                <a16:creationId xmlns:a16="http://schemas.microsoft.com/office/drawing/2014/main" xmlns="" id="{C8AF2393-B824-E2E6-7E79-4601A7731315}"/>
              </a:ext>
            </a:extLst>
          </p:cNvPr>
          <p:cNvSpPr/>
          <p:nvPr/>
        </p:nvSpPr>
        <p:spPr>
          <a:xfrm>
            <a:off x="4974171" y="2402237"/>
            <a:ext cx="1878692" cy="1162555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9525" algn="ctr"/>
            <a:r>
              <a:rPr lang="ar-KW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صوت له رنين في الخيشوم</a:t>
            </a:r>
            <a:endParaRPr lang="ar-KW" sz="12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algn="ctr"/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resonating sound in the nose</a:t>
            </a:r>
            <a:endParaRPr lang="ar-KW" sz="1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7F2DED-75C1-DC1E-79E6-9697E899958F}"/>
              </a:ext>
            </a:extLst>
          </p:cNvPr>
          <p:cNvSpPr/>
          <p:nvPr/>
        </p:nvSpPr>
        <p:spPr>
          <a:xfrm rot="5400000">
            <a:off x="11045660" y="1833567"/>
            <a:ext cx="867064" cy="62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8" name="Google Shape;1032;p45">
            <a:extLst>
              <a:ext uri="{FF2B5EF4-FFF2-40B4-BE49-F238E27FC236}">
                <a16:creationId xmlns:a16="http://schemas.microsoft.com/office/drawing/2014/main" xmlns="" id="{F27AEF2E-A4B2-F31A-C9F6-D57451F3A55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2712" t="39836" r="12542" b="8412"/>
          <a:stretch/>
        </p:blipFill>
        <p:spPr>
          <a:xfrm>
            <a:off x="7035449" y="2579215"/>
            <a:ext cx="5045611" cy="27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550D172-4F31-4BC2-5BD2-EE0C9FB3FF72}"/>
              </a:ext>
            </a:extLst>
          </p:cNvPr>
          <p:cNvSpPr/>
          <p:nvPr/>
        </p:nvSpPr>
        <p:spPr>
          <a:xfrm>
            <a:off x="7892633" y="5315890"/>
            <a:ext cx="1066397" cy="6255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3200" kern="1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32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2B430B81-775D-4A8D-B2E7-443CD08B4342}"/>
              </a:ext>
            </a:extLst>
          </p:cNvPr>
          <p:cNvSpPr/>
          <p:nvPr/>
        </p:nvSpPr>
        <p:spPr>
          <a:xfrm>
            <a:off x="10195227" y="5315890"/>
            <a:ext cx="1066397" cy="6255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3200" kern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endParaRPr lang="en-US" sz="3200" kern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7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809</Words>
  <Application>Microsoft Office PowerPoint</Application>
  <PresentationFormat>Widescreen</PresentationFormat>
  <Paragraphs>222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صفات الحروف  الصفات (2): الصفات التي ليس لها ضد</vt:lpstr>
      <vt:lpstr>مراجعة 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261</cp:revision>
  <dcterms:created xsi:type="dcterms:W3CDTF">2020-09-13T17:12:40Z</dcterms:created>
  <dcterms:modified xsi:type="dcterms:W3CDTF">2022-05-18T15:05:32Z</dcterms:modified>
</cp:coreProperties>
</file>