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ar-EG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التَّسَامُحُ يَبْنِي أُمَّة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E68ED-9943-1EA7-F7DC-7E5137598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368" y="105107"/>
            <a:ext cx="7641264" cy="60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43775-B35F-8AF6-91EE-82FA93B3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35" y="122078"/>
            <a:ext cx="7662530" cy="62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5A974-5C29-BC10-7183-0FB5B6B24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3" y="0"/>
            <a:ext cx="7087882" cy="6486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39E5AA-AA1D-2BCA-89E9-4A32770E2BCA}"/>
              </a:ext>
            </a:extLst>
          </p:cNvPr>
          <p:cNvSpPr/>
          <p:nvPr/>
        </p:nvSpPr>
        <p:spPr>
          <a:xfrm>
            <a:off x="1669774" y="5515151"/>
            <a:ext cx="7802217" cy="907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6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1B87B-21EC-40B9-335E-7591CDC2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8" y="1828800"/>
            <a:ext cx="1207228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DB02A-5814-5A42-3342-278868DF7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" y="1986396"/>
            <a:ext cx="11809228" cy="28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4C402-4829-3D38-432A-29FB32BE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2262156"/>
            <a:ext cx="12000614" cy="23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B958A-0EA4-8392-02F1-23F7A872C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7" y="2275367"/>
            <a:ext cx="12160146" cy="23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58E90-CAE0-3F34-2A90-20A0D8E3B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98456"/>
            <a:ext cx="12191998" cy="47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DC30A-CE6D-01C3-7FF2-0F73B062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36" y="364767"/>
            <a:ext cx="7662528" cy="61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DAF7A-239E-951A-16B4-4F4968B23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56" y="154193"/>
            <a:ext cx="8343014" cy="635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20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التَّسَامُحُ يَبْنِي أُمَّة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49</cp:revision>
  <dcterms:created xsi:type="dcterms:W3CDTF">2020-09-13T16:40:33Z</dcterms:created>
  <dcterms:modified xsi:type="dcterms:W3CDTF">2024-12-08T14:25:19Z</dcterms:modified>
</cp:coreProperties>
</file>