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81" r:id="rId3"/>
    <p:sldId id="399" r:id="rId4"/>
    <p:sldId id="397" r:id="rId5"/>
    <p:sldId id="398" r:id="rId6"/>
    <p:sldId id="273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D20845-7649-4B88-AF0B-466413CA6C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11A5BF-AA7D-4360-AD05-CDBF02342480}" type="parTrans" cxnId="{6590722C-4E67-42FC-9DE4-1524FD5472B4}">
      <dgm:prSet/>
      <dgm:spPr/>
      <dgm:t>
        <a:bodyPr/>
        <a:lstStyle/>
        <a:p>
          <a:endParaRPr lang="en-US"/>
        </a:p>
      </dgm:t>
    </dgm:pt>
    <dgm:pt modelId="{54A1AC91-A5DA-44F6-BF9C-F64B831F3ECB}" type="sibTrans" cxnId="{6590722C-4E67-42FC-9DE4-1524FD5472B4}">
      <dgm:prSet/>
      <dgm:spPr/>
      <dgm:t>
        <a:bodyPr/>
        <a:lstStyle/>
        <a:p>
          <a:endParaRPr lang="en-US"/>
        </a:p>
      </dgm:t>
    </dgm:pt>
    <dgm:pt modelId="{26A96694-4C3F-4626-BA02-D9A5EBD04C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2F1BB0-EDCF-4A50-ADDE-9791F07426C4}" type="parTrans" cxnId="{2872709A-EC52-4ABC-A6E7-6C62549AAEEE}">
      <dgm:prSet/>
      <dgm:spPr/>
      <dgm:t>
        <a:bodyPr/>
        <a:lstStyle/>
        <a:p>
          <a:endParaRPr lang="en-US"/>
        </a:p>
      </dgm:t>
    </dgm:pt>
    <dgm:pt modelId="{DAB50A22-B0EF-495F-83ED-9CD81C33E086}" type="sibTrans" cxnId="{2872709A-EC52-4ABC-A6E7-6C62549AAEEE}">
      <dgm:prSet/>
      <dgm:spPr/>
      <dgm:t>
        <a:bodyPr/>
        <a:lstStyle/>
        <a:p>
          <a:endParaRPr lang="en-US"/>
        </a:p>
      </dgm:t>
    </dgm:pt>
    <dgm:pt modelId="{18725954-331F-4DF3-98D2-AF2077EC77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عَلَى / يَعْرِف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F3A68E-A72A-4BA3-B8F0-3B6D10BC3650}" type="parTrans" cxnId="{BAD83BF7-DFA4-41F4-8031-B3DDF6E03B6F}">
      <dgm:prSet/>
      <dgm:spPr/>
      <dgm:t>
        <a:bodyPr/>
        <a:lstStyle/>
        <a:p>
          <a:endParaRPr lang="en-US"/>
        </a:p>
      </dgm:t>
    </dgm:pt>
    <dgm:pt modelId="{0974C354-C008-44BD-A12E-4DA35AE93B5B}" type="sibTrans" cxnId="{BAD83BF7-DFA4-41F4-8031-B3DDF6E03B6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623C78E-3327-4CF7-9B66-1D164C855536}" type="pres">
      <dgm:prSet presAssocID="{254AE587-813E-4F31-B7A5-7B3187897ADE}" presName="Name9" presStyleLbl="parChTrans1D2" presStyleIdx="0" presStyleCnt="5"/>
      <dgm:spPr/>
    </dgm:pt>
    <dgm:pt modelId="{BEA67E68-2ADB-4E42-A8E2-E267BF9D6556}" type="pres">
      <dgm:prSet presAssocID="{254AE587-813E-4F31-B7A5-7B3187897ADE}" presName="connTx" presStyleLbl="parChTrans1D2" presStyleIdx="0" presStyleCnt="5"/>
      <dgm:spPr/>
    </dgm:pt>
    <dgm:pt modelId="{BFCC64D9-A169-41D1-B6EF-0EC42675CECF}" type="pres">
      <dgm:prSet presAssocID="{6D138601-B780-4AC6-8ECF-3BE33E2C6B77}" presName="node" presStyleLbl="node1" presStyleIdx="0" presStyleCnt="5">
        <dgm:presLayoutVars>
          <dgm:bulletEnabled val="1"/>
        </dgm:presLayoutVars>
      </dgm:prSet>
      <dgm:spPr/>
    </dgm:pt>
    <dgm:pt modelId="{A7AD76EF-613F-44AA-94A3-158828BD4A6B}" type="pres">
      <dgm:prSet presAssocID="{4AF3A68E-A72A-4BA3-B8F0-3B6D10BC3650}" presName="Name9" presStyleLbl="parChTrans1D2" presStyleIdx="1" presStyleCnt="5"/>
      <dgm:spPr/>
    </dgm:pt>
    <dgm:pt modelId="{DB9758B9-616C-429A-A098-91027B988158}" type="pres">
      <dgm:prSet presAssocID="{4AF3A68E-A72A-4BA3-B8F0-3B6D10BC3650}" presName="connTx" presStyleLbl="parChTrans1D2" presStyleIdx="1" presStyleCnt="5"/>
      <dgm:spPr/>
    </dgm:pt>
    <dgm:pt modelId="{7BA85381-B190-4203-9729-4EE631A153AA}" type="pres">
      <dgm:prSet presAssocID="{18725954-331F-4DF3-98D2-AF2077EC7703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444B824A-A5B7-4017-AD63-CA64ABFE1E0F}" type="pres">
      <dgm:prSet presAssocID="{2B11A5BF-AA7D-4360-AD05-CDBF02342480}" presName="Name9" presStyleLbl="parChTrans1D2" presStyleIdx="3" presStyleCnt="5"/>
      <dgm:spPr/>
    </dgm:pt>
    <dgm:pt modelId="{648578DA-FE1B-48A1-AAB0-84006615C84B}" type="pres">
      <dgm:prSet presAssocID="{2B11A5BF-AA7D-4360-AD05-CDBF02342480}" presName="connTx" presStyleLbl="parChTrans1D2" presStyleIdx="3" presStyleCnt="5"/>
      <dgm:spPr/>
    </dgm:pt>
    <dgm:pt modelId="{10AD21E1-F1EA-43BA-B972-2E106675F0AB}" type="pres">
      <dgm:prSet presAssocID="{AAD20845-7649-4B88-AF0B-466413CA6C74}" presName="node" presStyleLbl="node1" presStyleIdx="3" presStyleCnt="5">
        <dgm:presLayoutVars>
          <dgm:bulletEnabled val="1"/>
        </dgm:presLayoutVars>
      </dgm:prSet>
      <dgm:spPr/>
    </dgm:pt>
    <dgm:pt modelId="{6D6F7B8E-4E72-4151-A991-453CA3BC707C}" type="pres">
      <dgm:prSet presAssocID="{462F1BB0-EDCF-4A50-ADDE-9791F07426C4}" presName="Name9" presStyleLbl="parChTrans1D2" presStyleIdx="4" presStyleCnt="5"/>
      <dgm:spPr/>
    </dgm:pt>
    <dgm:pt modelId="{D9800125-5522-4D02-88C7-0601CBB60239}" type="pres">
      <dgm:prSet presAssocID="{462F1BB0-EDCF-4A50-ADDE-9791F07426C4}" presName="connTx" presStyleLbl="parChTrans1D2" presStyleIdx="4" presStyleCnt="5"/>
      <dgm:spPr/>
    </dgm:pt>
    <dgm:pt modelId="{CADC8B38-24BE-4F42-8124-DD84EC3E3EA4}" type="pres">
      <dgm:prSet presAssocID="{26A96694-4C3F-4626-BA02-D9A5EBD04C9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590722C-4E67-42FC-9DE4-1524FD5472B4}" srcId="{915165F4-27B5-4EAB-944C-A9BA2AAB4DE3}" destId="{AAD20845-7649-4B88-AF0B-466413CA6C74}" srcOrd="3" destOrd="0" parTransId="{2B11A5BF-AA7D-4360-AD05-CDBF02342480}" sibTransId="{54A1AC91-A5DA-44F6-BF9C-F64B831F3ECB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08877036-9FE1-4C60-9C76-60BD9EA42030}" type="presOf" srcId="{4AF3A68E-A72A-4BA3-B8F0-3B6D10BC3650}" destId="{A7AD76EF-613F-44AA-94A3-158828BD4A6B}" srcOrd="0" destOrd="0" presId="urn:microsoft.com/office/officeart/2005/8/layout/radial1"/>
    <dgm:cxn modelId="{CBCE155C-43FD-4F2F-B29E-467EC2B73031}" type="presOf" srcId="{18725954-331F-4DF3-98D2-AF2077EC7703}" destId="{7BA85381-B190-4203-9729-4EE631A153AA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A8FC844-883E-4456-8DB8-88D7AD9F8242}" type="presOf" srcId="{4AF3A68E-A72A-4BA3-B8F0-3B6D10BC3650}" destId="{DB9758B9-616C-429A-A098-91027B988158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FD5E36D-B85B-47A5-9239-9DC293E6A41D}" type="presOf" srcId="{26A96694-4C3F-4626-BA02-D9A5EBD04C94}" destId="{CADC8B38-24BE-4F42-8124-DD84EC3E3EA4}" srcOrd="0" destOrd="0" presId="urn:microsoft.com/office/officeart/2005/8/layout/radial1"/>
    <dgm:cxn modelId="{22EC0A50-FC8C-4E8B-8C74-C8DF41E4904B}" type="presOf" srcId="{462F1BB0-EDCF-4A50-ADDE-9791F07426C4}" destId="{D9800125-5522-4D02-88C7-0601CBB60239}" srcOrd="1" destOrd="0" presId="urn:microsoft.com/office/officeart/2005/8/layout/radial1"/>
    <dgm:cxn modelId="{BA9A5271-1974-495C-B57A-4CDF92F4DAC9}" type="presOf" srcId="{462F1BB0-EDCF-4A50-ADDE-9791F07426C4}" destId="{6D6F7B8E-4E72-4151-A991-453CA3BC707C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458B1E7F-D130-4D85-A00E-2A008D674423}" type="presOf" srcId="{2B11A5BF-AA7D-4360-AD05-CDBF02342480}" destId="{444B824A-A5B7-4017-AD63-CA64ABFE1E0F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2872709A-EC52-4ABC-A6E7-6C62549AAEEE}" srcId="{915165F4-27B5-4EAB-944C-A9BA2AAB4DE3}" destId="{26A96694-4C3F-4626-BA02-D9A5EBD04C94}" srcOrd="4" destOrd="0" parTransId="{462F1BB0-EDCF-4A50-ADDE-9791F07426C4}" sibTransId="{DAB50A22-B0EF-495F-83ED-9CD81C33E08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0" destOrd="0" parTransId="{254AE587-813E-4F31-B7A5-7B3187897ADE}" sibTransId="{FC32B233-B71E-4054-8CE1-EBFFAA4410D2}"/>
    <dgm:cxn modelId="{4B9274C6-3431-4767-882D-B8437F55A187}" type="presOf" srcId="{AAD20845-7649-4B88-AF0B-466413CA6C74}" destId="{10AD21E1-F1EA-43BA-B972-2E106675F0AB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117363E6-9112-4E9D-8492-980DB2BF57E4}" type="presOf" srcId="{2B11A5BF-AA7D-4360-AD05-CDBF02342480}" destId="{648578DA-FE1B-48A1-AAB0-84006615C84B}" srcOrd="1" destOrd="0" presId="urn:microsoft.com/office/officeart/2005/8/layout/radial1"/>
    <dgm:cxn modelId="{BAD83BF7-DFA4-41F4-8031-B3DDF6E03B6F}" srcId="{915165F4-27B5-4EAB-944C-A9BA2AAB4DE3}" destId="{18725954-331F-4DF3-98D2-AF2077EC7703}" srcOrd="1" destOrd="0" parTransId="{4AF3A68E-A72A-4BA3-B8F0-3B6D10BC3650}" sibTransId="{0974C354-C008-44BD-A12E-4DA35AE93B5B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D83BFA19-6E8B-4D55-95B8-A189823DC028}" type="presParOf" srcId="{7F8C1E0C-5CCF-401C-BBAD-ABCA7E9C1736}" destId="{2623C78E-3327-4CF7-9B66-1D164C855536}" srcOrd="1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2" destOrd="0" presId="urn:microsoft.com/office/officeart/2005/8/layout/radial1"/>
    <dgm:cxn modelId="{33D8CB8F-85DA-466C-B056-3760EB8B569C}" type="presParOf" srcId="{7F8C1E0C-5CCF-401C-BBAD-ABCA7E9C1736}" destId="{A7AD76EF-613F-44AA-94A3-158828BD4A6B}" srcOrd="3" destOrd="0" presId="urn:microsoft.com/office/officeart/2005/8/layout/radial1"/>
    <dgm:cxn modelId="{C8888A19-0D08-4B1E-AB0D-D62F674EB80B}" type="presParOf" srcId="{A7AD76EF-613F-44AA-94A3-158828BD4A6B}" destId="{DB9758B9-616C-429A-A098-91027B988158}" srcOrd="0" destOrd="0" presId="urn:microsoft.com/office/officeart/2005/8/layout/radial1"/>
    <dgm:cxn modelId="{C2BCB5E1-93B2-481C-837F-122C4A772FD6}" type="presParOf" srcId="{7F8C1E0C-5CCF-401C-BBAD-ABCA7E9C1736}" destId="{7BA85381-B190-4203-9729-4EE631A153AA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213A96AA-5944-452D-9F75-B2AED5626237}" type="presParOf" srcId="{7F8C1E0C-5CCF-401C-BBAD-ABCA7E9C1736}" destId="{444B824A-A5B7-4017-AD63-CA64ABFE1E0F}" srcOrd="7" destOrd="0" presId="urn:microsoft.com/office/officeart/2005/8/layout/radial1"/>
    <dgm:cxn modelId="{D971FE08-9434-4C8C-9BF8-E02124BA40BD}" type="presParOf" srcId="{444B824A-A5B7-4017-AD63-CA64ABFE1E0F}" destId="{648578DA-FE1B-48A1-AAB0-84006615C84B}" srcOrd="0" destOrd="0" presId="urn:microsoft.com/office/officeart/2005/8/layout/radial1"/>
    <dgm:cxn modelId="{517058C0-6ED6-4AEA-A9E1-1D9AFDE0364F}" type="presParOf" srcId="{7F8C1E0C-5CCF-401C-BBAD-ABCA7E9C1736}" destId="{10AD21E1-F1EA-43BA-B972-2E106675F0AB}" srcOrd="8" destOrd="0" presId="urn:microsoft.com/office/officeart/2005/8/layout/radial1"/>
    <dgm:cxn modelId="{04CE7B0C-EE69-4D9D-B161-59DA2B3D28FE}" type="presParOf" srcId="{7F8C1E0C-5CCF-401C-BBAD-ABCA7E9C1736}" destId="{6D6F7B8E-4E72-4151-A991-453CA3BC707C}" srcOrd="9" destOrd="0" presId="urn:microsoft.com/office/officeart/2005/8/layout/radial1"/>
    <dgm:cxn modelId="{8ED33398-D7CC-4210-A75E-A66B5257EF32}" type="presParOf" srcId="{6D6F7B8E-4E72-4151-A991-453CA3BC707C}" destId="{D9800125-5522-4D02-88C7-0601CBB60239}" srcOrd="0" destOrd="0" presId="urn:microsoft.com/office/officeart/2005/8/layout/radial1"/>
    <dgm:cxn modelId="{B1BB27F2-9A03-46BD-8BB9-A0A60D94FB0A}" type="presParOf" srcId="{7F8C1E0C-5CCF-401C-BBAD-ABCA7E9C1736}" destId="{CADC8B38-24BE-4F42-8124-DD84EC3E3E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03D415-91DC-4FB0-AF56-52804100820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4C1E97-2E1F-48CB-84AC-0456D35FC8F7}" type="parTrans" cxnId="{768FC10B-4201-46C0-9DC5-0499AC5703FB}">
      <dgm:prSet/>
      <dgm:spPr/>
      <dgm:t>
        <a:bodyPr/>
        <a:lstStyle/>
        <a:p>
          <a:endParaRPr lang="en-US"/>
        </a:p>
      </dgm:t>
    </dgm:pt>
    <dgm:pt modelId="{9BF290FF-FC40-4CE0-9D7F-44D45777DCC4}" type="sibTrans" cxnId="{768FC10B-4201-46C0-9DC5-0499AC5703FB}">
      <dgm:prSet/>
      <dgm:spPr/>
    </dgm:pt>
    <dgm:pt modelId="{C9291DD2-3269-4559-B5A3-D480DA31526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5049C-A756-48B7-854F-07AD8CC86068}" type="parTrans" cxnId="{6B2CEED0-3655-4593-A9EC-6ACF7F48A262}">
      <dgm:prSet/>
      <dgm:spPr/>
      <dgm:t>
        <a:bodyPr/>
        <a:lstStyle/>
        <a:p>
          <a:endParaRPr lang="en-US"/>
        </a:p>
      </dgm:t>
    </dgm:pt>
    <dgm:pt modelId="{76B75F4D-D42B-41ED-8789-E1BC1B203B01}" type="sibTrans" cxnId="{6B2CEED0-3655-4593-A9EC-6ACF7F48A262}">
      <dgm:prSet/>
      <dgm:spPr/>
    </dgm:pt>
    <dgm:pt modelId="{44947C2F-28AB-40D1-B294-84DF22F033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5CB09A-B1F9-40F3-B621-1241E0E6642D}" type="parTrans" cxnId="{66CC0196-BF63-4091-BA6A-AED47B6D9302}">
      <dgm:prSet/>
      <dgm:spPr/>
      <dgm:t>
        <a:bodyPr/>
        <a:lstStyle/>
        <a:p>
          <a:endParaRPr lang="en-US"/>
        </a:p>
      </dgm:t>
    </dgm:pt>
    <dgm:pt modelId="{B1B6D494-C6BA-40B8-846D-0C77DDE9EBCD}" type="sibTrans" cxnId="{66CC0196-BF63-4091-BA6A-AED47B6D930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7"/>
      <dgm:spPr/>
    </dgm:pt>
    <dgm:pt modelId="{CC1912E5-215E-403E-A28F-018A9943EE0E}" type="pres">
      <dgm:prSet presAssocID="{C2388991-07F6-442E-AC47-6DB9B9EA3568}" presName="connTx" presStyleLbl="parChTrans1D2" presStyleIdx="0" presStyleCnt="7"/>
      <dgm:spPr/>
    </dgm:pt>
    <dgm:pt modelId="{D76B4B5C-4592-4226-BFF2-97E54732AC2F}" type="pres">
      <dgm:prSet presAssocID="{183B88EE-A8DB-4B20-BB7C-DFE461B111D0}" presName="node" presStyleLbl="node1" presStyleIdx="0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7"/>
      <dgm:spPr/>
    </dgm:pt>
    <dgm:pt modelId="{BEA67E68-2ADB-4E42-A8E2-E267BF9D6556}" type="pres">
      <dgm:prSet presAssocID="{254AE587-813E-4F31-B7A5-7B3187897ADE}" presName="connTx" presStyleLbl="parChTrans1D2" presStyleIdx="1" presStyleCnt="7"/>
      <dgm:spPr/>
    </dgm:pt>
    <dgm:pt modelId="{BFCC64D9-A169-41D1-B6EF-0EC42675CECF}" type="pres">
      <dgm:prSet presAssocID="{6D138601-B780-4AC6-8ECF-3BE33E2C6B77}" presName="node" presStyleLbl="node1" presStyleIdx="1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7"/>
      <dgm:spPr/>
    </dgm:pt>
    <dgm:pt modelId="{FAD6C87C-51D7-4C77-B39A-2F60E302F23C}" type="pres">
      <dgm:prSet presAssocID="{9A1CA1D5-06AC-4AA4-9AE1-2F0FC95F2711}" presName="connTx" presStyleLbl="parChTrans1D2" presStyleIdx="2" presStyleCnt="7"/>
      <dgm:spPr/>
    </dgm:pt>
    <dgm:pt modelId="{6DA2094A-F5F8-46FF-8774-1564261B37E1}" type="pres">
      <dgm:prSet presAssocID="{C1FAE245-3ABC-4B24-9F30-ED935D6AC081}" presName="node" presStyleLbl="node1" presStyleIdx="2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7"/>
      <dgm:spPr/>
    </dgm:pt>
    <dgm:pt modelId="{C2E00B56-D313-43AF-B0B8-EE9EE0E45574}" type="pres">
      <dgm:prSet presAssocID="{102BB25D-1F0C-4DC0-9899-60DF75E61A4C}" presName="connTx" presStyleLbl="parChTrans1D2" presStyleIdx="3" presStyleCnt="7"/>
      <dgm:spPr/>
    </dgm:pt>
    <dgm:pt modelId="{B6BAC1A6-4BC3-4BB6-9C63-EE1B9FB7E618}" type="pres">
      <dgm:prSet presAssocID="{00B774C7-310D-4187-8044-8F79221C96D4}" presName="node" presStyleLbl="node1" presStyleIdx="3" presStyleCnt="7">
        <dgm:presLayoutVars>
          <dgm:bulletEnabled val="1"/>
        </dgm:presLayoutVars>
      </dgm:prSet>
      <dgm:spPr/>
    </dgm:pt>
    <dgm:pt modelId="{A7D0E03E-1736-4CF3-A42B-DB168DCF8BBE}" type="pres">
      <dgm:prSet presAssocID="{7B4C1E97-2E1F-48CB-84AC-0456D35FC8F7}" presName="Name9" presStyleLbl="parChTrans1D2" presStyleIdx="4" presStyleCnt="7"/>
      <dgm:spPr/>
    </dgm:pt>
    <dgm:pt modelId="{E6438DC6-4745-4F0A-BB96-6E5D8AE5EB0F}" type="pres">
      <dgm:prSet presAssocID="{7B4C1E97-2E1F-48CB-84AC-0456D35FC8F7}" presName="connTx" presStyleLbl="parChTrans1D2" presStyleIdx="4" presStyleCnt="7"/>
      <dgm:spPr/>
    </dgm:pt>
    <dgm:pt modelId="{8E866B6C-F1DA-4377-BB0E-4851C432C1F4}" type="pres">
      <dgm:prSet presAssocID="{F303D415-91DC-4FB0-AF56-528041008201}" presName="node" presStyleLbl="node1" presStyleIdx="4" presStyleCnt="7">
        <dgm:presLayoutVars>
          <dgm:bulletEnabled val="1"/>
        </dgm:presLayoutVars>
      </dgm:prSet>
      <dgm:spPr/>
    </dgm:pt>
    <dgm:pt modelId="{994CC211-041B-4193-B44D-D2BEFDB03B34}" type="pres">
      <dgm:prSet presAssocID="{F8D5049C-A756-48B7-854F-07AD8CC86068}" presName="Name9" presStyleLbl="parChTrans1D2" presStyleIdx="5" presStyleCnt="7"/>
      <dgm:spPr/>
    </dgm:pt>
    <dgm:pt modelId="{4F6DA408-6754-43F6-86E4-B3B869DC8685}" type="pres">
      <dgm:prSet presAssocID="{F8D5049C-A756-48B7-854F-07AD8CC86068}" presName="connTx" presStyleLbl="parChTrans1D2" presStyleIdx="5" presStyleCnt="7"/>
      <dgm:spPr/>
    </dgm:pt>
    <dgm:pt modelId="{3A879523-C818-4A62-8E5E-7CD4FCA7564E}" type="pres">
      <dgm:prSet presAssocID="{C9291DD2-3269-4559-B5A3-D480DA315264}" presName="node" presStyleLbl="node1" presStyleIdx="5" presStyleCnt="7">
        <dgm:presLayoutVars>
          <dgm:bulletEnabled val="1"/>
        </dgm:presLayoutVars>
      </dgm:prSet>
      <dgm:spPr/>
    </dgm:pt>
    <dgm:pt modelId="{C6877ABC-B4B8-4DD1-915C-5EB094B925EF}" type="pres">
      <dgm:prSet presAssocID="{4D5CB09A-B1F9-40F3-B621-1241E0E6642D}" presName="Name9" presStyleLbl="parChTrans1D2" presStyleIdx="6" presStyleCnt="7"/>
      <dgm:spPr/>
    </dgm:pt>
    <dgm:pt modelId="{9B6E0A0D-EBA9-4128-AF1E-8C55AC3433E9}" type="pres">
      <dgm:prSet presAssocID="{4D5CB09A-B1F9-40F3-B621-1241E0E6642D}" presName="connTx" presStyleLbl="parChTrans1D2" presStyleIdx="6" presStyleCnt="7"/>
      <dgm:spPr/>
    </dgm:pt>
    <dgm:pt modelId="{E31AE4A4-6574-4B9F-8C1F-E0245AC222D7}" type="pres">
      <dgm:prSet presAssocID="{44947C2F-28AB-40D1-B294-84DF22F033D9}" presName="node" presStyleLbl="node1" presStyleIdx="6" presStyleCnt="7">
        <dgm:presLayoutVars>
          <dgm:bulletEnabled val="1"/>
        </dgm:presLayoutVars>
      </dgm:prSet>
      <dgm:spPr/>
    </dgm:pt>
  </dgm:ptLst>
  <dgm:cxnLst>
    <dgm:cxn modelId="{5E08B803-8C9F-4575-B72B-9F915A46946B}" type="presOf" srcId="{F8D5049C-A756-48B7-854F-07AD8CC86068}" destId="{4F6DA408-6754-43F6-86E4-B3B869DC8685}" srcOrd="1" destOrd="0" presId="urn:microsoft.com/office/officeart/2005/8/layout/radial1"/>
    <dgm:cxn modelId="{768FC10B-4201-46C0-9DC5-0499AC5703FB}" srcId="{915165F4-27B5-4EAB-944C-A9BA2AAB4DE3}" destId="{F303D415-91DC-4FB0-AF56-528041008201}" srcOrd="4" destOrd="0" parTransId="{7B4C1E97-2E1F-48CB-84AC-0456D35FC8F7}" sibTransId="{9BF290FF-FC40-4CE0-9D7F-44D45777DCC4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D311C24-43ED-4C58-A322-983616B1A175}" type="presOf" srcId="{44947C2F-28AB-40D1-B294-84DF22F033D9}" destId="{E31AE4A4-6574-4B9F-8C1F-E0245AC222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243073C-AFF7-4BA7-A797-31B62413428F}" type="presOf" srcId="{4D5CB09A-B1F9-40F3-B621-1241E0E6642D}" destId="{C6877ABC-B4B8-4DD1-915C-5EB094B925EF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475A565-135F-4748-8962-C256A86942F7}" type="presOf" srcId="{C9291DD2-3269-4559-B5A3-D480DA315264}" destId="{3A879523-C818-4A62-8E5E-7CD4FCA7564E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66CC0196-BF63-4091-BA6A-AED47B6D9302}" srcId="{915165F4-27B5-4EAB-944C-A9BA2AAB4DE3}" destId="{44947C2F-28AB-40D1-B294-84DF22F033D9}" srcOrd="6" destOrd="0" parTransId="{4D5CB09A-B1F9-40F3-B621-1241E0E6642D}" sibTransId="{B1B6D494-C6BA-40B8-846D-0C77DDE9EBCD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3E7109C2-0F1F-4EF2-A2BE-0EBFDA92C628}" type="presOf" srcId="{F303D415-91DC-4FB0-AF56-528041008201}" destId="{8E866B6C-F1DA-4377-BB0E-4851C432C1F4}" srcOrd="0" destOrd="0" presId="urn:microsoft.com/office/officeart/2005/8/layout/radial1"/>
    <dgm:cxn modelId="{B61BFBCA-AEF5-4F40-B440-7BB20051A214}" type="presOf" srcId="{7B4C1E97-2E1F-48CB-84AC-0456D35FC8F7}" destId="{E6438DC6-4745-4F0A-BB96-6E5D8AE5EB0F}" srcOrd="1" destOrd="0" presId="urn:microsoft.com/office/officeart/2005/8/layout/radial1"/>
    <dgm:cxn modelId="{6B2CEED0-3655-4593-A9EC-6ACF7F48A262}" srcId="{915165F4-27B5-4EAB-944C-A9BA2AAB4DE3}" destId="{C9291DD2-3269-4559-B5A3-D480DA315264}" srcOrd="5" destOrd="0" parTransId="{F8D5049C-A756-48B7-854F-07AD8CC86068}" sibTransId="{76B75F4D-D42B-41ED-8789-E1BC1B203B01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A0942DE5-9724-4BF7-B06C-279359968633}" type="presOf" srcId="{F8D5049C-A756-48B7-854F-07AD8CC86068}" destId="{994CC211-041B-4193-B44D-D2BEFDB03B34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F64F6F3-9FF5-47FE-B0CE-6208F4F781C0}" type="presOf" srcId="{4D5CB09A-B1F9-40F3-B621-1241E0E6642D}" destId="{9B6E0A0D-EBA9-4128-AF1E-8C55AC3433E9}" srcOrd="1" destOrd="0" presId="urn:microsoft.com/office/officeart/2005/8/layout/radial1"/>
    <dgm:cxn modelId="{95447EFD-67D0-4311-B9EF-6983738C54F3}" type="presOf" srcId="{7B4C1E97-2E1F-48CB-84AC-0456D35FC8F7}" destId="{A7D0E03E-1736-4CF3-A42B-DB168DCF8BB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35218416-AB58-44C8-905D-0477C86EE9D2}" type="presParOf" srcId="{7F8C1E0C-5CCF-401C-BBAD-ABCA7E9C1736}" destId="{A7D0E03E-1736-4CF3-A42B-DB168DCF8BBE}" srcOrd="9" destOrd="0" presId="urn:microsoft.com/office/officeart/2005/8/layout/radial1"/>
    <dgm:cxn modelId="{98610753-E147-4DA4-B0C6-71498BBC1789}" type="presParOf" srcId="{A7D0E03E-1736-4CF3-A42B-DB168DCF8BBE}" destId="{E6438DC6-4745-4F0A-BB96-6E5D8AE5EB0F}" srcOrd="0" destOrd="0" presId="urn:microsoft.com/office/officeart/2005/8/layout/radial1"/>
    <dgm:cxn modelId="{B50FEF33-B47B-463D-89BB-312616E36925}" type="presParOf" srcId="{7F8C1E0C-5CCF-401C-BBAD-ABCA7E9C1736}" destId="{8E866B6C-F1DA-4377-BB0E-4851C432C1F4}" srcOrd="10" destOrd="0" presId="urn:microsoft.com/office/officeart/2005/8/layout/radial1"/>
    <dgm:cxn modelId="{33D9B702-C742-4D11-83DE-A106E4031422}" type="presParOf" srcId="{7F8C1E0C-5CCF-401C-BBAD-ABCA7E9C1736}" destId="{994CC211-041B-4193-B44D-D2BEFDB03B34}" srcOrd="11" destOrd="0" presId="urn:microsoft.com/office/officeart/2005/8/layout/radial1"/>
    <dgm:cxn modelId="{ED40BD14-FDC5-42B6-9B20-8F996CD72394}" type="presParOf" srcId="{994CC211-041B-4193-B44D-D2BEFDB03B34}" destId="{4F6DA408-6754-43F6-86E4-B3B869DC8685}" srcOrd="0" destOrd="0" presId="urn:microsoft.com/office/officeart/2005/8/layout/radial1"/>
    <dgm:cxn modelId="{FDD40299-A0BA-4A43-8A0E-07C5B9798189}" type="presParOf" srcId="{7F8C1E0C-5CCF-401C-BBAD-ABCA7E9C1736}" destId="{3A879523-C818-4A62-8E5E-7CD4FCA7564E}" srcOrd="12" destOrd="0" presId="urn:microsoft.com/office/officeart/2005/8/layout/radial1"/>
    <dgm:cxn modelId="{80B1F5C9-E89E-4345-B3BA-80F07C0741C1}" type="presParOf" srcId="{7F8C1E0C-5CCF-401C-BBAD-ABCA7E9C1736}" destId="{C6877ABC-B4B8-4DD1-915C-5EB094B925EF}" srcOrd="13" destOrd="0" presId="urn:microsoft.com/office/officeart/2005/8/layout/radial1"/>
    <dgm:cxn modelId="{EB671D9F-7D93-4EA7-8389-ED8F067EBED3}" type="presParOf" srcId="{C6877ABC-B4B8-4DD1-915C-5EB094B925EF}" destId="{9B6E0A0D-EBA9-4128-AF1E-8C55AC3433E9}" srcOrd="0" destOrd="0" presId="urn:microsoft.com/office/officeart/2005/8/layout/radial1"/>
    <dgm:cxn modelId="{EB9FB04F-282A-4ADA-A5D6-3DC90AC13B99}" type="presParOf" srcId="{7F8C1E0C-5CCF-401C-BBAD-ABCA7E9C1736}" destId="{E31AE4A4-6574-4B9F-8C1F-E0245AC222D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E22CED-B7A3-43A9-9D33-ECCCC6D4924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B5B35-4004-4064-BE01-F268FEF4C2F5}" type="parTrans" cxnId="{752D2E7C-BD4B-4C6E-B389-290EAE6018CF}">
      <dgm:prSet/>
      <dgm:spPr/>
      <dgm:t>
        <a:bodyPr/>
        <a:lstStyle/>
        <a:p>
          <a:endParaRPr lang="en-US"/>
        </a:p>
      </dgm:t>
    </dgm:pt>
    <dgm:pt modelId="{0E099CA3-24C9-42D5-9E03-A3E5DA43D787}" type="sibTrans" cxnId="{752D2E7C-BD4B-4C6E-B389-290EAE6018CF}">
      <dgm:prSet/>
      <dgm:spPr/>
      <dgm:t>
        <a:bodyPr/>
        <a:lstStyle/>
        <a:p>
          <a:endParaRPr lang="en-US"/>
        </a:p>
      </dgm:t>
    </dgm:pt>
    <dgm:pt modelId="{FADB39B8-82FB-4F50-9218-7DAACBFAE75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EA43EC-ECFD-4461-87CE-36E2BE1A2109}" type="parTrans" cxnId="{0A45BC28-6EB2-4C12-8212-4AF1BD3A7D16}">
      <dgm:prSet/>
      <dgm:spPr/>
      <dgm:t>
        <a:bodyPr/>
        <a:lstStyle/>
        <a:p>
          <a:endParaRPr lang="en-US"/>
        </a:p>
      </dgm:t>
    </dgm:pt>
    <dgm:pt modelId="{40F47813-7EFC-4F3B-8331-2965260FCEE0}" type="sibTrans" cxnId="{0A45BC28-6EB2-4C12-8212-4AF1BD3A7D16}">
      <dgm:prSet/>
      <dgm:spPr/>
      <dgm:t>
        <a:bodyPr/>
        <a:lstStyle/>
        <a:p>
          <a:endParaRPr lang="en-US"/>
        </a:p>
      </dgm:t>
    </dgm:pt>
    <dgm:pt modelId="{841EA65F-0B67-44BA-99F8-9A93C4B6C7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2B31F6-F820-4A94-A9DF-6C85AE1E343A}" type="parTrans" cxnId="{D1892500-579F-4491-BD13-8AA733D2BCF0}">
      <dgm:prSet/>
      <dgm:spPr/>
      <dgm:t>
        <a:bodyPr/>
        <a:lstStyle/>
        <a:p>
          <a:endParaRPr lang="en-US"/>
        </a:p>
      </dgm:t>
    </dgm:pt>
    <dgm:pt modelId="{4CF7EACD-6549-4592-8A38-C6CD9C08CD29}" type="sibTrans" cxnId="{D1892500-579F-4491-BD13-8AA733D2BCF0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3ADA3F54-5701-47C7-883C-FDDC890007BC}" type="pres">
      <dgm:prSet presAssocID="{B7EA43EC-ECFD-4461-87CE-36E2BE1A2109}" presName="Name9" presStyleLbl="parChTrans1D2" presStyleIdx="0" presStyleCnt="7"/>
      <dgm:spPr/>
    </dgm:pt>
    <dgm:pt modelId="{7813604B-8FC0-4654-ACBC-B91BD65481D7}" type="pres">
      <dgm:prSet presAssocID="{B7EA43EC-ECFD-4461-87CE-36E2BE1A2109}" presName="connTx" presStyleLbl="parChTrans1D2" presStyleIdx="0" presStyleCnt="7"/>
      <dgm:spPr/>
    </dgm:pt>
    <dgm:pt modelId="{EB90C62E-548B-47C8-98B3-8DFABA536FC2}" type="pres">
      <dgm:prSet presAssocID="{FADB39B8-82FB-4F50-9218-7DAACBFAE755}" presName="node" presStyleLbl="node1" presStyleIdx="0" presStyleCnt="7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7"/>
      <dgm:spPr/>
    </dgm:pt>
    <dgm:pt modelId="{CC1912E5-215E-403E-A28F-018A9943EE0E}" type="pres">
      <dgm:prSet presAssocID="{C2388991-07F6-442E-AC47-6DB9B9EA3568}" presName="connTx" presStyleLbl="parChTrans1D2" presStyleIdx="1" presStyleCnt="7"/>
      <dgm:spPr/>
    </dgm:pt>
    <dgm:pt modelId="{D76B4B5C-4592-4226-BFF2-97E54732AC2F}" type="pres">
      <dgm:prSet presAssocID="{183B88EE-A8DB-4B20-BB7C-DFE461B111D0}" presName="node" presStyleLbl="node1" presStyleIdx="1" presStyleCnt="7">
        <dgm:presLayoutVars>
          <dgm:bulletEnabled val="1"/>
        </dgm:presLayoutVars>
      </dgm:prSet>
      <dgm:spPr/>
    </dgm:pt>
    <dgm:pt modelId="{C882D247-907D-4654-A7B8-5C0C9F80DB90}" type="pres">
      <dgm:prSet presAssocID="{1C3B5B35-4004-4064-BE01-F268FEF4C2F5}" presName="Name9" presStyleLbl="parChTrans1D2" presStyleIdx="2" presStyleCnt="7"/>
      <dgm:spPr/>
    </dgm:pt>
    <dgm:pt modelId="{593F86A5-8755-4451-8FDD-F12F42C3BB93}" type="pres">
      <dgm:prSet presAssocID="{1C3B5B35-4004-4064-BE01-F268FEF4C2F5}" presName="connTx" presStyleLbl="parChTrans1D2" presStyleIdx="2" presStyleCnt="7"/>
      <dgm:spPr/>
    </dgm:pt>
    <dgm:pt modelId="{3A3D5C49-C43E-477A-A3D4-0855BCFD1CC9}" type="pres">
      <dgm:prSet presAssocID="{12E22CED-B7A3-43A9-9D33-ECCCC6D49248}" presName="node" presStyleLbl="node1" presStyleIdx="2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3" presStyleCnt="7"/>
      <dgm:spPr/>
    </dgm:pt>
    <dgm:pt modelId="{BEA67E68-2ADB-4E42-A8E2-E267BF9D6556}" type="pres">
      <dgm:prSet presAssocID="{254AE587-813E-4F31-B7A5-7B3187897ADE}" presName="connTx" presStyleLbl="parChTrans1D2" presStyleIdx="3" presStyleCnt="7"/>
      <dgm:spPr/>
    </dgm:pt>
    <dgm:pt modelId="{BFCC64D9-A169-41D1-B6EF-0EC42675CECF}" type="pres">
      <dgm:prSet presAssocID="{6D138601-B780-4AC6-8ECF-3BE33E2C6B77}" presName="node" presStyleLbl="node1" presStyleIdx="3" presStyleCnt="7">
        <dgm:presLayoutVars>
          <dgm:bulletEnabled val="1"/>
        </dgm:presLayoutVars>
      </dgm:prSet>
      <dgm:spPr/>
    </dgm:pt>
    <dgm:pt modelId="{C6010F1E-D22B-4DA2-B668-971A5953CBD7}" type="pres">
      <dgm:prSet presAssocID="{D32B31F6-F820-4A94-A9DF-6C85AE1E343A}" presName="Name9" presStyleLbl="parChTrans1D2" presStyleIdx="4" presStyleCnt="7"/>
      <dgm:spPr/>
    </dgm:pt>
    <dgm:pt modelId="{A9996A95-E8CE-4B99-AFD3-1516DAC627E4}" type="pres">
      <dgm:prSet presAssocID="{D32B31F6-F820-4A94-A9DF-6C85AE1E343A}" presName="connTx" presStyleLbl="parChTrans1D2" presStyleIdx="4" presStyleCnt="7"/>
      <dgm:spPr/>
    </dgm:pt>
    <dgm:pt modelId="{30A3C9FE-3E87-405C-8D5A-E9F73AD555E1}" type="pres">
      <dgm:prSet presAssocID="{841EA65F-0B67-44BA-99F8-9A93C4B6C790}" presName="node" presStyleLbl="node1" presStyleIdx="4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5" presStyleCnt="7"/>
      <dgm:spPr/>
    </dgm:pt>
    <dgm:pt modelId="{FAD6C87C-51D7-4C77-B39A-2F60E302F23C}" type="pres">
      <dgm:prSet presAssocID="{9A1CA1D5-06AC-4AA4-9AE1-2F0FC95F2711}" presName="connTx" presStyleLbl="parChTrans1D2" presStyleIdx="5" presStyleCnt="7"/>
      <dgm:spPr/>
    </dgm:pt>
    <dgm:pt modelId="{6DA2094A-F5F8-46FF-8774-1564261B37E1}" type="pres">
      <dgm:prSet presAssocID="{C1FAE245-3ABC-4B24-9F30-ED935D6AC081}" presName="node" presStyleLbl="node1" presStyleIdx="5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6" presStyleCnt="7"/>
      <dgm:spPr/>
    </dgm:pt>
    <dgm:pt modelId="{C2E00B56-D313-43AF-B0B8-EE9EE0E45574}" type="pres">
      <dgm:prSet presAssocID="{102BB25D-1F0C-4DC0-9899-60DF75E61A4C}" presName="connTx" presStyleLbl="parChTrans1D2" presStyleIdx="6" presStyleCnt="7"/>
      <dgm:spPr/>
    </dgm:pt>
    <dgm:pt modelId="{B6BAC1A6-4BC3-4BB6-9C63-EE1B9FB7E618}" type="pres">
      <dgm:prSet presAssocID="{00B774C7-310D-4187-8044-8F79221C96D4}" presName="node" presStyleLbl="node1" presStyleIdx="6" presStyleCnt="7">
        <dgm:presLayoutVars>
          <dgm:bulletEnabled val="1"/>
        </dgm:presLayoutVars>
      </dgm:prSet>
      <dgm:spPr/>
    </dgm:pt>
  </dgm:ptLst>
  <dgm:cxnLst>
    <dgm:cxn modelId="{D1892500-579F-4491-BD13-8AA733D2BCF0}" srcId="{915165F4-27B5-4EAB-944C-A9BA2AAB4DE3}" destId="{841EA65F-0B67-44BA-99F8-9A93C4B6C790}" srcOrd="4" destOrd="0" parTransId="{D32B31F6-F820-4A94-A9DF-6C85AE1E343A}" sibTransId="{4CF7EACD-6549-4592-8A38-C6CD9C08CD29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A45BC28-6EB2-4C12-8212-4AF1BD3A7D16}" srcId="{915165F4-27B5-4EAB-944C-A9BA2AAB4DE3}" destId="{FADB39B8-82FB-4F50-9218-7DAACBFAE755}" srcOrd="0" destOrd="0" parTransId="{B7EA43EC-ECFD-4461-87CE-36E2BE1A2109}" sibTransId="{40F47813-7EFC-4F3B-8331-2965260FCEE0}"/>
    <dgm:cxn modelId="{31B7102D-DCAF-4511-B2C3-B10077FCE3BC}" type="presOf" srcId="{D32B31F6-F820-4A94-A9DF-6C85AE1E343A}" destId="{C6010F1E-D22B-4DA2-B668-971A5953CB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752D2E7C-BD4B-4C6E-B389-290EAE6018CF}" srcId="{915165F4-27B5-4EAB-944C-A9BA2AAB4DE3}" destId="{12E22CED-B7A3-43A9-9D33-ECCCC6D49248}" srcOrd="2" destOrd="0" parTransId="{1C3B5B35-4004-4064-BE01-F268FEF4C2F5}" sibTransId="{0E099CA3-24C9-42D5-9E03-A3E5DA43D787}"/>
    <dgm:cxn modelId="{0EFFC17C-55E4-48C0-AC9A-CFC06FD9DA60}" type="presOf" srcId="{12E22CED-B7A3-43A9-9D33-ECCCC6D49248}" destId="{3A3D5C49-C43E-477A-A3D4-0855BCFD1CC9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6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5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3" destOrd="0" parTransId="{254AE587-813E-4F31-B7A5-7B3187897ADE}" sibTransId="{FC32B233-B71E-4054-8CE1-EBFFAA4410D2}"/>
    <dgm:cxn modelId="{04A0E4B4-14A4-4F4A-9B03-D14574018A05}" type="presOf" srcId="{FADB39B8-82FB-4F50-9218-7DAACBFAE755}" destId="{EB90C62E-548B-47C8-98B3-8DFABA536FC2}" srcOrd="0" destOrd="0" presId="urn:microsoft.com/office/officeart/2005/8/layout/radial1"/>
    <dgm:cxn modelId="{005FF8B6-9D0C-4A00-83FD-8F415C32C934}" type="presOf" srcId="{841EA65F-0B67-44BA-99F8-9A93C4B6C790}" destId="{30A3C9FE-3E87-405C-8D5A-E9F73AD555E1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DF3E78C9-2839-41BC-A527-B51839C39CF7}" type="presOf" srcId="{1C3B5B35-4004-4064-BE01-F268FEF4C2F5}" destId="{C882D247-907D-4654-A7B8-5C0C9F80DB90}" srcOrd="0" destOrd="0" presId="urn:microsoft.com/office/officeart/2005/8/layout/radial1"/>
    <dgm:cxn modelId="{11E586D5-AB49-437D-8B99-6D3E706F0AA8}" type="presOf" srcId="{D32B31F6-F820-4A94-A9DF-6C85AE1E343A}" destId="{A9996A95-E8CE-4B99-AFD3-1516DAC627E4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E7B4ADE5-9F83-4DCC-BFEA-1914661A6DF6}" type="presOf" srcId="{B7EA43EC-ECFD-4461-87CE-36E2BE1A2109}" destId="{3ADA3F54-5701-47C7-883C-FDDC890007BC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38491FC-B16E-4F21-B791-BDAA5E0E82C6}" type="presOf" srcId="{B7EA43EC-ECFD-4461-87CE-36E2BE1A2109}" destId="{7813604B-8FC0-4654-ACBC-B91BD65481D7}" srcOrd="1" destOrd="0" presId="urn:microsoft.com/office/officeart/2005/8/layout/radial1"/>
    <dgm:cxn modelId="{C69C9AFD-5E2C-4CF2-A15D-D8820235F2D9}" type="presOf" srcId="{1C3B5B35-4004-4064-BE01-F268FEF4C2F5}" destId="{593F86A5-8755-4451-8FDD-F12F42C3BB93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B7502443-9665-48C9-96EB-3E540BDA119C}" type="presParOf" srcId="{7F8C1E0C-5CCF-401C-BBAD-ABCA7E9C1736}" destId="{3ADA3F54-5701-47C7-883C-FDDC890007BC}" srcOrd="1" destOrd="0" presId="urn:microsoft.com/office/officeart/2005/8/layout/radial1"/>
    <dgm:cxn modelId="{62779EA7-B379-4BFF-8196-E27BE793D022}" type="presParOf" srcId="{3ADA3F54-5701-47C7-883C-FDDC890007BC}" destId="{7813604B-8FC0-4654-ACBC-B91BD65481D7}" srcOrd="0" destOrd="0" presId="urn:microsoft.com/office/officeart/2005/8/layout/radial1"/>
    <dgm:cxn modelId="{383F64C1-55C6-4EB8-BAE6-8A6814C417BA}" type="presParOf" srcId="{7F8C1E0C-5CCF-401C-BBAD-ABCA7E9C1736}" destId="{EB90C62E-548B-47C8-98B3-8DFABA536FC2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B383BBAE-AF7C-4873-85A0-FDCB2D8B4704}" type="presParOf" srcId="{7F8C1E0C-5CCF-401C-BBAD-ABCA7E9C1736}" destId="{C882D247-907D-4654-A7B8-5C0C9F80DB90}" srcOrd="5" destOrd="0" presId="urn:microsoft.com/office/officeart/2005/8/layout/radial1"/>
    <dgm:cxn modelId="{6B36CCA4-F9A4-4FCF-9FFC-3DE02CE61A27}" type="presParOf" srcId="{C882D247-907D-4654-A7B8-5C0C9F80DB90}" destId="{593F86A5-8755-4451-8FDD-F12F42C3BB93}" srcOrd="0" destOrd="0" presId="urn:microsoft.com/office/officeart/2005/8/layout/radial1"/>
    <dgm:cxn modelId="{A70CBAC4-A80C-4C44-95D2-E1427456D7E7}" type="presParOf" srcId="{7F8C1E0C-5CCF-401C-BBAD-ABCA7E9C1736}" destId="{3A3D5C49-C43E-477A-A3D4-0855BCFD1CC9}" srcOrd="6" destOrd="0" presId="urn:microsoft.com/office/officeart/2005/8/layout/radial1"/>
    <dgm:cxn modelId="{D83BFA19-6E8B-4D55-95B8-A189823DC028}" type="presParOf" srcId="{7F8C1E0C-5CCF-401C-BBAD-ABCA7E9C1736}" destId="{2623C78E-3327-4CF7-9B66-1D164C855536}" srcOrd="7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8" destOrd="0" presId="urn:microsoft.com/office/officeart/2005/8/layout/radial1"/>
    <dgm:cxn modelId="{416A7A6B-CB53-4E0F-A78B-6402EA488A23}" type="presParOf" srcId="{7F8C1E0C-5CCF-401C-BBAD-ABCA7E9C1736}" destId="{C6010F1E-D22B-4DA2-B668-971A5953CBD7}" srcOrd="9" destOrd="0" presId="urn:microsoft.com/office/officeart/2005/8/layout/radial1"/>
    <dgm:cxn modelId="{673E9919-5258-4957-A09C-71E9E0BE4944}" type="presParOf" srcId="{C6010F1E-D22B-4DA2-B668-971A5953CBD7}" destId="{A9996A95-E8CE-4B99-AFD3-1516DAC627E4}" srcOrd="0" destOrd="0" presId="urn:microsoft.com/office/officeart/2005/8/layout/radial1"/>
    <dgm:cxn modelId="{52B04CB0-DB63-4089-9A42-3D2867713586}" type="presParOf" srcId="{7F8C1E0C-5CCF-401C-BBAD-ABCA7E9C1736}" destId="{30A3C9FE-3E87-405C-8D5A-E9F73AD555E1}" srcOrd="10" destOrd="0" presId="urn:microsoft.com/office/officeart/2005/8/layout/radial1"/>
    <dgm:cxn modelId="{41ED2318-E1DF-42E1-B4A3-F537FECCCC91}" type="presParOf" srcId="{7F8C1E0C-5CCF-401C-BBAD-ABCA7E9C1736}" destId="{00F44ACB-C13F-421A-988C-C88821DF2FE0}" srcOrd="11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2" destOrd="0" presId="urn:microsoft.com/office/officeart/2005/8/layout/radial1"/>
    <dgm:cxn modelId="{8CF4CE9B-07F0-4724-B3C0-BDECF4F3A588}" type="presParOf" srcId="{7F8C1E0C-5CCF-401C-BBAD-ABCA7E9C1736}" destId="{0FF437C5-95B9-477E-8B5E-D66830CA9606}" srcOrd="13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2623C78E-3327-4CF7-9B66-1D164C855536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A7AD76EF-613F-44AA-94A3-158828BD4A6B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44169" y="3256802"/>
        <a:ext cx="30761" cy="30761"/>
      </dsp:txXfrm>
    </dsp:sp>
    <dsp:sp modelId="{7BA85381-B190-4203-9729-4EE631A153AA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عَلَى / يَعْرِف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444B824A-A5B7-4017-AD63-CA64ABFE1E0F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99702" y="4742194"/>
        <a:ext cx="30761" cy="30761"/>
      </dsp:txXfrm>
    </dsp:sp>
    <dsp:sp modelId="{10AD21E1-F1EA-43BA-B972-2E106675F0AB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6D6F7B8E-4E72-4151-A991-453CA3BC707C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CADC8B38-24BE-4F42-8124-DD84EC3E3EA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3813" y="2205177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00F44ACB-C13F-421A-988C-C88821DF2FE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74090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A7D0E03E-1736-4CF3-A42B-DB168DCF8BBE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8E866B6C-F1DA-4377-BB0E-4851C432C1F4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994CC211-041B-4193-B44D-D2BEFDB03B34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73537" y="3835672"/>
        <a:ext cx="44372" cy="44372"/>
      </dsp:txXfrm>
    </dsp:sp>
    <dsp:sp modelId="{3A879523-C818-4A62-8E5E-7CD4FCA7564E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C6877ABC-B4B8-4DD1-915C-5EB094B925EF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31073" y="2707335"/>
        <a:ext cx="44372" cy="44372"/>
      </dsp:txXfrm>
    </dsp:sp>
    <dsp:sp modelId="{E31AE4A4-6574-4B9F-8C1F-E0245AC222D7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3ADA3F54-5701-47C7-883C-FDDC890007BC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3813" y="2205177"/>
        <a:ext cx="44372" cy="44372"/>
      </dsp:txXfrm>
    </dsp:sp>
    <dsp:sp modelId="{EB90C62E-548B-47C8-98B3-8DFABA536FC2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C882D247-907D-4654-A7B8-5C0C9F80DB9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74090" y="3835672"/>
        <a:ext cx="44372" cy="44372"/>
      </dsp:txXfrm>
    </dsp:sp>
    <dsp:sp modelId="{3A3D5C49-C43E-477A-A3D4-0855BCFD1CC9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C6010F1E-D22B-4DA2-B668-971A5953CBD7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30A3C9FE-3E87-405C-8D5A-E9F73AD555E1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00F44ACB-C13F-421A-988C-C88821DF2FE0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3537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31073" y="2707335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Touristic tour (1)</a:t>
            </a:r>
            <a:br>
              <a:rPr lang="en-US" dirty="0"/>
            </a:br>
            <a:r>
              <a:rPr lang="ar-EG"/>
              <a:t>جَوْلَة سِيَاحِيَّة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37" y="121623"/>
            <a:ext cx="6375127" cy="6301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2749826" y="2743200"/>
            <a:ext cx="6546574" cy="912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954817" y="1118012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9924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4A02E-E340-4DE2-8345-04EDEF1C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26" y="861654"/>
            <a:ext cx="751627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9DB25-0825-42FB-9CD1-209769DA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52" y="1285755"/>
            <a:ext cx="7868748" cy="171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91CD8-4081-4527-9F2D-A3215DBE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28" y="3533676"/>
            <a:ext cx="5153744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Touristic tour (1) جَوْلَة سِيَاحِيَّة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46</cp:revision>
  <dcterms:created xsi:type="dcterms:W3CDTF">2020-09-13T16:40:33Z</dcterms:created>
  <dcterms:modified xsi:type="dcterms:W3CDTF">2024-12-22T17:33:15Z</dcterms:modified>
</cp:coreProperties>
</file>