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435" r:id="rId3"/>
    <p:sldId id="259" r:id="rId4"/>
    <p:sldId id="270" r:id="rId5"/>
    <p:sldId id="272" r:id="rId6"/>
    <p:sldId id="273" r:id="rId7"/>
    <p:sldId id="274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60" d="100"/>
          <a:sy n="60" d="100"/>
        </p:scale>
        <p:origin x="11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AEFE6-09C3-4C19-85EB-C886AAA87F4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7DF79F-5453-4455-B6C0-264FF5436BE3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F9B94EA-BED8-42C7-AF60-41DFA1C06F16}" type="par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8028459-80B7-43FC-940F-056A19275BB1}" type="sib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C5FC13-49C8-4A23-8F6B-EB7D04B27714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4A45593-D9A0-4199-BFD6-01CD9EA709F0}" type="par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B17E1E-3173-48FB-A435-19B3685E2FE2}" type="sib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F19625-5C57-4EC6-BAE5-385A2D9B3030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E3FE9C6-12F6-4D20-B9DF-D1F43B202BA8}" type="par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DE0049C-2881-4717-BBEF-09D239DF58F4}" type="sib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CEAD617-48B3-4E18-AC16-2D3E3BB53E57}" type="pres">
      <dgm:prSet presAssocID="{FC8AEFE6-09C3-4C19-85EB-C886AAA87F43}" presName="diagram" presStyleCnt="0">
        <dgm:presLayoutVars>
          <dgm:dir val="rev"/>
          <dgm:resizeHandles val="exact"/>
        </dgm:presLayoutVars>
      </dgm:prSet>
      <dgm:spPr/>
    </dgm:pt>
    <dgm:pt modelId="{3B85CB4F-E4BD-4DE7-AA70-D2D9E70FBC10}" type="pres">
      <dgm:prSet presAssocID="{7E7DF79F-5453-4455-B6C0-264FF5436BE3}" presName="node" presStyleLbl="node1" presStyleIdx="0" presStyleCnt="3">
        <dgm:presLayoutVars>
          <dgm:bulletEnabled val="1"/>
        </dgm:presLayoutVars>
      </dgm:prSet>
      <dgm:spPr/>
    </dgm:pt>
    <dgm:pt modelId="{4A774CEF-21AE-4F8C-8FD0-C20FC89376F5}" type="pres">
      <dgm:prSet presAssocID="{78028459-80B7-43FC-940F-056A19275BB1}" presName="sibTrans" presStyleCnt="0"/>
      <dgm:spPr/>
    </dgm:pt>
    <dgm:pt modelId="{96C4A158-3E58-4599-9A43-6B21F5F82508}" type="pres">
      <dgm:prSet presAssocID="{CEC5FC13-49C8-4A23-8F6B-EB7D04B27714}" presName="node" presStyleLbl="node1" presStyleIdx="1" presStyleCnt="3">
        <dgm:presLayoutVars>
          <dgm:bulletEnabled val="1"/>
        </dgm:presLayoutVars>
      </dgm:prSet>
      <dgm:spPr/>
    </dgm:pt>
    <dgm:pt modelId="{5B3226DA-7592-4D4A-831D-62329324D30D}" type="pres">
      <dgm:prSet presAssocID="{72B17E1E-3173-48FB-A435-19B3685E2FE2}" presName="sibTrans" presStyleCnt="0"/>
      <dgm:spPr/>
    </dgm:pt>
    <dgm:pt modelId="{73F79CB0-4B0D-4289-A3E8-81372F66329D}" type="pres">
      <dgm:prSet presAssocID="{9CF19625-5C57-4EC6-BAE5-385A2D9B3030}" presName="node" presStyleLbl="node1" presStyleIdx="2" presStyleCnt="3">
        <dgm:presLayoutVars>
          <dgm:bulletEnabled val="1"/>
        </dgm:presLayoutVars>
      </dgm:prSet>
      <dgm:spPr/>
    </dgm:pt>
  </dgm:ptLst>
  <dgm:cxnLst>
    <dgm:cxn modelId="{19A37A03-F94E-4799-B717-2A9D48EBFA76}" type="presOf" srcId="{9CF19625-5C57-4EC6-BAE5-385A2D9B3030}" destId="{73F79CB0-4B0D-4289-A3E8-81372F66329D}" srcOrd="0" destOrd="0" presId="urn:microsoft.com/office/officeart/2005/8/layout/default"/>
    <dgm:cxn modelId="{C2E62E18-C202-496E-918E-25024113EFE0}" type="presOf" srcId="{7E7DF79F-5453-4455-B6C0-264FF5436BE3}" destId="{3B85CB4F-E4BD-4DE7-AA70-D2D9E70FBC10}" srcOrd="0" destOrd="0" presId="urn:microsoft.com/office/officeart/2005/8/layout/default"/>
    <dgm:cxn modelId="{46C3F830-FA7A-4A9F-A9A7-249E91992679}" srcId="{FC8AEFE6-09C3-4C19-85EB-C886AAA87F43}" destId="{9CF19625-5C57-4EC6-BAE5-385A2D9B3030}" srcOrd="2" destOrd="0" parTransId="{4E3FE9C6-12F6-4D20-B9DF-D1F43B202BA8}" sibTransId="{EDE0049C-2881-4717-BBEF-09D239DF58F4}"/>
    <dgm:cxn modelId="{0E913F34-2169-4AD1-B4AA-F006AA498F99}" srcId="{FC8AEFE6-09C3-4C19-85EB-C886AAA87F43}" destId="{CEC5FC13-49C8-4A23-8F6B-EB7D04B27714}" srcOrd="1" destOrd="0" parTransId="{F4A45593-D9A0-4199-BFD6-01CD9EA709F0}" sibTransId="{72B17E1E-3173-48FB-A435-19B3685E2FE2}"/>
    <dgm:cxn modelId="{38A0475D-A7C2-44E0-B48D-DDA3DDCF3E7D}" srcId="{FC8AEFE6-09C3-4C19-85EB-C886AAA87F43}" destId="{7E7DF79F-5453-4455-B6C0-264FF5436BE3}" srcOrd="0" destOrd="0" parTransId="{BF9B94EA-BED8-42C7-AF60-41DFA1C06F16}" sibTransId="{78028459-80B7-43FC-940F-056A19275BB1}"/>
    <dgm:cxn modelId="{83E592AC-B1EA-4327-86AC-6BF4D4BCD853}" type="presOf" srcId="{CEC5FC13-49C8-4A23-8F6B-EB7D04B27714}" destId="{96C4A158-3E58-4599-9A43-6B21F5F82508}" srcOrd="0" destOrd="0" presId="urn:microsoft.com/office/officeart/2005/8/layout/default"/>
    <dgm:cxn modelId="{CAD77DC2-2D65-4488-ABBA-A1C33038E839}" type="presOf" srcId="{FC8AEFE6-09C3-4C19-85EB-C886AAA87F43}" destId="{7CEAD617-48B3-4E18-AC16-2D3E3BB53E57}" srcOrd="0" destOrd="0" presId="urn:microsoft.com/office/officeart/2005/8/layout/default"/>
    <dgm:cxn modelId="{C3349E20-A328-41FA-9B30-15E901211538}" type="presParOf" srcId="{7CEAD617-48B3-4E18-AC16-2D3E3BB53E57}" destId="{3B85CB4F-E4BD-4DE7-AA70-D2D9E70FBC10}" srcOrd="0" destOrd="0" presId="urn:microsoft.com/office/officeart/2005/8/layout/default"/>
    <dgm:cxn modelId="{0F0EB4EA-050B-4487-B8F2-07FA8C19AAF2}" type="presParOf" srcId="{7CEAD617-48B3-4E18-AC16-2D3E3BB53E57}" destId="{4A774CEF-21AE-4F8C-8FD0-C20FC89376F5}" srcOrd="1" destOrd="0" presId="urn:microsoft.com/office/officeart/2005/8/layout/default"/>
    <dgm:cxn modelId="{84FCC507-9518-4621-824F-FB624C182E66}" type="presParOf" srcId="{7CEAD617-48B3-4E18-AC16-2D3E3BB53E57}" destId="{96C4A158-3E58-4599-9A43-6B21F5F82508}" srcOrd="2" destOrd="0" presId="urn:microsoft.com/office/officeart/2005/8/layout/default"/>
    <dgm:cxn modelId="{BEF8C12A-8661-4D3D-B6DA-825E5FB562F9}" type="presParOf" srcId="{7CEAD617-48B3-4E18-AC16-2D3E3BB53E57}" destId="{5B3226DA-7592-4D4A-831D-62329324D30D}" srcOrd="3" destOrd="0" presId="urn:microsoft.com/office/officeart/2005/8/layout/default"/>
    <dgm:cxn modelId="{4A32F932-FB67-4EE4-A4C2-73D2E6ABDD89}" type="presParOf" srcId="{7CEAD617-48B3-4E18-AC16-2D3E3BB53E57}" destId="{73F79CB0-4B0D-4289-A3E8-81372F66329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5CB4F-E4BD-4DE7-AA70-D2D9E70FBC10}">
      <dsp:nvSpPr>
        <dsp:cNvPr id="0" name=""/>
        <dsp:cNvSpPr/>
      </dsp:nvSpPr>
      <dsp:spPr>
        <a:xfrm>
          <a:off x="6686618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86618" y="731089"/>
        <a:ext cx="3039372" cy="1823623"/>
      </dsp:txXfrm>
    </dsp:sp>
    <dsp:sp modelId="{96C4A158-3E58-4599-9A43-6B21F5F82508}">
      <dsp:nvSpPr>
        <dsp:cNvPr id="0" name=""/>
        <dsp:cNvSpPr/>
      </dsp:nvSpPr>
      <dsp:spPr>
        <a:xfrm>
          <a:off x="3343309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343309" y="731089"/>
        <a:ext cx="3039372" cy="1823623"/>
      </dsp:txXfrm>
    </dsp:sp>
    <dsp:sp modelId="{73F79CB0-4B0D-4289-A3E8-81372F66329D}">
      <dsp:nvSpPr>
        <dsp:cNvPr id="0" name=""/>
        <dsp:cNvSpPr/>
      </dsp:nvSpPr>
      <dsp:spPr>
        <a:xfrm>
          <a:off x="0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0" y="731089"/>
        <a:ext cx="3039372" cy="1823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1" name="Google Shape;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8" name="Google Shape;18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ar-EG" sz="1800" b="1" dirty="0"/>
              <a:t>24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عامة">
  <p:cSld name="صفحة عامة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553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مُلخَّص">
  <p:cSld name="صفحة المُلخَّص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537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تدريبات">
  <p:cSld name="صفحة التدريبات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8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الضَّمَائِر المُسْتَتِرَة</a:t>
            </a:r>
            <a:br>
              <a:rPr lang="ar-EG" dirty="0"/>
            </a:br>
            <a:r>
              <a:rPr lang="en-US" dirty="0"/>
              <a:t>Hidden 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4272250-AC5D-0F9B-60CA-292DCBFBFF61}"/>
              </a:ext>
            </a:extLst>
          </p:cNvPr>
          <p:cNvSpPr/>
          <p:nvPr/>
        </p:nvSpPr>
        <p:spPr>
          <a:xfrm>
            <a:off x="2488019" y="3636332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485901" y="0"/>
            <a:ext cx="831532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buSzPts val="4800"/>
            </a:pPr>
            <a:r>
              <a:rPr lang="ar-SY" sz="43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تنقسم الضمائر إلى</a:t>
            </a:r>
            <a:endParaRPr sz="43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4C6F80-8CF0-81DC-74FC-B18763C2C53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3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3BDE25-0A46-F481-6A55-68FD0A00D7AC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50BD69A-6D9F-ED9B-5976-175374F42C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8807623"/>
              </p:ext>
            </p:extLst>
          </p:nvPr>
        </p:nvGraphicFramePr>
        <p:xfrm>
          <a:off x="1485901" y="2203944"/>
          <a:ext cx="9725991" cy="3285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>
            <a:spLocks noGrp="1"/>
          </p:cNvSpPr>
          <p:nvPr>
            <p:ph type="title"/>
          </p:nvPr>
        </p:nvSpPr>
        <p:spPr>
          <a:xfrm>
            <a:off x="1488331" y="0"/>
            <a:ext cx="83171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400"/>
              <a:buFont typeface="Arial"/>
              <a:buNone/>
            </a:pPr>
            <a:r>
              <a:rPr lang="ar-SY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المثال </a:t>
            </a: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</a:t>
            </a:r>
            <a:endParaRPr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2" name="Google Shape;162;p16"/>
          <p:cNvSpPr txBox="1">
            <a:spLocks noGrp="1"/>
          </p:cNvSpPr>
          <p:nvPr>
            <p:ph type="body" idx="1"/>
          </p:nvPr>
        </p:nvSpPr>
        <p:spPr>
          <a:xfrm>
            <a:off x="1091086" y="1785035"/>
            <a:ext cx="10515600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ar-SY" sz="4400" b="1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خرج من السوق</a:t>
            </a:r>
            <a:endParaRPr sz="2800" b="1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6439712" y="3198595"/>
            <a:ext cx="488974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1.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هل ترى أي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ضمير؟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2.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الذي خرج من السوق؟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590C3B-A028-605E-0A96-A5048D81FE09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4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402C1B-0D16-8677-5E9D-F3104E0B0864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pic>
        <p:nvPicPr>
          <p:cNvPr id="7" name="Google Shape;144;p14" descr="Questions">
            <a:extLst>
              <a:ext uri="{FF2B5EF4-FFF2-40B4-BE49-F238E27FC236}">
                <a16:creationId xmlns:a16="http://schemas.microsoft.com/office/drawing/2014/main" id="{0D22AF2E-C3AD-E077-1AF7-977BDB32777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2543" y="2532166"/>
            <a:ext cx="3252549" cy="3252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>
            <a:spLocks noGrp="1"/>
          </p:cNvSpPr>
          <p:nvPr>
            <p:ph type="body" idx="1"/>
          </p:nvPr>
        </p:nvSpPr>
        <p:spPr>
          <a:xfrm>
            <a:off x="1920240" y="2609088"/>
            <a:ext cx="8351520" cy="3169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بعض الضمائر تكون غير ظاهرة (م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ستت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رة) 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50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 الذي ي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لّ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نا عليها؟ </a:t>
            </a:r>
            <a:endParaRPr sz="36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50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ar-SY" sz="48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                    </a:t>
            </a:r>
            <a:r>
              <a:rPr lang="ar-SY" sz="5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المعنى</a:t>
            </a:r>
            <a:r>
              <a:rPr lang="ar-SY" sz="28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2800" b="1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A8DCB5-9BD5-2CD6-2C31-57E882A5182D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5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Google Shape;120;p5">
            <a:extLst>
              <a:ext uri="{FF2B5EF4-FFF2-40B4-BE49-F238E27FC236}">
                <a16:creationId xmlns:a16="http://schemas.microsoft.com/office/drawing/2014/main" id="{FDEE2CBC-4224-5D50-24E2-DA83D7163080}"/>
              </a:ext>
            </a:extLst>
          </p:cNvPr>
          <p:cNvSpPr/>
          <p:nvPr/>
        </p:nvSpPr>
        <p:spPr>
          <a:xfrm>
            <a:off x="5232208" y="1324666"/>
            <a:ext cx="1417070" cy="610437"/>
          </a:xfrm>
          <a:prstGeom prst="roundRect">
            <a:avLst>
              <a:gd name="adj" fmla="val 16667"/>
            </a:avLst>
          </a:prstGeom>
          <a:solidFill>
            <a:srgbClr val="175592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000"/>
            </a:pP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نُلاحِظ</a:t>
            </a:r>
            <a:r>
              <a:rPr lang="ar-SY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أنّ</a:t>
            </a: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6" name="Google Shape;161;p16">
            <a:extLst>
              <a:ext uri="{FF2B5EF4-FFF2-40B4-BE49-F238E27FC236}">
                <a16:creationId xmlns:a16="http://schemas.microsoft.com/office/drawing/2014/main" id="{B8B85BA3-EB49-9BCB-D470-605A7E3F2645}"/>
              </a:ext>
            </a:extLst>
          </p:cNvPr>
          <p:cNvSpPr txBox="1">
            <a:spLocks/>
          </p:cNvSpPr>
          <p:nvPr/>
        </p:nvSpPr>
        <p:spPr>
          <a:xfrm>
            <a:off x="1488331" y="0"/>
            <a:ext cx="83171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400"/>
            </a:pP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الضمائر المُستتِرة</a:t>
            </a:r>
            <a:endParaRPr lang="ar-SY"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>
            <a:spLocks noGrp="1"/>
          </p:cNvSpPr>
          <p:nvPr>
            <p:ph type="title"/>
          </p:nvPr>
        </p:nvSpPr>
        <p:spPr>
          <a:xfrm>
            <a:off x="1498061" y="65447"/>
            <a:ext cx="82976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400"/>
              <a:buFont typeface="Arial"/>
              <a:buNone/>
            </a:pPr>
            <a:r>
              <a:rPr lang="ar-SY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الأمثلة </a:t>
            </a: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الآتية</a:t>
            </a:r>
            <a:endParaRPr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75" name="Google Shape;175;p18"/>
          <p:cNvSpPr txBox="1">
            <a:spLocks noGrp="1"/>
          </p:cNvSpPr>
          <p:nvPr>
            <p:ph type="body" idx="1"/>
          </p:nvPr>
        </p:nvSpPr>
        <p:spPr>
          <a:xfrm>
            <a:off x="6484126" y="2495548"/>
            <a:ext cx="4071942" cy="2969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خرج من السوق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كتبتْ درس</a:t>
            </a:r>
            <a:r>
              <a:rPr lang="ar-EG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ًا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أجلسُ على الكرسيّ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استمِعْ للقرآن الكريم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سنعطي المال للفقراء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76" name="Google Shape;176;p18"/>
          <p:cNvCxnSpPr/>
          <p:nvPr/>
        </p:nvCxnSpPr>
        <p:spPr>
          <a:xfrm rot="10800000">
            <a:off x="5010926" y="2835776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7" name="Google Shape;177;p18"/>
          <p:cNvCxnSpPr/>
          <p:nvPr/>
        </p:nvCxnSpPr>
        <p:spPr>
          <a:xfrm rot="10800000">
            <a:off x="5024780" y="3385340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8" name="Google Shape;178;p18"/>
          <p:cNvCxnSpPr/>
          <p:nvPr/>
        </p:nvCxnSpPr>
        <p:spPr>
          <a:xfrm rot="10800000">
            <a:off x="5010926" y="3944140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9" name="Google Shape;179;p18"/>
          <p:cNvCxnSpPr/>
          <p:nvPr/>
        </p:nvCxnSpPr>
        <p:spPr>
          <a:xfrm rot="10800000">
            <a:off x="5010926" y="4493704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80" name="Google Shape;180;p18"/>
          <p:cNvCxnSpPr/>
          <p:nvPr/>
        </p:nvCxnSpPr>
        <p:spPr>
          <a:xfrm rot="10800000">
            <a:off x="5024780" y="5174371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81" name="Google Shape;181;p18"/>
          <p:cNvSpPr/>
          <p:nvPr/>
        </p:nvSpPr>
        <p:spPr>
          <a:xfrm>
            <a:off x="2253868" y="2495548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هو</a:t>
            </a:r>
            <a:r>
              <a:rPr lang="ar-SY" sz="32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32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2" name="Google Shape;182;p18"/>
          <p:cNvSpPr/>
          <p:nvPr/>
        </p:nvSpPr>
        <p:spPr>
          <a:xfrm>
            <a:off x="2253868" y="3060624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هي</a:t>
            </a:r>
            <a:r>
              <a:rPr lang="ar-SY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3" name="Google Shape;183;p18"/>
          <p:cNvSpPr/>
          <p:nvPr/>
        </p:nvSpPr>
        <p:spPr>
          <a:xfrm>
            <a:off x="2253868" y="3625519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أنا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2253868" y="4271010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18288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أنتَ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2253868" y="4934225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نحن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DFB37-6B80-E740-EA8B-0E6C2F661044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6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E4316E-C8ED-F803-CADE-136B9DF4013A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title"/>
          </p:nvPr>
        </p:nvSpPr>
        <p:spPr>
          <a:xfrm>
            <a:off x="571986" y="116284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buClr>
                <a:srgbClr val="002060"/>
              </a:buClr>
              <a:buSzPts val="3600"/>
              <a:buFont typeface="Arial"/>
              <a:buNone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استخر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 الضمير الم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ستت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 م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الأمثلة الآتية: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91" name="Google Shape;191;p19"/>
          <p:cNvSpPr txBox="1">
            <a:spLocks noGrp="1"/>
          </p:cNvSpPr>
          <p:nvPr>
            <p:ph type="body" idx="1"/>
          </p:nvPr>
        </p:nvSpPr>
        <p:spPr>
          <a:xfrm>
            <a:off x="2169528" y="2316480"/>
            <a:ext cx="9290304" cy="3974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794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أحملُ الكتبَ الكثيرةَ</a:t>
            </a:r>
            <a:r>
              <a:rPr lang="ar-SY" sz="24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اقرَأْ كتابك. </a:t>
            </a:r>
            <a:endParaRPr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اجلِسْ على الكرسي</a:t>
            </a:r>
            <a:r>
              <a:rPr lang="ar-EG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</a:t>
            </a: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 </a:t>
            </a:r>
            <a:endParaRPr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حمل الطاولة الكبيرة.</a:t>
            </a:r>
            <a:endParaRPr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سعِدَ بسماع القرآن الكريم. </a:t>
            </a:r>
            <a:endParaRPr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794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فهمتْ درس</a:t>
            </a:r>
            <a:r>
              <a:rPr lang="ar-EG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َها</a:t>
            </a:r>
            <a:r>
              <a:rPr lang="ar-SY" sz="24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 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5F81EB-B57D-7B30-73FC-0B3655BDA88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A1D4F-2809-BD3B-7C46-118FC8D5612A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172</Words>
  <Application>Microsoft Office PowerPoint</Application>
  <PresentationFormat>Widescreen</PresentationFormat>
  <Paragraphs>58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Sakkal Majalla</vt:lpstr>
      <vt:lpstr>Scheherazade New</vt:lpstr>
      <vt:lpstr>Office Theme</vt:lpstr>
      <vt:lpstr>الضَّمَائِر المُسْتَتِرَة Hidden pronouns</vt:lpstr>
      <vt:lpstr>PowerPoint Presentation</vt:lpstr>
      <vt:lpstr>تنقسم الضمائر إلى</vt:lpstr>
      <vt:lpstr>اقرأ المثال الآتي</vt:lpstr>
      <vt:lpstr>PowerPoint Presentation</vt:lpstr>
      <vt:lpstr>اقرأ الأمثلة الآتية</vt:lpstr>
      <vt:lpstr>استخرِج الضمير المُستتِر مِن الأمثلة الآتية: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52</cp:revision>
  <dcterms:created xsi:type="dcterms:W3CDTF">2020-09-13T16:40:33Z</dcterms:created>
  <dcterms:modified xsi:type="dcterms:W3CDTF">2023-01-14T11:33:54Z</dcterms:modified>
</cp:coreProperties>
</file>