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8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سَبْعَةٌ يُظِلُّهُم اللهُ فِي ظِلِّه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95046-AF5B-458E-AF08-133F210A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68" y="3109868"/>
            <a:ext cx="744006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4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5BA47-4861-4D5E-91E8-B37FF865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3090815"/>
            <a:ext cx="10612331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8F044-26EE-4306-870D-88B0F003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BDD87-C29B-4A5F-973C-079FDDAE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293E6-D0A9-4B25-9141-83D854B2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" y="1762699"/>
            <a:ext cx="12121928" cy="42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2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92732-5AA1-4BDE-87CE-AF163243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27B24-3B30-4B68-9B07-414AE41F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03937-4FA5-4EDF-8750-3B38E5E95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8" y="1663548"/>
            <a:ext cx="12020464" cy="35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5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9EB40-F69C-4BEE-A3A3-50BE7E83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33"/>
          <a:stretch/>
        </p:blipFill>
        <p:spPr>
          <a:xfrm>
            <a:off x="75360" y="2434730"/>
            <a:ext cx="12041280" cy="2456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778FDF-ABA1-474E-8148-C59A10105DC4}"/>
              </a:ext>
            </a:extLst>
          </p:cNvPr>
          <p:cNvSpPr/>
          <p:nvPr/>
        </p:nvSpPr>
        <p:spPr>
          <a:xfrm>
            <a:off x="4701209" y="3043412"/>
            <a:ext cx="20675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72DC8-8BC3-4E66-ABE7-2EA9BD98A006}"/>
              </a:ext>
            </a:extLst>
          </p:cNvPr>
          <p:cNvSpPr/>
          <p:nvPr/>
        </p:nvSpPr>
        <p:spPr>
          <a:xfrm>
            <a:off x="6609522" y="3700338"/>
            <a:ext cx="9577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9C3AE-C525-42FC-8186-A272325430C7}"/>
              </a:ext>
            </a:extLst>
          </p:cNvPr>
          <p:cNvSpPr/>
          <p:nvPr/>
        </p:nvSpPr>
        <p:spPr>
          <a:xfrm>
            <a:off x="6520070" y="4357264"/>
            <a:ext cx="366116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F93E26-03D5-4300-A83D-4D9251D2C283}"/>
              </a:ext>
            </a:extLst>
          </p:cNvPr>
          <p:cNvSpPr/>
          <p:nvPr/>
        </p:nvSpPr>
        <p:spPr>
          <a:xfrm>
            <a:off x="2196548" y="4357264"/>
            <a:ext cx="178266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43BC9-3673-4363-B390-DCC2A2A1A716}"/>
              </a:ext>
            </a:extLst>
          </p:cNvPr>
          <p:cNvSpPr/>
          <p:nvPr/>
        </p:nvSpPr>
        <p:spPr>
          <a:xfrm>
            <a:off x="377687" y="4357264"/>
            <a:ext cx="16330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19E8D-CF05-4CF0-B08A-B1AA3E726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2366814"/>
            <a:ext cx="11984122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1B12C-3B79-4137-BFA8-37ADECE56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4" y="2438261"/>
            <a:ext cx="11907912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78125E-E6D0-4111-B88B-90DDAC73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2757394"/>
            <a:ext cx="11831701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7E3D5-E3E6-42A1-92DA-E48E9B1A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2776446"/>
            <a:ext cx="11850754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3B4B3-8432-4AA6-9BC2-3C65D4CF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90" y="3081289"/>
            <a:ext cx="6592220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16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سَبْعَةٌ يُظِلُّهُم اللهُ فِي ظِلِّه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2023-09-30T14:49:47Z</dcterms:modified>
</cp:coreProperties>
</file>