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98" r:id="rId4"/>
    <p:sldId id="545" r:id="rId5"/>
    <p:sldId id="660" r:id="rId6"/>
    <p:sldId id="661" r:id="rId7"/>
    <p:sldId id="662" r:id="rId8"/>
    <p:sldId id="663" r:id="rId9"/>
    <p:sldId id="664" r:id="rId10"/>
    <p:sldId id="665" r:id="rId11"/>
    <p:sldId id="673" r:id="rId12"/>
    <p:sldId id="674" r:id="rId13"/>
    <p:sldId id="676" r:id="rId14"/>
    <p:sldId id="670" r:id="rId15"/>
    <p:sldId id="675" r:id="rId16"/>
    <p:sldId id="677" r:id="rId17"/>
    <p:sldId id="678" r:id="rId18"/>
    <p:sldId id="679" r:id="rId19"/>
    <p:sldId id="680" r:id="rId20"/>
    <p:sldId id="681" r:id="rId21"/>
    <p:sldId id="682" r:id="rId22"/>
    <p:sldId id="683" r:id="rId23"/>
    <p:sldId id="685" r:id="rId24"/>
    <p:sldId id="684" r:id="rId25"/>
    <p:sldId id="686" r:id="rId26"/>
    <p:sldId id="687" r:id="rId27"/>
    <p:sldId id="688" r:id="rId28"/>
    <p:sldId id="6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7"/>
    <p:restoredTop sz="94778"/>
  </p:normalViewPr>
  <p:slideViewPr>
    <p:cSldViewPr snapToGrid="0" snapToObjects="1">
      <p:cViewPr varScale="1">
        <p:scale>
          <a:sx n="68" d="100"/>
          <a:sy n="68" d="100"/>
        </p:scale>
        <p:origin x="2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9A49BC-608B-4277-B9BE-465569675D1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0FB08013-DFE9-4B13-AD64-3945A740B5AD}">
      <dgm:prSet phldrT="[Text]"/>
      <dgm:spPr/>
      <dgm:t>
        <a:bodyPr/>
        <a:lstStyle/>
        <a:p>
          <a:r>
            <a:rPr lang="ar-SA" dirty="0" smtClean="0"/>
            <a:t>التفخيم</a:t>
          </a:r>
          <a:endParaRPr lang="fr-CA" dirty="0"/>
        </a:p>
      </dgm:t>
    </dgm:pt>
    <dgm:pt modelId="{B5687E63-079F-46D9-B160-5FE5D2E9E806}" type="parTrans" cxnId="{386EE85C-E6E4-474F-BA4A-BC219C2654AA}">
      <dgm:prSet/>
      <dgm:spPr/>
      <dgm:t>
        <a:bodyPr/>
        <a:lstStyle/>
        <a:p>
          <a:endParaRPr lang="fr-CA"/>
        </a:p>
      </dgm:t>
    </dgm:pt>
    <dgm:pt modelId="{7ADE5390-E3D2-48A6-BB2C-DC15491044E9}" type="sibTrans" cxnId="{386EE85C-E6E4-474F-BA4A-BC219C2654AA}">
      <dgm:prSet/>
      <dgm:spPr/>
      <dgm:t>
        <a:bodyPr/>
        <a:lstStyle/>
        <a:p>
          <a:endParaRPr lang="fr-CA"/>
        </a:p>
      </dgm:t>
    </dgm:pt>
    <dgm:pt modelId="{6E50EA6F-6E9B-47CE-8C00-5B990259C3CE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ar-SA" sz="20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لغة: التسمين</a:t>
          </a:r>
          <a:endParaRPr lang="fr-CA" sz="2000" dirty="0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3A89D95-45A4-4D9E-A72E-7644E34C0FAE}" type="parTrans" cxnId="{65FAA62C-3F72-4377-B745-DEA4AF24C1D9}">
      <dgm:prSet/>
      <dgm:spPr/>
      <dgm:t>
        <a:bodyPr/>
        <a:lstStyle/>
        <a:p>
          <a:endParaRPr lang="fr-CA"/>
        </a:p>
      </dgm:t>
    </dgm:pt>
    <dgm:pt modelId="{659D1185-18C4-41A4-B94E-FC84060116FD}" type="sibTrans" cxnId="{65FAA62C-3F72-4377-B745-DEA4AF24C1D9}">
      <dgm:prSet/>
      <dgm:spPr/>
      <dgm:t>
        <a:bodyPr/>
        <a:lstStyle/>
        <a:p>
          <a:endParaRPr lang="fr-CA"/>
        </a:p>
      </dgm:t>
    </dgm:pt>
    <dgm:pt modelId="{D8C7D4E6-0022-4C2D-9A45-FEA0FB9A0DFF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endParaRPr lang="fr-CA" sz="2000" dirty="0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011443-0FB5-4D1C-8C1C-28F2043FFF3A}" type="parTrans" cxnId="{17928459-3065-4132-8863-60D3DDD84957}">
      <dgm:prSet/>
      <dgm:spPr/>
      <dgm:t>
        <a:bodyPr/>
        <a:lstStyle/>
        <a:p>
          <a:endParaRPr lang="en-US"/>
        </a:p>
      </dgm:t>
    </dgm:pt>
    <dgm:pt modelId="{703F7BA5-8883-4F8D-8BE9-F5AF2BA07C2D}" type="sibTrans" cxnId="{17928459-3065-4132-8863-60D3DDD84957}">
      <dgm:prSet/>
      <dgm:spPr/>
      <dgm:t>
        <a:bodyPr/>
        <a:lstStyle/>
        <a:p>
          <a:endParaRPr lang="en-US"/>
        </a:p>
      </dgm:t>
    </dgm:pt>
    <dgm:pt modelId="{990E08E5-E2F4-4331-800A-E2D127B4247E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ar-SA" sz="20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اصطلاحاً: </a:t>
          </a:r>
          <a:r>
            <a:rPr lang="ar-SA" sz="28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سمن يدخل على صوت الحرف فيمتلئ الفم بصداه</a:t>
          </a:r>
          <a:endParaRPr lang="fr-CA" sz="2000" dirty="0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A8B36BE-7E8D-4327-A7A6-338B61D0F9E9}" type="parTrans" cxnId="{8E7AA559-7959-478E-8300-0A8FB3E38DC5}">
      <dgm:prSet/>
      <dgm:spPr/>
      <dgm:t>
        <a:bodyPr/>
        <a:lstStyle/>
        <a:p>
          <a:endParaRPr lang="en-US"/>
        </a:p>
      </dgm:t>
    </dgm:pt>
    <dgm:pt modelId="{3A68F2C1-9E36-464D-99E6-4FFC76D49F87}" type="sibTrans" cxnId="{8E7AA559-7959-478E-8300-0A8FB3E38DC5}">
      <dgm:prSet/>
      <dgm:spPr/>
      <dgm:t>
        <a:bodyPr/>
        <a:lstStyle/>
        <a:p>
          <a:endParaRPr lang="en-US"/>
        </a:p>
      </dgm:t>
    </dgm:pt>
    <dgm:pt modelId="{F1399BA8-F06F-4944-9F1F-EC807D3F1835}" type="pres">
      <dgm:prSet presAssocID="{049A49BC-608B-4277-B9BE-465569675D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5D2546-7F72-4052-978E-5F9B83AEF3C5}" type="pres">
      <dgm:prSet presAssocID="{0FB08013-DFE9-4B13-AD64-3945A740B5AD}" presName="composite" presStyleCnt="0"/>
      <dgm:spPr/>
    </dgm:pt>
    <dgm:pt modelId="{A53EA0F7-BFC9-4134-970A-54D7BB26A96D}" type="pres">
      <dgm:prSet presAssocID="{0FB08013-DFE9-4B13-AD64-3945A740B5A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D76D1-F854-45EE-B718-13E2CB18BE9C}" type="pres">
      <dgm:prSet presAssocID="{0FB08013-DFE9-4B13-AD64-3945A740B5AD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646B26-3F4A-47A1-834A-25793AADE523}" type="presOf" srcId="{049A49BC-608B-4277-B9BE-465569675D15}" destId="{F1399BA8-F06F-4944-9F1F-EC807D3F1835}" srcOrd="0" destOrd="0" presId="urn:microsoft.com/office/officeart/2005/8/layout/hList1"/>
    <dgm:cxn modelId="{17928459-3065-4132-8863-60D3DDD84957}" srcId="{0FB08013-DFE9-4B13-AD64-3945A740B5AD}" destId="{D8C7D4E6-0022-4C2D-9A45-FEA0FB9A0DFF}" srcOrd="2" destOrd="0" parTransId="{37011443-0FB5-4D1C-8C1C-28F2043FFF3A}" sibTransId="{703F7BA5-8883-4F8D-8BE9-F5AF2BA07C2D}"/>
    <dgm:cxn modelId="{65FAA62C-3F72-4377-B745-DEA4AF24C1D9}" srcId="{0FB08013-DFE9-4B13-AD64-3945A740B5AD}" destId="{6E50EA6F-6E9B-47CE-8C00-5B990259C3CE}" srcOrd="0" destOrd="0" parTransId="{23A89D95-45A4-4D9E-A72E-7644E34C0FAE}" sibTransId="{659D1185-18C4-41A4-B94E-FC84060116FD}"/>
    <dgm:cxn modelId="{26AD7B73-9087-4827-BCEE-B4EE0659E77D}" type="presOf" srcId="{0FB08013-DFE9-4B13-AD64-3945A740B5AD}" destId="{A53EA0F7-BFC9-4134-970A-54D7BB26A96D}" srcOrd="0" destOrd="0" presId="urn:microsoft.com/office/officeart/2005/8/layout/hList1"/>
    <dgm:cxn modelId="{37F29CBD-BBDC-49CF-866D-E15D83480442}" type="presOf" srcId="{6E50EA6F-6E9B-47CE-8C00-5B990259C3CE}" destId="{4F0D76D1-F854-45EE-B718-13E2CB18BE9C}" srcOrd="0" destOrd="0" presId="urn:microsoft.com/office/officeart/2005/8/layout/hList1"/>
    <dgm:cxn modelId="{3F39813F-FA21-45C8-8090-87B2D4A783F5}" type="presOf" srcId="{990E08E5-E2F4-4331-800A-E2D127B4247E}" destId="{4F0D76D1-F854-45EE-B718-13E2CB18BE9C}" srcOrd="0" destOrd="1" presId="urn:microsoft.com/office/officeart/2005/8/layout/hList1"/>
    <dgm:cxn modelId="{266FD81B-A384-4C8D-91CA-7FB0C2573F0C}" type="presOf" srcId="{D8C7D4E6-0022-4C2D-9A45-FEA0FB9A0DFF}" destId="{4F0D76D1-F854-45EE-B718-13E2CB18BE9C}" srcOrd="0" destOrd="2" presId="urn:microsoft.com/office/officeart/2005/8/layout/hList1"/>
    <dgm:cxn modelId="{386EE85C-E6E4-474F-BA4A-BC219C2654AA}" srcId="{049A49BC-608B-4277-B9BE-465569675D15}" destId="{0FB08013-DFE9-4B13-AD64-3945A740B5AD}" srcOrd="0" destOrd="0" parTransId="{B5687E63-079F-46D9-B160-5FE5D2E9E806}" sibTransId="{7ADE5390-E3D2-48A6-BB2C-DC15491044E9}"/>
    <dgm:cxn modelId="{8E7AA559-7959-478E-8300-0A8FB3E38DC5}" srcId="{0FB08013-DFE9-4B13-AD64-3945A740B5AD}" destId="{990E08E5-E2F4-4331-800A-E2D127B4247E}" srcOrd="1" destOrd="0" parTransId="{FA8B36BE-7E8D-4327-A7A6-338B61D0F9E9}" sibTransId="{3A68F2C1-9E36-464D-99E6-4FFC76D49F87}"/>
    <dgm:cxn modelId="{D028A7F0-3D54-4C34-8202-6B0ECCCA4973}" type="presParOf" srcId="{F1399BA8-F06F-4944-9F1F-EC807D3F1835}" destId="{055D2546-7F72-4052-978E-5F9B83AEF3C5}" srcOrd="0" destOrd="0" presId="urn:microsoft.com/office/officeart/2005/8/layout/hList1"/>
    <dgm:cxn modelId="{086B17C6-2594-454A-A2E3-BC3CBE171163}" type="presParOf" srcId="{055D2546-7F72-4052-978E-5F9B83AEF3C5}" destId="{A53EA0F7-BFC9-4134-970A-54D7BB26A96D}" srcOrd="0" destOrd="0" presId="urn:microsoft.com/office/officeart/2005/8/layout/hList1"/>
    <dgm:cxn modelId="{349DDD30-B129-4BA4-B599-6EB23E30CE4E}" type="presParOf" srcId="{055D2546-7F72-4052-978E-5F9B83AEF3C5}" destId="{4F0D76D1-F854-45EE-B718-13E2CB18BE9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21988F3-888A-4535-9440-C75DC8B60D5E}" type="doc">
      <dgm:prSet loTypeId="urn:microsoft.com/office/officeart/2005/8/layout/default#3" loCatId="list" qsTypeId="urn:microsoft.com/office/officeart/2005/8/quickstyle/3d6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31BC904E-80D7-44AF-A4B0-8D3F1574430D}">
      <dgm:prSet phldrT="[Text]" custT="1"/>
      <dgm:spPr/>
      <dgm:t>
        <a:bodyPr/>
        <a:lstStyle/>
        <a:p>
          <a:r>
            <a:rPr lang="ar-EG" sz="1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4A38A950-37ED-40B9-A6A8-1532F641B746}" type="parTrans" cxnId="{C4119473-76A8-40DA-879D-AD85CCB49177}">
      <dgm:prSet/>
      <dgm:spPr/>
      <dgm:t>
        <a:bodyPr/>
        <a:lstStyle/>
        <a:p>
          <a:endParaRPr lang="en-US"/>
        </a:p>
      </dgm:t>
    </dgm:pt>
    <dgm:pt modelId="{AC1B5B4A-9139-4B20-BFAB-F3F8790E2705}" type="sibTrans" cxnId="{C4119473-76A8-40DA-879D-AD85CCB49177}">
      <dgm:prSet/>
      <dgm:spPr/>
      <dgm:t>
        <a:bodyPr/>
        <a:lstStyle/>
        <a:p>
          <a:endParaRPr lang="en-US"/>
        </a:p>
      </dgm:t>
    </dgm:pt>
    <dgm:pt modelId="{36E65178-0AC8-46AF-847C-BE8E6D144701}">
      <dgm:prSet phldrT="[Text]" custT="1"/>
      <dgm:spPr/>
      <dgm:t>
        <a:bodyPr/>
        <a:lstStyle/>
        <a:p>
          <a:r>
            <a:rPr lang="ar-SA" sz="9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الراء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A581B491-8495-4A3C-BFB7-9C22304035DF}" type="sibTrans" cxnId="{FF79B16C-349C-484B-AF98-33939ABD1602}">
      <dgm:prSet/>
      <dgm:spPr/>
      <dgm:t>
        <a:bodyPr/>
        <a:lstStyle/>
        <a:p>
          <a:endParaRPr lang="en-US"/>
        </a:p>
      </dgm:t>
    </dgm:pt>
    <dgm:pt modelId="{771FBD1E-211A-4B3D-92BE-90E117C8F960}" type="parTrans" cxnId="{FF79B16C-349C-484B-AF98-33939ABD1602}">
      <dgm:prSet/>
      <dgm:spPr/>
      <dgm:t>
        <a:bodyPr/>
        <a:lstStyle/>
        <a:p>
          <a:endParaRPr lang="en-US"/>
        </a:p>
      </dgm:t>
    </dgm:pt>
    <dgm:pt modelId="{503D13CF-36E2-4355-A77A-866DB6AB2179}" type="pres">
      <dgm:prSet presAssocID="{921988F3-888A-4535-9440-C75DC8B60D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41140D-47A1-4847-9B95-3665918DE49C}" type="pres">
      <dgm:prSet presAssocID="{31BC904E-80D7-44AF-A4B0-8D3F1574430D}" presName="node" presStyleLbl="node1" presStyleIdx="0" presStyleCnt="2" custScaleX="35156" custLinFactNeighborX="-46" custLinFactNeighborY="-38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2EB7F-B0B5-4871-83CF-E23C95BC6F32}" type="pres">
      <dgm:prSet presAssocID="{AC1B5B4A-9139-4B20-BFAB-F3F8790E2705}" presName="sibTrans" presStyleCnt="0"/>
      <dgm:spPr/>
    </dgm:pt>
    <dgm:pt modelId="{682E5A64-A3E6-493E-AE35-D50DD5A2C941}" type="pres">
      <dgm:prSet presAssocID="{36E65178-0AC8-46AF-847C-BE8E6D144701}" presName="node" presStyleLbl="node1" presStyleIdx="1" presStyleCnt="2" custLinFactNeighborX="-45202" custLinFactNeighborY="45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2202E9-FDC5-44E9-9888-D6193C425151}" type="presOf" srcId="{921988F3-888A-4535-9440-C75DC8B60D5E}" destId="{503D13CF-36E2-4355-A77A-866DB6AB2179}" srcOrd="0" destOrd="0" presId="urn:microsoft.com/office/officeart/2005/8/layout/default#3"/>
    <dgm:cxn modelId="{FF79B16C-349C-484B-AF98-33939ABD1602}" srcId="{921988F3-888A-4535-9440-C75DC8B60D5E}" destId="{36E65178-0AC8-46AF-847C-BE8E6D144701}" srcOrd="1" destOrd="0" parTransId="{771FBD1E-211A-4B3D-92BE-90E117C8F960}" sibTransId="{A581B491-8495-4A3C-BFB7-9C22304035DF}"/>
    <dgm:cxn modelId="{5436FCB8-6519-4C11-A81F-7637567592F6}" type="presOf" srcId="{31BC904E-80D7-44AF-A4B0-8D3F1574430D}" destId="{9941140D-47A1-4847-9B95-3665918DE49C}" srcOrd="0" destOrd="0" presId="urn:microsoft.com/office/officeart/2005/8/layout/default#3"/>
    <dgm:cxn modelId="{0B9A73F8-1304-4F63-8CD5-B640B9B1C7AF}" type="presOf" srcId="{36E65178-0AC8-46AF-847C-BE8E6D144701}" destId="{682E5A64-A3E6-493E-AE35-D50DD5A2C941}" srcOrd="0" destOrd="0" presId="urn:microsoft.com/office/officeart/2005/8/layout/default#3"/>
    <dgm:cxn modelId="{C4119473-76A8-40DA-879D-AD85CCB49177}" srcId="{921988F3-888A-4535-9440-C75DC8B60D5E}" destId="{31BC904E-80D7-44AF-A4B0-8D3F1574430D}" srcOrd="0" destOrd="0" parTransId="{4A38A950-37ED-40B9-A6A8-1532F641B746}" sibTransId="{AC1B5B4A-9139-4B20-BFAB-F3F8790E2705}"/>
    <dgm:cxn modelId="{A3163B98-F6E6-4FB2-A3D4-720C9D1CD871}" type="presParOf" srcId="{503D13CF-36E2-4355-A77A-866DB6AB2179}" destId="{9941140D-47A1-4847-9B95-3665918DE49C}" srcOrd="0" destOrd="0" presId="urn:microsoft.com/office/officeart/2005/8/layout/default#3"/>
    <dgm:cxn modelId="{9F99F6F9-7B03-4269-9284-B01FBF83250A}" type="presParOf" srcId="{503D13CF-36E2-4355-A77A-866DB6AB2179}" destId="{9C32EB7F-B0B5-4871-83CF-E23C95BC6F32}" srcOrd="1" destOrd="0" presId="urn:microsoft.com/office/officeart/2005/8/layout/default#3"/>
    <dgm:cxn modelId="{5A0449FB-7F96-4751-B4E9-785FC936E7A3}" type="presParOf" srcId="{503D13CF-36E2-4355-A77A-866DB6AB2179}" destId="{682E5A64-A3E6-493E-AE35-D50DD5A2C941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21988F3-888A-4535-9440-C75DC8B60D5E}" type="doc">
      <dgm:prSet loTypeId="urn:microsoft.com/office/officeart/2005/8/layout/default#3" loCatId="list" qsTypeId="urn:microsoft.com/office/officeart/2005/8/quickstyle/3d6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31BC904E-80D7-44AF-A4B0-8D3F1574430D}">
      <dgm:prSet phldrT="[Text]" custT="1"/>
      <dgm:spPr/>
      <dgm:t>
        <a:bodyPr/>
        <a:lstStyle/>
        <a:p>
          <a:r>
            <a:rPr lang="ar-EG" sz="1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4A38A950-37ED-40B9-A6A8-1532F641B746}" type="parTrans" cxnId="{C4119473-76A8-40DA-879D-AD85CCB49177}">
      <dgm:prSet/>
      <dgm:spPr/>
      <dgm:t>
        <a:bodyPr/>
        <a:lstStyle/>
        <a:p>
          <a:endParaRPr lang="en-US"/>
        </a:p>
      </dgm:t>
    </dgm:pt>
    <dgm:pt modelId="{AC1B5B4A-9139-4B20-BFAB-F3F8790E2705}" type="sibTrans" cxnId="{C4119473-76A8-40DA-879D-AD85CCB49177}">
      <dgm:prSet/>
      <dgm:spPr/>
      <dgm:t>
        <a:bodyPr/>
        <a:lstStyle/>
        <a:p>
          <a:endParaRPr lang="en-US"/>
        </a:p>
      </dgm:t>
    </dgm:pt>
    <dgm:pt modelId="{36E65178-0AC8-46AF-847C-BE8E6D144701}">
      <dgm:prSet phldrT="[Text]" custT="1"/>
      <dgm:spPr/>
      <dgm:t>
        <a:bodyPr/>
        <a:lstStyle/>
        <a:p>
          <a:r>
            <a:rPr lang="ar-SA" sz="9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الراء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A581B491-8495-4A3C-BFB7-9C22304035DF}" type="sibTrans" cxnId="{FF79B16C-349C-484B-AF98-33939ABD1602}">
      <dgm:prSet/>
      <dgm:spPr/>
      <dgm:t>
        <a:bodyPr/>
        <a:lstStyle/>
        <a:p>
          <a:endParaRPr lang="en-US"/>
        </a:p>
      </dgm:t>
    </dgm:pt>
    <dgm:pt modelId="{771FBD1E-211A-4B3D-92BE-90E117C8F960}" type="parTrans" cxnId="{FF79B16C-349C-484B-AF98-33939ABD1602}">
      <dgm:prSet/>
      <dgm:spPr/>
      <dgm:t>
        <a:bodyPr/>
        <a:lstStyle/>
        <a:p>
          <a:endParaRPr lang="en-US"/>
        </a:p>
      </dgm:t>
    </dgm:pt>
    <dgm:pt modelId="{503D13CF-36E2-4355-A77A-866DB6AB2179}" type="pres">
      <dgm:prSet presAssocID="{921988F3-888A-4535-9440-C75DC8B60D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41140D-47A1-4847-9B95-3665918DE49C}" type="pres">
      <dgm:prSet presAssocID="{31BC904E-80D7-44AF-A4B0-8D3F1574430D}" presName="node" presStyleLbl="node1" presStyleIdx="0" presStyleCnt="2" custScaleX="35156" custLinFactNeighborX="-46" custLinFactNeighborY="-38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2EB7F-B0B5-4871-83CF-E23C95BC6F32}" type="pres">
      <dgm:prSet presAssocID="{AC1B5B4A-9139-4B20-BFAB-F3F8790E2705}" presName="sibTrans" presStyleCnt="0"/>
      <dgm:spPr/>
    </dgm:pt>
    <dgm:pt modelId="{682E5A64-A3E6-493E-AE35-D50DD5A2C941}" type="pres">
      <dgm:prSet presAssocID="{36E65178-0AC8-46AF-847C-BE8E6D144701}" presName="node" presStyleLbl="node1" presStyleIdx="1" presStyleCnt="2" custLinFactNeighborX="-45202" custLinFactNeighborY="45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CA0615-B2EE-44D8-B511-0A335BB4FC83}" type="presOf" srcId="{36E65178-0AC8-46AF-847C-BE8E6D144701}" destId="{682E5A64-A3E6-493E-AE35-D50DD5A2C941}" srcOrd="0" destOrd="0" presId="urn:microsoft.com/office/officeart/2005/8/layout/default#3"/>
    <dgm:cxn modelId="{2976B78D-AC07-480B-8491-3AEB02246518}" type="presOf" srcId="{921988F3-888A-4535-9440-C75DC8B60D5E}" destId="{503D13CF-36E2-4355-A77A-866DB6AB2179}" srcOrd="0" destOrd="0" presId="urn:microsoft.com/office/officeart/2005/8/layout/default#3"/>
    <dgm:cxn modelId="{A2F06DF8-D74B-4565-B14F-FDA011179A44}" type="presOf" srcId="{31BC904E-80D7-44AF-A4B0-8D3F1574430D}" destId="{9941140D-47A1-4847-9B95-3665918DE49C}" srcOrd="0" destOrd="0" presId="urn:microsoft.com/office/officeart/2005/8/layout/default#3"/>
    <dgm:cxn modelId="{FF79B16C-349C-484B-AF98-33939ABD1602}" srcId="{921988F3-888A-4535-9440-C75DC8B60D5E}" destId="{36E65178-0AC8-46AF-847C-BE8E6D144701}" srcOrd="1" destOrd="0" parTransId="{771FBD1E-211A-4B3D-92BE-90E117C8F960}" sibTransId="{A581B491-8495-4A3C-BFB7-9C22304035DF}"/>
    <dgm:cxn modelId="{C4119473-76A8-40DA-879D-AD85CCB49177}" srcId="{921988F3-888A-4535-9440-C75DC8B60D5E}" destId="{31BC904E-80D7-44AF-A4B0-8D3F1574430D}" srcOrd="0" destOrd="0" parTransId="{4A38A950-37ED-40B9-A6A8-1532F641B746}" sibTransId="{AC1B5B4A-9139-4B20-BFAB-F3F8790E2705}"/>
    <dgm:cxn modelId="{3981527A-76DF-412A-9300-DFACF2DDE4B9}" type="presParOf" srcId="{503D13CF-36E2-4355-A77A-866DB6AB2179}" destId="{9941140D-47A1-4847-9B95-3665918DE49C}" srcOrd="0" destOrd="0" presId="urn:microsoft.com/office/officeart/2005/8/layout/default#3"/>
    <dgm:cxn modelId="{BBF393AB-0FF5-4F17-B980-8993B7AA4B3A}" type="presParOf" srcId="{503D13CF-36E2-4355-A77A-866DB6AB2179}" destId="{9C32EB7F-B0B5-4871-83CF-E23C95BC6F32}" srcOrd="1" destOrd="0" presId="urn:microsoft.com/office/officeart/2005/8/layout/default#3"/>
    <dgm:cxn modelId="{EDE616EE-6377-4302-941E-A7EAE7D2698B}" type="presParOf" srcId="{503D13CF-36E2-4355-A77A-866DB6AB2179}" destId="{682E5A64-A3E6-493E-AE35-D50DD5A2C941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21988F3-888A-4535-9440-C75DC8B60D5E}" type="doc">
      <dgm:prSet loTypeId="urn:microsoft.com/office/officeart/2005/8/layout/default#3" loCatId="list" qsTypeId="urn:microsoft.com/office/officeart/2005/8/quickstyle/3d6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31BC904E-80D7-44AF-A4B0-8D3F1574430D}">
      <dgm:prSet phldrT="[Text]" custT="1"/>
      <dgm:spPr/>
      <dgm:t>
        <a:bodyPr/>
        <a:lstStyle/>
        <a:p>
          <a:r>
            <a:rPr lang="ar-EG" sz="1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4A38A950-37ED-40B9-A6A8-1532F641B746}" type="parTrans" cxnId="{C4119473-76A8-40DA-879D-AD85CCB49177}">
      <dgm:prSet/>
      <dgm:spPr/>
      <dgm:t>
        <a:bodyPr/>
        <a:lstStyle/>
        <a:p>
          <a:endParaRPr lang="en-US"/>
        </a:p>
      </dgm:t>
    </dgm:pt>
    <dgm:pt modelId="{AC1B5B4A-9139-4B20-BFAB-F3F8790E2705}" type="sibTrans" cxnId="{C4119473-76A8-40DA-879D-AD85CCB49177}">
      <dgm:prSet/>
      <dgm:spPr/>
      <dgm:t>
        <a:bodyPr/>
        <a:lstStyle/>
        <a:p>
          <a:endParaRPr lang="en-US"/>
        </a:p>
      </dgm:t>
    </dgm:pt>
    <dgm:pt modelId="{36E65178-0AC8-46AF-847C-BE8E6D144701}">
      <dgm:prSet phldrT="[Text]" custT="1"/>
      <dgm:spPr/>
      <dgm:t>
        <a:bodyPr/>
        <a:lstStyle/>
        <a:p>
          <a:r>
            <a:rPr lang="ar-SA" sz="9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الراء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A581B491-8495-4A3C-BFB7-9C22304035DF}" type="sibTrans" cxnId="{FF79B16C-349C-484B-AF98-33939ABD1602}">
      <dgm:prSet/>
      <dgm:spPr/>
      <dgm:t>
        <a:bodyPr/>
        <a:lstStyle/>
        <a:p>
          <a:endParaRPr lang="en-US"/>
        </a:p>
      </dgm:t>
    </dgm:pt>
    <dgm:pt modelId="{771FBD1E-211A-4B3D-92BE-90E117C8F960}" type="parTrans" cxnId="{FF79B16C-349C-484B-AF98-33939ABD1602}">
      <dgm:prSet/>
      <dgm:spPr/>
      <dgm:t>
        <a:bodyPr/>
        <a:lstStyle/>
        <a:p>
          <a:endParaRPr lang="en-US"/>
        </a:p>
      </dgm:t>
    </dgm:pt>
    <dgm:pt modelId="{503D13CF-36E2-4355-A77A-866DB6AB2179}" type="pres">
      <dgm:prSet presAssocID="{921988F3-888A-4535-9440-C75DC8B60D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41140D-47A1-4847-9B95-3665918DE49C}" type="pres">
      <dgm:prSet presAssocID="{31BC904E-80D7-44AF-A4B0-8D3F1574430D}" presName="node" presStyleLbl="node1" presStyleIdx="0" presStyleCnt="2" custScaleX="35156" custLinFactNeighborX="-46" custLinFactNeighborY="-38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2EB7F-B0B5-4871-83CF-E23C95BC6F32}" type="pres">
      <dgm:prSet presAssocID="{AC1B5B4A-9139-4B20-BFAB-F3F8790E2705}" presName="sibTrans" presStyleCnt="0"/>
      <dgm:spPr/>
    </dgm:pt>
    <dgm:pt modelId="{682E5A64-A3E6-493E-AE35-D50DD5A2C941}" type="pres">
      <dgm:prSet presAssocID="{36E65178-0AC8-46AF-847C-BE8E6D144701}" presName="node" presStyleLbl="node1" presStyleIdx="1" presStyleCnt="2" custLinFactNeighborX="-45202" custLinFactNeighborY="45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A78522-872E-46B9-9586-CC4C71C0F83F}" type="presOf" srcId="{36E65178-0AC8-46AF-847C-BE8E6D144701}" destId="{682E5A64-A3E6-493E-AE35-D50DD5A2C941}" srcOrd="0" destOrd="0" presId="urn:microsoft.com/office/officeart/2005/8/layout/default#3"/>
    <dgm:cxn modelId="{FF79B16C-349C-484B-AF98-33939ABD1602}" srcId="{921988F3-888A-4535-9440-C75DC8B60D5E}" destId="{36E65178-0AC8-46AF-847C-BE8E6D144701}" srcOrd="1" destOrd="0" parTransId="{771FBD1E-211A-4B3D-92BE-90E117C8F960}" sibTransId="{A581B491-8495-4A3C-BFB7-9C22304035DF}"/>
    <dgm:cxn modelId="{C4119473-76A8-40DA-879D-AD85CCB49177}" srcId="{921988F3-888A-4535-9440-C75DC8B60D5E}" destId="{31BC904E-80D7-44AF-A4B0-8D3F1574430D}" srcOrd="0" destOrd="0" parTransId="{4A38A950-37ED-40B9-A6A8-1532F641B746}" sibTransId="{AC1B5B4A-9139-4B20-BFAB-F3F8790E2705}"/>
    <dgm:cxn modelId="{84B1970F-E7B1-47C2-A675-7C307E8D5311}" type="presOf" srcId="{921988F3-888A-4535-9440-C75DC8B60D5E}" destId="{503D13CF-36E2-4355-A77A-866DB6AB2179}" srcOrd="0" destOrd="0" presId="urn:microsoft.com/office/officeart/2005/8/layout/default#3"/>
    <dgm:cxn modelId="{81BCDDAB-9032-4724-B05A-74234738401A}" type="presOf" srcId="{31BC904E-80D7-44AF-A4B0-8D3F1574430D}" destId="{9941140D-47A1-4847-9B95-3665918DE49C}" srcOrd="0" destOrd="0" presId="urn:microsoft.com/office/officeart/2005/8/layout/default#3"/>
    <dgm:cxn modelId="{9C1C80D7-EFD1-4E8C-9104-1F0FF5D63BA5}" type="presParOf" srcId="{503D13CF-36E2-4355-A77A-866DB6AB2179}" destId="{9941140D-47A1-4847-9B95-3665918DE49C}" srcOrd="0" destOrd="0" presId="urn:microsoft.com/office/officeart/2005/8/layout/default#3"/>
    <dgm:cxn modelId="{2F31CE77-10A9-43D1-999F-8FEEE7DD33FE}" type="presParOf" srcId="{503D13CF-36E2-4355-A77A-866DB6AB2179}" destId="{9C32EB7F-B0B5-4871-83CF-E23C95BC6F32}" srcOrd="1" destOrd="0" presId="urn:microsoft.com/office/officeart/2005/8/layout/default#3"/>
    <dgm:cxn modelId="{48E03684-9E6A-4A42-BE2D-AED8DAFB6010}" type="presParOf" srcId="{503D13CF-36E2-4355-A77A-866DB6AB2179}" destId="{682E5A64-A3E6-493E-AE35-D50DD5A2C941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21988F3-888A-4535-9440-C75DC8B60D5E}" type="doc">
      <dgm:prSet loTypeId="urn:microsoft.com/office/officeart/2005/8/layout/default#3" loCatId="list" qsTypeId="urn:microsoft.com/office/officeart/2005/8/quickstyle/3d6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31BC904E-80D7-44AF-A4B0-8D3F1574430D}">
      <dgm:prSet phldrT="[Text]" custT="1"/>
      <dgm:spPr/>
      <dgm:t>
        <a:bodyPr/>
        <a:lstStyle/>
        <a:p>
          <a:r>
            <a:rPr lang="ar-EG" sz="1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4A38A950-37ED-40B9-A6A8-1532F641B746}" type="parTrans" cxnId="{C4119473-76A8-40DA-879D-AD85CCB49177}">
      <dgm:prSet/>
      <dgm:spPr/>
      <dgm:t>
        <a:bodyPr/>
        <a:lstStyle/>
        <a:p>
          <a:endParaRPr lang="en-US"/>
        </a:p>
      </dgm:t>
    </dgm:pt>
    <dgm:pt modelId="{AC1B5B4A-9139-4B20-BFAB-F3F8790E2705}" type="sibTrans" cxnId="{C4119473-76A8-40DA-879D-AD85CCB49177}">
      <dgm:prSet/>
      <dgm:spPr/>
      <dgm:t>
        <a:bodyPr/>
        <a:lstStyle/>
        <a:p>
          <a:endParaRPr lang="en-US"/>
        </a:p>
      </dgm:t>
    </dgm:pt>
    <dgm:pt modelId="{36E65178-0AC8-46AF-847C-BE8E6D144701}">
      <dgm:prSet phldrT="[Text]" custT="1"/>
      <dgm:spPr/>
      <dgm:t>
        <a:bodyPr/>
        <a:lstStyle/>
        <a:p>
          <a:r>
            <a:rPr lang="ar-SA" sz="9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الراء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A581B491-8495-4A3C-BFB7-9C22304035DF}" type="sibTrans" cxnId="{FF79B16C-349C-484B-AF98-33939ABD1602}">
      <dgm:prSet/>
      <dgm:spPr/>
      <dgm:t>
        <a:bodyPr/>
        <a:lstStyle/>
        <a:p>
          <a:endParaRPr lang="en-US"/>
        </a:p>
      </dgm:t>
    </dgm:pt>
    <dgm:pt modelId="{771FBD1E-211A-4B3D-92BE-90E117C8F960}" type="parTrans" cxnId="{FF79B16C-349C-484B-AF98-33939ABD1602}">
      <dgm:prSet/>
      <dgm:spPr/>
      <dgm:t>
        <a:bodyPr/>
        <a:lstStyle/>
        <a:p>
          <a:endParaRPr lang="en-US"/>
        </a:p>
      </dgm:t>
    </dgm:pt>
    <dgm:pt modelId="{503D13CF-36E2-4355-A77A-866DB6AB2179}" type="pres">
      <dgm:prSet presAssocID="{921988F3-888A-4535-9440-C75DC8B60D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41140D-47A1-4847-9B95-3665918DE49C}" type="pres">
      <dgm:prSet presAssocID="{31BC904E-80D7-44AF-A4B0-8D3F1574430D}" presName="node" presStyleLbl="node1" presStyleIdx="0" presStyleCnt="2" custScaleX="35156" custLinFactNeighborX="-46" custLinFactNeighborY="-38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2EB7F-B0B5-4871-83CF-E23C95BC6F32}" type="pres">
      <dgm:prSet presAssocID="{AC1B5B4A-9139-4B20-BFAB-F3F8790E2705}" presName="sibTrans" presStyleCnt="0"/>
      <dgm:spPr/>
    </dgm:pt>
    <dgm:pt modelId="{682E5A64-A3E6-493E-AE35-D50DD5A2C941}" type="pres">
      <dgm:prSet presAssocID="{36E65178-0AC8-46AF-847C-BE8E6D144701}" presName="node" presStyleLbl="node1" presStyleIdx="1" presStyleCnt="2" custLinFactNeighborX="-45202" custLinFactNeighborY="45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54E4D6-591D-46C7-BD91-5951EFD8184E}" type="presOf" srcId="{36E65178-0AC8-46AF-847C-BE8E6D144701}" destId="{682E5A64-A3E6-493E-AE35-D50DD5A2C941}" srcOrd="0" destOrd="0" presId="urn:microsoft.com/office/officeart/2005/8/layout/default#3"/>
    <dgm:cxn modelId="{D72AC15D-F185-4F4E-AE6D-89FD30E0CA74}" type="presOf" srcId="{31BC904E-80D7-44AF-A4B0-8D3F1574430D}" destId="{9941140D-47A1-4847-9B95-3665918DE49C}" srcOrd="0" destOrd="0" presId="urn:microsoft.com/office/officeart/2005/8/layout/default#3"/>
    <dgm:cxn modelId="{A98AE3A2-58B4-48F3-8C32-86197D32F829}" type="presOf" srcId="{921988F3-888A-4535-9440-C75DC8B60D5E}" destId="{503D13CF-36E2-4355-A77A-866DB6AB2179}" srcOrd="0" destOrd="0" presId="urn:microsoft.com/office/officeart/2005/8/layout/default#3"/>
    <dgm:cxn modelId="{FF79B16C-349C-484B-AF98-33939ABD1602}" srcId="{921988F3-888A-4535-9440-C75DC8B60D5E}" destId="{36E65178-0AC8-46AF-847C-BE8E6D144701}" srcOrd="1" destOrd="0" parTransId="{771FBD1E-211A-4B3D-92BE-90E117C8F960}" sibTransId="{A581B491-8495-4A3C-BFB7-9C22304035DF}"/>
    <dgm:cxn modelId="{C4119473-76A8-40DA-879D-AD85CCB49177}" srcId="{921988F3-888A-4535-9440-C75DC8B60D5E}" destId="{31BC904E-80D7-44AF-A4B0-8D3F1574430D}" srcOrd="0" destOrd="0" parTransId="{4A38A950-37ED-40B9-A6A8-1532F641B746}" sibTransId="{AC1B5B4A-9139-4B20-BFAB-F3F8790E2705}"/>
    <dgm:cxn modelId="{B9DFF6F2-16DC-45DE-A892-E9276751D636}" type="presParOf" srcId="{503D13CF-36E2-4355-A77A-866DB6AB2179}" destId="{9941140D-47A1-4847-9B95-3665918DE49C}" srcOrd="0" destOrd="0" presId="urn:microsoft.com/office/officeart/2005/8/layout/default#3"/>
    <dgm:cxn modelId="{F2380DC9-8BF1-4CB0-86C3-B263824BCEB9}" type="presParOf" srcId="{503D13CF-36E2-4355-A77A-866DB6AB2179}" destId="{9C32EB7F-B0B5-4871-83CF-E23C95BC6F32}" srcOrd="1" destOrd="0" presId="urn:microsoft.com/office/officeart/2005/8/layout/default#3"/>
    <dgm:cxn modelId="{8D5B0B48-FC44-490E-9042-74C7F58C35EE}" type="presParOf" srcId="{503D13CF-36E2-4355-A77A-866DB6AB2179}" destId="{682E5A64-A3E6-493E-AE35-D50DD5A2C941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21988F3-888A-4535-9440-C75DC8B60D5E}" type="doc">
      <dgm:prSet loTypeId="urn:microsoft.com/office/officeart/2005/8/layout/default#3" loCatId="list" qsTypeId="urn:microsoft.com/office/officeart/2005/8/quickstyle/3d6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31BC904E-80D7-44AF-A4B0-8D3F1574430D}">
      <dgm:prSet phldrT="[Text]" custT="1"/>
      <dgm:spPr/>
      <dgm:t>
        <a:bodyPr/>
        <a:lstStyle/>
        <a:p>
          <a:r>
            <a:rPr lang="ar-EG" sz="1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4A38A950-37ED-40B9-A6A8-1532F641B746}" type="parTrans" cxnId="{C4119473-76A8-40DA-879D-AD85CCB49177}">
      <dgm:prSet/>
      <dgm:spPr/>
      <dgm:t>
        <a:bodyPr/>
        <a:lstStyle/>
        <a:p>
          <a:endParaRPr lang="en-US"/>
        </a:p>
      </dgm:t>
    </dgm:pt>
    <dgm:pt modelId="{AC1B5B4A-9139-4B20-BFAB-F3F8790E2705}" type="sibTrans" cxnId="{C4119473-76A8-40DA-879D-AD85CCB49177}">
      <dgm:prSet/>
      <dgm:spPr/>
      <dgm:t>
        <a:bodyPr/>
        <a:lstStyle/>
        <a:p>
          <a:endParaRPr lang="en-US"/>
        </a:p>
      </dgm:t>
    </dgm:pt>
    <dgm:pt modelId="{36E65178-0AC8-46AF-847C-BE8E6D144701}">
      <dgm:prSet phldrT="[Text]" custT="1"/>
      <dgm:spPr/>
      <dgm:t>
        <a:bodyPr/>
        <a:lstStyle/>
        <a:p>
          <a:r>
            <a:rPr lang="ar-SA" sz="9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الراء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A581B491-8495-4A3C-BFB7-9C22304035DF}" type="sibTrans" cxnId="{FF79B16C-349C-484B-AF98-33939ABD1602}">
      <dgm:prSet/>
      <dgm:spPr/>
      <dgm:t>
        <a:bodyPr/>
        <a:lstStyle/>
        <a:p>
          <a:endParaRPr lang="en-US"/>
        </a:p>
      </dgm:t>
    </dgm:pt>
    <dgm:pt modelId="{771FBD1E-211A-4B3D-92BE-90E117C8F960}" type="parTrans" cxnId="{FF79B16C-349C-484B-AF98-33939ABD1602}">
      <dgm:prSet/>
      <dgm:spPr/>
      <dgm:t>
        <a:bodyPr/>
        <a:lstStyle/>
        <a:p>
          <a:endParaRPr lang="en-US"/>
        </a:p>
      </dgm:t>
    </dgm:pt>
    <dgm:pt modelId="{503D13CF-36E2-4355-A77A-866DB6AB2179}" type="pres">
      <dgm:prSet presAssocID="{921988F3-888A-4535-9440-C75DC8B60D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41140D-47A1-4847-9B95-3665918DE49C}" type="pres">
      <dgm:prSet presAssocID="{31BC904E-80D7-44AF-A4B0-8D3F1574430D}" presName="node" presStyleLbl="node1" presStyleIdx="0" presStyleCnt="2" custScaleX="35156" custLinFactNeighborX="-46" custLinFactNeighborY="-38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2EB7F-B0B5-4871-83CF-E23C95BC6F32}" type="pres">
      <dgm:prSet presAssocID="{AC1B5B4A-9139-4B20-BFAB-F3F8790E2705}" presName="sibTrans" presStyleCnt="0"/>
      <dgm:spPr/>
    </dgm:pt>
    <dgm:pt modelId="{682E5A64-A3E6-493E-AE35-D50DD5A2C941}" type="pres">
      <dgm:prSet presAssocID="{36E65178-0AC8-46AF-847C-BE8E6D144701}" presName="node" presStyleLbl="node1" presStyleIdx="1" presStyleCnt="2" custLinFactNeighborX="-45202" custLinFactNeighborY="45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267DBF-6155-4253-AA9E-8B36858B2DFD}" type="presOf" srcId="{31BC904E-80D7-44AF-A4B0-8D3F1574430D}" destId="{9941140D-47A1-4847-9B95-3665918DE49C}" srcOrd="0" destOrd="0" presId="urn:microsoft.com/office/officeart/2005/8/layout/default#3"/>
    <dgm:cxn modelId="{D813F46D-A090-4AE1-8254-E4DB1A140887}" type="presOf" srcId="{36E65178-0AC8-46AF-847C-BE8E6D144701}" destId="{682E5A64-A3E6-493E-AE35-D50DD5A2C941}" srcOrd="0" destOrd="0" presId="urn:microsoft.com/office/officeart/2005/8/layout/default#3"/>
    <dgm:cxn modelId="{992F6A3B-987F-40D5-AB3E-19C43B7A8DE7}" type="presOf" srcId="{921988F3-888A-4535-9440-C75DC8B60D5E}" destId="{503D13CF-36E2-4355-A77A-866DB6AB2179}" srcOrd="0" destOrd="0" presId="urn:microsoft.com/office/officeart/2005/8/layout/default#3"/>
    <dgm:cxn modelId="{FF79B16C-349C-484B-AF98-33939ABD1602}" srcId="{921988F3-888A-4535-9440-C75DC8B60D5E}" destId="{36E65178-0AC8-46AF-847C-BE8E6D144701}" srcOrd="1" destOrd="0" parTransId="{771FBD1E-211A-4B3D-92BE-90E117C8F960}" sibTransId="{A581B491-8495-4A3C-BFB7-9C22304035DF}"/>
    <dgm:cxn modelId="{C4119473-76A8-40DA-879D-AD85CCB49177}" srcId="{921988F3-888A-4535-9440-C75DC8B60D5E}" destId="{31BC904E-80D7-44AF-A4B0-8D3F1574430D}" srcOrd="0" destOrd="0" parTransId="{4A38A950-37ED-40B9-A6A8-1532F641B746}" sibTransId="{AC1B5B4A-9139-4B20-BFAB-F3F8790E2705}"/>
    <dgm:cxn modelId="{99356B41-F11B-4A88-AA75-3D3825ED5888}" type="presParOf" srcId="{503D13CF-36E2-4355-A77A-866DB6AB2179}" destId="{9941140D-47A1-4847-9B95-3665918DE49C}" srcOrd="0" destOrd="0" presId="urn:microsoft.com/office/officeart/2005/8/layout/default#3"/>
    <dgm:cxn modelId="{83E266B7-CC2C-4D7F-A384-13A34CBA8825}" type="presParOf" srcId="{503D13CF-36E2-4355-A77A-866DB6AB2179}" destId="{9C32EB7F-B0B5-4871-83CF-E23C95BC6F32}" srcOrd="1" destOrd="0" presId="urn:microsoft.com/office/officeart/2005/8/layout/default#3"/>
    <dgm:cxn modelId="{D5C0A7D8-4A59-4434-B184-21EAA8ACEEAE}" type="presParOf" srcId="{503D13CF-36E2-4355-A77A-866DB6AB2179}" destId="{682E5A64-A3E6-493E-AE35-D50DD5A2C941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21988F3-888A-4535-9440-C75DC8B60D5E}" type="doc">
      <dgm:prSet loTypeId="urn:microsoft.com/office/officeart/2005/8/layout/default#3" loCatId="list" qsTypeId="urn:microsoft.com/office/officeart/2005/8/quickstyle/3d6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31BC904E-80D7-44AF-A4B0-8D3F1574430D}">
      <dgm:prSet phldrT="[Text]" custT="1"/>
      <dgm:spPr/>
      <dgm:t>
        <a:bodyPr/>
        <a:lstStyle/>
        <a:p>
          <a:r>
            <a:rPr lang="ar-EG" sz="1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4A38A950-37ED-40B9-A6A8-1532F641B746}" type="parTrans" cxnId="{C4119473-76A8-40DA-879D-AD85CCB49177}">
      <dgm:prSet/>
      <dgm:spPr/>
      <dgm:t>
        <a:bodyPr/>
        <a:lstStyle/>
        <a:p>
          <a:endParaRPr lang="en-US"/>
        </a:p>
      </dgm:t>
    </dgm:pt>
    <dgm:pt modelId="{AC1B5B4A-9139-4B20-BFAB-F3F8790E2705}" type="sibTrans" cxnId="{C4119473-76A8-40DA-879D-AD85CCB49177}">
      <dgm:prSet/>
      <dgm:spPr/>
      <dgm:t>
        <a:bodyPr/>
        <a:lstStyle/>
        <a:p>
          <a:endParaRPr lang="en-US"/>
        </a:p>
      </dgm:t>
    </dgm:pt>
    <dgm:pt modelId="{36E65178-0AC8-46AF-847C-BE8E6D144701}">
      <dgm:prSet phldrT="[Text]" custT="1"/>
      <dgm:spPr/>
      <dgm:t>
        <a:bodyPr/>
        <a:lstStyle/>
        <a:p>
          <a:r>
            <a:rPr lang="ar-SA" sz="9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الراء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A581B491-8495-4A3C-BFB7-9C22304035DF}" type="sibTrans" cxnId="{FF79B16C-349C-484B-AF98-33939ABD1602}">
      <dgm:prSet/>
      <dgm:spPr/>
      <dgm:t>
        <a:bodyPr/>
        <a:lstStyle/>
        <a:p>
          <a:endParaRPr lang="en-US"/>
        </a:p>
      </dgm:t>
    </dgm:pt>
    <dgm:pt modelId="{771FBD1E-211A-4B3D-92BE-90E117C8F960}" type="parTrans" cxnId="{FF79B16C-349C-484B-AF98-33939ABD1602}">
      <dgm:prSet/>
      <dgm:spPr/>
      <dgm:t>
        <a:bodyPr/>
        <a:lstStyle/>
        <a:p>
          <a:endParaRPr lang="en-US"/>
        </a:p>
      </dgm:t>
    </dgm:pt>
    <dgm:pt modelId="{503D13CF-36E2-4355-A77A-866DB6AB2179}" type="pres">
      <dgm:prSet presAssocID="{921988F3-888A-4535-9440-C75DC8B60D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41140D-47A1-4847-9B95-3665918DE49C}" type="pres">
      <dgm:prSet presAssocID="{31BC904E-80D7-44AF-A4B0-8D3F1574430D}" presName="node" presStyleLbl="node1" presStyleIdx="0" presStyleCnt="2" custScaleX="35156" custLinFactNeighborX="-46" custLinFactNeighborY="-38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2EB7F-B0B5-4871-83CF-E23C95BC6F32}" type="pres">
      <dgm:prSet presAssocID="{AC1B5B4A-9139-4B20-BFAB-F3F8790E2705}" presName="sibTrans" presStyleCnt="0"/>
      <dgm:spPr/>
    </dgm:pt>
    <dgm:pt modelId="{682E5A64-A3E6-493E-AE35-D50DD5A2C941}" type="pres">
      <dgm:prSet presAssocID="{36E65178-0AC8-46AF-847C-BE8E6D144701}" presName="node" presStyleLbl="node1" presStyleIdx="1" presStyleCnt="2" custLinFactNeighborX="-45202" custLinFactNeighborY="45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DEA206-30B2-4FB7-A674-6E59DBD57B66}" type="presOf" srcId="{31BC904E-80D7-44AF-A4B0-8D3F1574430D}" destId="{9941140D-47A1-4847-9B95-3665918DE49C}" srcOrd="0" destOrd="0" presId="urn:microsoft.com/office/officeart/2005/8/layout/default#3"/>
    <dgm:cxn modelId="{78A26524-6F07-47B6-8CF2-F2B2CAC6B584}" type="presOf" srcId="{36E65178-0AC8-46AF-847C-BE8E6D144701}" destId="{682E5A64-A3E6-493E-AE35-D50DD5A2C941}" srcOrd="0" destOrd="0" presId="urn:microsoft.com/office/officeart/2005/8/layout/default#3"/>
    <dgm:cxn modelId="{FF79B16C-349C-484B-AF98-33939ABD1602}" srcId="{921988F3-888A-4535-9440-C75DC8B60D5E}" destId="{36E65178-0AC8-46AF-847C-BE8E6D144701}" srcOrd="1" destOrd="0" parTransId="{771FBD1E-211A-4B3D-92BE-90E117C8F960}" sibTransId="{A581B491-8495-4A3C-BFB7-9C22304035DF}"/>
    <dgm:cxn modelId="{A47390EE-965A-4030-A02D-265A05FAD809}" type="presOf" srcId="{921988F3-888A-4535-9440-C75DC8B60D5E}" destId="{503D13CF-36E2-4355-A77A-866DB6AB2179}" srcOrd="0" destOrd="0" presId="urn:microsoft.com/office/officeart/2005/8/layout/default#3"/>
    <dgm:cxn modelId="{C4119473-76A8-40DA-879D-AD85CCB49177}" srcId="{921988F3-888A-4535-9440-C75DC8B60D5E}" destId="{31BC904E-80D7-44AF-A4B0-8D3F1574430D}" srcOrd="0" destOrd="0" parTransId="{4A38A950-37ED-40B9-A6A8-1532F641B746}" sibTransId="{AC1B5B4A-9139-4B20-BFAB-F3F8790E2705}"/>
    <dgm:cxn modelId="{CE9D6602-A512-4615-9F06-9316C1B62350}" type="presParOf" srcId="{503D13CF-36E2-4355-A77A-866DB6AB2179}" destId="{9941140D-47A1-4847-9B95-3665918DE49C}" srcOrd="0" destOrd="0" presId="urn:microsoft.com/office/officeart/2005/8/layout/default#3"/>
    <dgm:cxn modelId="{2781BA9D-17F4-406C-9B11-BCC7FA361374}" type="presParOf" srcId="{503D13CF-36E2-4355-A77A-866DB6AB2179}" destId="{9C32EB7F-B0B5-4871-83CF-E23C95BC6F32}" srcOrd="1" destOrd="0" presId="urn:microsoft.com/office/officeart/2005/8/layout/default#3"/>
    <dgm:cxn modelId="{E2C93925-9453-4E37-BE12-A756604F57FE}" type="presParOf" srcId="{503D13CF-36E2-4355-A77A-866DB6AB2179}" destId="{682E5A64-A3E6-493E-AE35-D50DD5A2C941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21988F3-888A-4535-9440-C75DC8B60D5E}" type="doc">
      <dgm:prSet loTypeId="urn:microsoft.com/office/officeart/2005/8/layout/default#3" loCatId="list" qsTypeId="urn:microsoft.com/office/officeart/2005/8/quickstyle/3d6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31BC904E-80D7-44AF-A4B0-8D3F1574430D}">
      <dgm:prSet phldrT="[Text]" custT="1"/>
      <dgm:spPr/>
      <dgm:t>
        <a:bodyPr/>
        <a:lstStyle/>
        <a:p>
          <a:r>
            <a:rPr lang="ar-EG" sz="1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4A38A950-37ED-40B9-A6A8-1532F641B746}" type="parTrans" cxnId="{C4119473-76A8-40DA-879D-AD85CCB49177}">
      <dgm:prSet/>
      <dgm:spPr/>
      <dgm:t>
        <a:bodyPr/>
        <a:lstStyle/>
        <a:p>
          <a:endParaRPr lang="en-US"/>
        </a:p>
      </dgm:t>
    </dgm:pt>
    <dgm:pt modelId="{AC1B5B4A-9139-4B20-BFAB-F3F8790E2705}" type="sibTrans" cxnId="{C4119473-76A8-40DA-879D-AD85CCB49177}">
      <dgm:prSet/>
      <dgm:spPr/>
      <dgm:t>
        <a:bodyPr/>
        <a:lstStyle/>
        <a:p>
          <a:endParaRPr lang="en-US"/>
        </a:p>
      </dgm:t>
    </dgm:pt>
    <dgm:pt modelId="{36E65178-0AC8-46AF-847C-BE8E6D144701}">
      <dgm:prSet phldrT="[Text]" custT="1"/>
      <dgm:spPr/>
      <dgm:t>
        <a:bodyPr/>
        <a:lstStyle/>
        <a:p>
          <a:r>
            <a:rPr lang="ar-SA" sz="9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الراء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A581B491-8495-4A3C-BFB7-9C22304035DF}" type="sibTrans" cxnId="{FF79B16C-349C-484B-AF98-33939ABD1602}">
      <dgm:prSet/>
      <dgm:spPr/>
      <dgm:t>
        <a:bodyPr/>
        <a:lstStyle/>
        <a:p>
          <a:endParaRPr lang="en-US"/>
        </a:p>
      </dgm:t>
    </dgm:pt>
    <dgm:pt modelId="{771FBD1E-211A-4B3D-92BE-90E117C8F960}" type="parTrans" cxnId="{FF79B16C-349C-484B-AF98-33939ABD1602}">
      <dgm:prSet/>
      <dgm:spPr/>
      <dgm:t>
        <a:bodyPr/>
        <a:lstStyle/>
        <a:p>
          <a:endParaRPr lang="en-US"/>
        </a:p>
      </dgm:t>
    </dgm:pt>
    <dgm:pt modelId="{503D13CF-36E2-4355-A77A-866DB6AB2179}" type="pres">
      <dgm:prSet presAssocID="{921988F3-888A-4535-9440-C75DC8B60D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41140D-47A1-4847-9B95-3665918DE49C}" type="pres">
      <dgm:prSet presAssocID="{31BC904E-80D7-44AF-A4B0-8D3F1574430D}" presName="node" presStyleLbl="node1" presStyleIdx="0" presStyleCnt="2" custScaleX="35156" custLinFactNeighborX="-46" custLinFactNeighborY="-38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2EB7F-B0B5-4871-83CF-E23C95BC6F32}" type="pres">
      <dgm:prSet presAssocID="{AC1B5B4A-9139-4B20-BFAB-F3F8790E2705}" presName="sibTrans" presStyleCnt="0"/>
      <dgm:spPr/>
    </dgm:pt>
    <dgm:pt modelId="{682E5A64-A3E6-493E-AE35-D50DD5A2C941}" type="pres">
      <dgm:prSet presAssocID="{36E65178-0AC8-46AF-847C-BE8E6D144701}" presName="node" presStyleLbl="node1" presStyleIdx="1" presStyleCnt="2" custLinFactNeighborX="-45202" custLinFactNeighborY="45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DFFA20-155D-4E17-9FDD-8C2260E08D86}" type="presOf" srcId="{36E65178-0AC8-46AF-847C-BE8E6D144701}" destId="{682E5A64-A3E6-493E-AE35-D50DD5A2C941}" srcOrd="0" destOrd="0" presId="urn:microsoft.com/office/officeart/2005/8/layout/default#3"/>
    <dgm:cxn modelId="{17D8B169-8CA6-4C0B-BFE9-CFC91DB87752}" type="presOf" srcId="{921988F3-888A-4535-9440-C75DC8B60D5E}" destId="{503D13CF-36E2-4355-A77A-866DB6AB2179}" srcOrd="0" destOrd="0" presId="urn:microsoft.com/office/officeart/2005/8/layout/default#3"/>
    <dgm:cxn modelId="{1BA4422A-A359-4675-A773-2E0F6E565A6A}" type="presOf" srcId="{31BC904E-80D7-44AF-A4B0-8D3F1574430D}" destId="{9941140D-47A1-4847-9B95-3665918DE49C}" srcOrd="0" destOrd="0" presId="urn:microsoft.com/office/officeart/2005/8/layout/default#3"/>
    <dgm:cxn modelId="{FF79B16C-349C-484B-AF98-33939ABD1602}" srcId="{921988F3-888A-4535-9440-C75DC8B60D5E}" destId="{36E65178-0AC8-46AF-847C-BE8E6D144701}" srcOrd="1" destOrd="0" parTransId="{771FBD1E-211A-4B3D-92BE-90E117C8F960}" sibTransId="{A581B491-8495-4A3C-BFB7-9C22304035DF}"/>
    <dgm:cxn modelId="{C4119473-76A8-40DA-879D-AD85CCB49177}" srcId="{921988F3-888A-4535-9440-C75DC8B60D5E}" destId="{31BC904E-80D7-44AF-A4B0-8D3F1574430D}" srcOrd="0" destOrd="0" parTransId="{4A38A950-37ED-40B9-A6A8-1532F641B746}" sibTransId="{AC1B5B4A-9139-4B20-BFAB-F3F8790E2705}"/>
    <dgm:cxn modelId="{45B29E5B-F2FF-4FD7-9D0D-5AB69D2F2DBA}" type="presParOf" srcId="{503D13CF-36E2-4355-A77A-866DB6AB2179}" destId="{9941140D-47A1-4847-9B95-3665918DE49C}" srcOrd="0" destOrd="0" presId="urn:microsoft.com/office/officeart/2005/8/layout/default#3"/>
    <dgm:cxn modelId="{C43605CD-C735-4A27-99CA-700486CAF534}" type="presParOf" srcId="{503D13CF-36E2-4355-A77A-866DB6AB2179}" destId="{9C32EB7F-B0B5-4871-83CF-E23C95BC6F32}" srcOrd="1" destOrd="0" presId="urn:microsoft.com/office/officeart/2005/8/layout/default#3"/>
    <dgm:cxn modelId="{C9B71BCD-FDCE-4F0A-A71F-07291DE31DF0}" type="presParOf" srcId="{503D13CF-36E2-4355-A77A-866DB6AB2179}" destId="{682E5A64-A3E6-493E-AE35-D50DD5A2C941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21988F3-888A-4535-9440-C75DC8B60D5E}" type="doc">
      <dgm:prSet loTypeId="urn:microsoft.com/office/officeart/2005/8/layout/default#3" loCatId="list" qsTypeId="urn:microsoft.com/office/officeart/2005/8/quickstyle/3d6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31BC904E-80D7-44AF-A4B0-8D3F1574430D}">
      <dgm:prSet phldrT="[Text]" custT="1"/>
      <dgm:spPr/>
      <dgm:t>
        <a:bodyPr/>
        <a:lstStyle/>
        <a:p>
          <a:r>
            <a:rPr lang="ar-EG" sz="1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4A38A950-37ED-40B9-A6A8-1532F641B746}" type="parTrans" cxnId="{C4119473-76A8-40DA-879D-AD85CCB49177}">
      <dgm:prSet/>
      <dgm:spPr/>
      <dgm:t>
        <a:bodyPr/>
        <a:lstStyle/>
        <a:p>
          <a:endParaRPr lang="en-US"/>
        </a:p>
      </dgm:t>
    </dgm:pt>
    <dgm:pt modelId="{AC1B5B4A-9139-4B20-BFAB-F3F8790E2705}" type="sibTrans" cxnId="{C4119473-76A8-40DA-879D-AD85CCB49177}">
      <dgm:prSet/>
      <dgm:spPr/>
      <dgm:t>
        <a:bodyPr/>
        <a:lstStyle/>
        <a:p>
          <a:endParaRPr lang="en-US"/>
        </a:p>
      </dgm:t>
    </dgm:pt>
    <dgm:pt modelId="{36E65178-0AC8-46AF-847C-BE8E6D144701}">
      <dgm:prSet phldrT="[Text]" custT="1"/>
      <dgm:spPr/>
      <dgm:t>
        <a:bodyPr/>
        <a:lstStyle/>
        <a:p>
          <a:r>
            <a:rPr lang="ar-SA" sz="9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الراء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A581B491-8495-4A3C-BFB7-9C22304035DF}" type="sibTrans" cxnId="{FF79B16C-349C-484B-AF98-33939ABD1602}">
      <dgm:prSet/>
      <dgm:spPr/>
      <dgm:t>
        <a:bodyPr/>
        <a:lstStyle/>
        <a:p>
          <a:endParaRPr lang="en-US"/>
        </a:p>
      </dgm:t>
    </dgm:pt>
    <dgm:pt modelId="{771FBD1E-211A-4B3D-92BE-90E117C8F960}" type="parTrans" cxnId="{FF79B16C-349C-484B-AF98-33939ABD1602}">
      <dgm:prSet/>
      <dgm:spPr/>
      <dgm:t>
        <a:bodyPr/>
        <a:lstStyle/>
        <a:p>
          <a:endParaRPr lang="en-US"/>
        </a:p>
      </dgm:t>
    </dgm:pt>
    <dgm:pt modelId="{503D13CF-36E2-4355-A77A-866DB6AB2179}" type="pres">
      <dgm:prSet presAssocID="{921988F3-888A-4535-9440-C75DC8B60D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41140D-47A1-4847-9B95-3665918DE49C}" type="pres">
      <dgm:prSet presAssocID="{31BC904E-80D7-44AF-A4B0-8D3F1574430D}" presName="node" presStyleLbl="node1" presStyleIdx="0" presStyleCnt="2" custScaleX="35156" custLinFactNeighborX="-46" custLinFactNeighborY="-38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2EB7F-B0B5-4871-83CF-E23C95BC6F32}" type="pres">
      <dgm:prSet presAssocID="{AC1B5B4A-9139-4B20-BFAB-F3F8790E2705}" presName="sibTrans" presStyleCnt="0"/>
      <dgm:spPr/>
    </dgm:pt>
    <dgm:pt modelId="{682E5A64-A3E6-493E-AE35-D50DD5A2C941}" type="pres">
      <dgm:prSet presAssocID="{36E65178-0AC8-46AF-847C-BE8E6D144701}" presName="node" presStyleLbl="node1" presStyleIdx="1" presStyleCnt="2" custLinFactNeighborX="-45202" custLinFactNeighborY="45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892520-0786-4395-8642-C9F97C84D42E}" type="presOf" srcId="{921988F3-888A-4535-9440-C75DC8B60D5E}" destId="{503D13CF-36E2-4355-A77A-866DB6AB2179}" srcOrd="0" destOrd="0" presId="urn:microsoft.com/office/officeart/2005/8/layout/default#3"/>
    <dgm:cxn modelId="{FF79B16C-349C-484B-AF98-33939ABD1602}" srcId="{921988F3-888A-4535-9440-C75DC8B60D5E}" destId="{36E65178-0AC8-46AF-847C-BE8E6D144701}" srcOrd="1" destOrd="0" parTransId="{771FBD1E-211A-4B3D-92BE-90E117C8F960}" sibTransId="{A581B491-8495-4A3C-BFB7-9C22304035DF}"/>
    <dgm:cxn modelId="{978C3815-EF34-4DD7-846F-FD1249C6F462}" type="presOf" srcId="{36E65178-0AC8-46AF-847C-BE8E6D144701}" destId="{682E5A64-A3E6-493E-AE35-D50DD5A2C941}" srcOrd="0" destOrd="0" presId="urn:microsoft.com/office/officeart/2005/8/layout/default#3"/>
    <dgm:cxn modelId="{CF0D4545-8076-4FF3-A394-2F32CE126DF7}" type="presOf" srcId="{31BC904E-80D7-44AF-A4B0-8D3F1574430D}" destId="{9941140D-47A1-4847-9B95-3665918DE49C}" srcOrd="0" destOrd="0" presId="urn:microsoft.com/office/officeart/2005/8/layout/default#3"/>
    <dgm:cxn modelId="{C4119473-76A8-40DA-879D-AD85CCB49177}" srcId="{921988F3-888A-4535-9440-C75DC8B60D5E}" destId="{31BC904E-80D7-44AF-A4B0-8D3F1574430D}" srcOrd="0" destOrd="0" parTransId="{4A38A950-37ED-40B9-A6A8-1532F641B746}" sibTransId="{AC1B5B4A-9139-4B20-BFAB-F3F8790E2705}"/>
    <dgm:cxn modelId="{DE1A77E2-238D-40BB-A7D4-0CB3496CC8C8}" type="presParOf" srcId="{503D13CF-36E2-4355-A77A-866DB6AB2179}" destId="{9941140D-47A1-4847-9B95-3665918DE49C}" srcOrd="0" destOrd="0" presId="urn:microsoft.com/office/officeart/2005/8/layout/default#3"/>
    <dgm:cxn modelId="{77913149-2184-4C17-87C2-6839B073C72E}" type="presParOf" srcId="{503D13CF-36E2-4355-A77A-866DB6AB2179}" destId="{9C32EB7F-B0B5-4871-83CF-E23C95BC6F32}" srcOrd="1" destOrd="0" presId="urn:microsoft.com/office/officeart/2005/8/layout/default#3"/>
    <dgm:cxn modelId="{8471716D-F495-4EA1-B4B8-A3DC1F2C05A6}" type="presParOf" srcId="{503D13CF-36E2-4355-A77A-866DB6AB2179}" destId="{682E5A64-A3E6-493E-AE35-D50DD5A2C941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21988F3-888A-4535-9440-C75DC8B60D5E}" type="doc">
      <dgm:prSet loTypeId="urn:microsoft.com/office/officeart/2005/8/layout/default#3" loCatId="list" qsTypeId="urn:microsoft.com/office/officeart/2005/8/quickstyle/3d6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31BC904E-80D7-44AF-A4B0-8D3F1574430D}">
      <dgm:prSet phldrT="[Text]" custT="1"/>
      <dgm:spPr/>
      <dgm:t>
        <a:bodyPr/>
        <a:lstStyle/>
        <a:p>
          <a:r>
            <a:rPr lang="ar-EG" sz="1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4A38A950-37ED-40B9-A6A8-1532F641B746}" type="parTrans" cxnId="{C4119473-76A8-40DA-879D-AD85CCB49177}">
      <dgm:prSet/>
      <dgm:spPr/>
      <dgm:t>
        <a:bodyPr/>
        <a:lstStyle/>
        <a:p>
          <a:endParaRPr lang="en-US"/>
        </a:p>
      </dgm:t>
    </dgm:pt>
    <dgm:pt modelId="{AC1B5B4A-9139-4B20-BFAB-F3F8790E2705}" type="sibTrans" cxnId="{C4119473-76A8-40DA-879D-AD85CCB49177}">
      <dgm:prSet/>
      <dgm:spPr/>
      <dgm:t>
        <a:bodyPr/>
        <a:lstStyle/>
        <a:p>
          <a:endParaRPr lang="en-US"/>
        </a:p>
      </dgm:t>
    </dgm:pt>
    <dgm:pt modelId="{36E65178-0AC8-46AF-847C-BE8E6D144701}">
      <dgm:prSet phldrT="[Text]" custT="1"/>
      <dgm:spPr/>
      <dgm:t>
        <a:bodyPr/>
        <a:lstStyle/>
        <a:p>
          <a:r>
            <a:rPr lang="ar-SA" sz="9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الراء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A581B491-8495-4A3C-BFB7-9C22304035DF}" type="sibTrans" cxnId="{FF79B16C-349C-484B-AF98-33939ABD1602}">
      <dgm:prSet/>
      <dgm:spPr/>
      <dgm:t>
        <a:bodyPr/>
        <a:lstStyle/>
        <a:p>
          <a:endParaRPr lang="en-US"/>
        </a:p>
      </dgm:t>
    </dgm:pt>
    <dgm:pt modelId="{771FBD1E-211A-4B3D-92BE-90E117C8F960}" type="parTrans" cxnId="{FF79B16C-349C-484B-AF98-33939ABD1602}">
      <dgm:prSet/>
      <dgm:spPr/>
      <dgm:t>
        <a:bodyPr/>
        <a:lstStyle/>
        <a:p>
          <a:endParaRPr lang="en-US"/>
        </a:p>
      </dgm:t>
    </dgm:pt>
    <dgm:pt modelId="{503D13CF-36E2-4355-A77A-866DB6AB2179}" type="pres">
      <dgm:prSet presAssocID="{921988F3-888A-4535-9440-C75DC8B60D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41140D-47A1-4847-9B95-3665918DE49C}" type="pres">
      <dgm:prSet presAssocID="{31BC904E-80D7-44AF-A4B0-8D3F1574430D}" presName="node" presStyleLbl="node1" presStyleIdx="0" presStyleCnt="2" custScaleX="35156" custLinFactNeighborX="-46" custLinFactNeighborY="-38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2EB7F-B0B5-4871-83CF-E23C95BC6F32}" type="pres">
      <dgm:prSet presAssocID="{AC1B5B4A-9139-4B20-BFAB-F3F8790E2705}" presName="sibTrans" presStyleCnt="0"/>
      <dgm:spPr/>
    </dgm:pt>
    <dgm:pt modelId="{682E5A64-A3E6-493E-AE35-D50DD5A2C941}" type="pres">
      <dgm:prSet presAssocID="{36E65178-0AC8-46AF-847C-BE8E6D144701}" presName="node" presStyleLbl="node1" presStyleIdx="1" presStyleCnt="2" custLinFactNeighborX="-45202" custLinFactNeighborY="45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C0DA43-2FD7-48D7-BED0-9DAEEF9F88CB}" type="presOf" srcId="{921988F3-888A-4535-9440-C75DC8B60D5E}" destId="{503D13CF-36E2-4355-A77A-866DB6AB2179}" srcOrd="0" destOrd="0" presId="urn:microsoft.com/office/officeart/2005/8/layout/default#3"/>
    <dgm:cxn modelId="{BE2EEF87-FD3A-4347-822F-43CFA524622D}" type="presOf" srcId="{31BC904E-80D7-44AF-A4B0-8D3F1574430D}" destId="{9941140D-47A1-4847-9B95-3665918DE49C}" srcOrd="0" destOrd="0" presId="urn:microsoft.com/office/officeart/2005/8/layout/default#3"/>
    <dgm:cxn modelId="{C938523E-6D0F-4FAE-870F-9F09B2EF45AD}" type="presOf" srcId="{36E65178-0AC8-46AF-847C-BE8E6D144701}" destId="{682E5A64-A3E6-493E-AE35-D50DD5A2C941}" srcOrd="0" destOrd="0" presId="urn:microsoft.com/office/officeart/2005/8/layout/default#3"/>
    <dgm:cxn modelId="{FF79B16C-349C-484B-AF98-33939ABD1602}" srcId="{921988F3-888A-4535-9440-C75DC8B60D5E}" destId="{36E65178-0AC8-46AF-847C-BE8E6D144701}" srcOrd="1" destOrd="0" parTransId="{771FBD1E-211A-4B3D-92BE-90E117C8F960}" sibTransId="{A581B491-8495-4A3C-BFB7-9C22304035DF}"/>
    <dgm:cxn modelId="{C4119473-76A8-40DA-879D-AD85CCB49177}" srcId="{921988F3-888A-4535-9440-C75DC8B60D5E}" destId="{31BC904E-80D7-44AF-A4B0-8D3F1574430D}" srcOrd="0" destOrd="0" parTransId="{4A38A950-37ED-40B9-A6A8-1532F641B746}" sibTransId="{AC1B5B4A-9139-4B20-BFAB-F3F8790E2705}"/>
    <dgm:cxn modelId="{E5022F05-4730-47E6-B44C-D55325B7849B}" type="presParOf" srcId="{503D13CF-36E2-4355-A77A-866DB6AB2179}" destId="{9941140D-47A1-4847-9B95-3665918DE49C}" srcOrd="0" destOrd="0" presId="urn:microsoft.com/office/officeart/2005/8/layout/default#3"/>
    <dgm:cxn modelId="{4E345A88-6AFF-4ED7-A1B6-ED1ED58A651A}" type="presParOf" srcId="{503D13CF-36E2-4355-A77A-866DB6AB2179}" destId="{9C32EB7F-B0B5-4871-83CF-E23C95BC6F32}" srcOrd="1" destOrd="0" presId="urn:microsoft.com/office/officeart/2005/8/layout/default#3"/>
    <dgm:cxn modelId="{4B1BB7BE-7A38-49D6-BB66-1BE2D941B8ED}" type="presParOf" srcId="{503D13CF-36E2-4355-A77A-866DB6AB2179}" destId="{682E5A64-A3E6-493E-AE35-D50DD5A2C941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9A49BC-608B-4277-B9BE-465569675D1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0FB08013-DFE9-4B13-AD64-3945A740B5AD}">
      <dgm:prSet phldrT="[Text]"/>
      <dgm:spPr/>
      <dgm:t>
        <a:bodyPr/>
        <a:lstStyle/>
        <a:p>
          <a:r>
            <a:rPr lang="ar-SA" dirty="0" smtClean="0"/>
            <a:t>الترقيق</a:t>
          </a:r>
          <a:endParaRPr lang="fr-CA" dirty="0"/>
        </a:p>
      </dgm:t>
    </dgm:pt>
    <dgm:pt modelId="{B5687E63-079F-46D9-B160-5FE5D2E9E806}" type="parTrans" cxnId="{386EE85C-E6E4-474F-BA4A-BC219C2654AA}">
      <dgm:prSet/>
      <dgm:spPr/>
      <dgm:t>
        <a:bodyPr/>
        <a:lstStyle/>
        <a:p>
          <a:endParaRPr lang="fr-CA"/>
        </a:p>
      </dgm:t>
    </dgm:pt>
    <dgm:pt modelId="{7ADE5390-E3D2-48A6-BB2C-DC15491044E9}" type="sibTrans" cxnId="{386EE85C-E6E4-474F-BA4A-BC219C2654AA}">
      <dgm:prSet/>
      <dgm:spPr/>
      <dgm:t>
        <a:bodyPr/>
        <a:lstStyle/>
        <a:p>
          <a:endParaRPr lang="fr-CA"/>
        </a:p>
      </dgm:t>
    </dgm:pt>
    <dgm:pt modelId="{6E50EA6F-6E9B-47CE-8C00-5B990259C3CE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ar-SA" sz="20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لغة: التنحيف</a:t>
          </a:r>
          <a:endParaRPr lang="fr-CA" sz="2000" dirty="0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3A89D95-45A4-4D9E-A72E-7644E34C0FAE}" type="parTrans" cxnId="{65FAA62C-3F72-4377-B745-DEA4AF24C1D9}">
      <dgm:prSet/>
      <dgm:spPr/>
      <dgm:t>
        <a:bodyPr/>
        <a:lstStyle/>
        <a:p>
          <a:endParaRPr lang="fr-CA"/>
        </a:p>
      </dgm:t>
    </dgm:pt>
    <dgm:pt modelId="{659D1185-18C4-41A4-B94E-FC84060116FD}" type="sibTrans" cxnId="{65FAA62C-3F72-4377-B745-DEA4AF24C1D9}">
      <dgm:prSet/>
      <dgm:spPr/>
      <dgm:t>
        <a:bodyPr/>
        <a:lstStyle/>
        <a:p>
          <a:endParaRPr lang="fr-CA"/>
        </a:p>
      </dgm:t>
    </dgm:pt>
    <dgm:pt modelId="{D8C7D4E6-0022-4C2D-9A45-FEA0FB9A0DFF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endParaRPr lang="fr-CA" sz="2000" dirty="0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011443-0FB5-4D1C-8C1C-28F2043FFF3A}" type="parTrans" cxnId="{17928459-3065-4132-8863-60D3DDD84957}">
      <dgm:prSet/>
      <dgm:spPr/>
      <dgm:t>
        <a:bodyPr/>
        <a:lstStyle/>
        <a:p>
          <a:endParaRPr lang="en-US"/>
        </a:p>
      </dgm:t>
    </dgm:pt>
    <dgm:pt modelId="{703F7BA5-8883-4F8D-8BE9-F5AF2BA07C2D}" type="sibTrans" cxnId="{17928459-3065-4132-8863-60D3DDD84957}">
      <dgm:prSet/>
      <dgm:spPr/>
      <dgm:t>
        <a:bodyPr/>
        <a:lstStyle/>
        <a:p>
          <a:endParaRPr lang="en-US"/>
        </a:p>
      </dgm:t>
    </dgm:pt>
    <dgm:pt modelId="{990E08E5-E2F4-4331-800A-E2D127B4247E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ar-SA" sz="20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اصطلاحاً: </a:t>
          </a:r>
          <a:r>
            <a:rPr lang="ar-SA" sz="28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نحول يدخل على صوت الحرف فلا يمتلئ الفم بصداه</a:t>
          </a:r>
          <a:endParaRPr lang="fr-CA" sz="2000" dirty="0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A8B36BE-7E8D-4327-A7A6-338B61D0F9E9}" type="parTrans" cxnId="{8E7AA559-7959-478E-8300-0A8FB3E38DC5}">
      <dgm:prSet/>
      <dgm:spPr/>
      <dgm:t>
        <a:bodyPr/>
        <a:lstStyle/>
        <a:p>
          <a:endParaRPr lang="en-US"/>
        </a:p>
      </dgm:t>
    </dgm:pt>
    <dgm:pt modelId="{3A68F2C1-9E36-464D-99E6-4FFC76D49F87}" type="sibTrans" cxnId="{8E7AA559-7959-478E-8300-0A8FB3E38DC5}">
      <dgm:prSet/>
      <dgm:spPr/>
      <dgm:t>
        <a:bodyPr/>
        <a:lstStyle/>
        <a:p>
          <a:endParaRPr lang="en-US"/>
        </a:p>
      </dgm:t>
    </dgm:pt>
    <dgm:pt modelId="{F1399BA8-F06F-4944-9F1F-EC807D3F1835}" type="pres">
      <dgm:prSet presAssocID="{049A49BC-608B-4277-B9BE-465569675D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5D2546-7F72-4052-978E-5F9B83AEF3C5}" type="pres">
      <dgm:prSet presAssocID="{0FB08013-DFE9-4B13-AD64-3945A740B5AD}" presName="composite" presStyleCnt="0"/>
      <dgm:spPr/>
    </dgm:pt>
    <dgm:pt modelId="{A53EA0F7-BFC9-4134-970A-54D7BB26A96D}" type="pres">
      <dgm:prSet presAssocID="{0FB08013-DFE9-4B13-AD64-3945A740B5A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D76D1-F854-45EE-B718-13E2CB18BE9C}" type="pres">
      <dgm:prSet presAssocID="{0FB08013-DFE9-4B13-AD64-3945A740B5AD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24A134-C04C-4934-9501-ED8689DC605F}" type="presOf" srcId="{0FB08013-DFE9-4B13-AD64-3945A740B5AD}" destId="{A53EA0F7-BFC9-4134-970A-54D7BB26A96D}" srcOrd="0" destOrd="0" presId="urn:microsoft.com/office/officeart/2005/8/layout/hList1"/>
    <dgm:cxn modelId="{17928459-3065-4132-8863-60D3DDD84957}" srcId="{0FB08013-DFE9-4B13-AD64-3945A740B5AD}" destId="{D8C7D4E6-0022-4C2D-9A45-FEA0FB9A0DFF}" srcOrd="2" destOrd="0" parTransId="{37011443-0FB5-4D1C-8C1C-28F2043FFF3A}" sibTransId="{703F7BA5-8883-4F8D-8BE9-F5AF2BA07C2D}"/>
    <dgm:cxn modelId="{65FAA62C-3F72-4377-B745-DEA4AF24C1D9}" srcId="{0FB08013-DFE9-4B13-AD64-3945A740B5AD}" destId="{6E50EA6F-6E9B-47CE-8C00-5B990259C3CE}" srcOrd="0" destOrd="0" parTransId="{23A89D95-45A4-4D9E-A72E-7644E34C0FAE}" sibTransId="{659D1185-18C4-41A4-B94E-FC84060116FD}"/>
    <dgm:cxn modelId="{CD42D056-D94B-416F-9D1F-18541FA03B75}" type="presOf" srcId="{D8C7D4E6-0022-4C2D-9A45-FEA0FB9A0DFF}" destId="{4F0D76D1-F854-45EE-B718-13E2CB18BE9C}" srcOrd="0" destOrd="2" presId="urn:microsoft.com/office/officeart/2005/8/layout/hList1"/>
    <dgm:cxn modelId="{09F8FF2C-C967-4D4F-A57B-891AB874861E}" type="presOf" srcId="{6E50EA6F-6E9B-47CE-8C00-5B990259C3CE}" destId="{4F0D76D1-F854-45EE-B718-13E2CB18BE9C}" srcOrd="0" destOrd="0" presId="urn:microsoft.com/office/officeart/2005/8/layout/hList1"/>
    <dgm:cxn modelId="{386EE85C-E6E4-474F-BA4A-BC219C2654AA}" srcId="{049A49BC-608B-4277-B9BE-465569675D15}" destId="{0FB08013-DFE9-4B13-AD64-3945A740B5AD}" srcOrd="0" destOrd="0" parTransId="{B5687E63-079F-46D9-B160-5FE5D2E9E806}" sibTransId="{7ADE5390-E3D2-48A6-BB2C-DC15491044E9}"/>
    <dgm:cxn modelId="{F65E67A6-F63A-4FF5-82FD-7703CA6F2130}" type="presOf" srcId="{990E08E5-E2F4-4331-800A-E2D127B4247E}" destId="{4F0D76D1-F854-45EE-B718-13E2CB18BE9C}" srcOrd="0" destOrd="1" presId="urn:microsoft.com/office/officeart/2005/8/layout/hList1"/>
    <dgm:cxn modelId="{8E7AA559-7959-478E-8300-0A8FB3E38DC5}" srcId="{0FB08013-DFE9-4B13-AD64-3945A740B5AD}" destId="{990E08E5-E2F4-4331-800A-E2D127B4247E}" srcOrd="1" destOrd="0" parTransId="{FA8B36BE-7E8D-4327-A7A6-338B61D0F9E9}" sibTransId="{3A68F2C1-9E36-464D-99E6-4FFC76D49F87}"/>
    <dgm:cxn modelId="{F6F29ACF-876E-4976-8246-2BB7E514E5B9}" type="presOf" srcId="{049A49BC-608B-4277-B9BE-465569675D15}" destId="{F1399BA8-F06F-4944-9F1F-EC807D3F1835}" srcOrd="0" destOrd="0" presId="urn:microsoft.com/office/officeart/2005/8/layout/hList1"/>
    <dgm:cxn modelId="{F52C25FA-680C-40E7-AD0A-A9626A1ACE80}" type="presParOf" srcId="{F1399BA8-F06F-4944-9F1F-EC807D3F1835}" destId="{055D2546-7F72-4052-978E-5F9B83AEF3C5}" srcOrd="0" destOrd="0" presId="urn:microsoft.com/office/officeart/2005/8/layout/hList1"/>
    <dgm:cxn modelId="{36617E7C-6DB0-4543-92D6-BBEA40C02001}" type="presParOf" srcId="{055D2546-7F72-4052-978E-5F9B83AEF3C5}" destId="{A53EA0F7-BFC9-4134-970A-54D7BB26A96D}" srcOrd="0" destOrd="0" presId="urn:microsoft.com/office/officeart/2005/8/layout/hList1"/>
    <dgm:cxn modelId="{CA91DA23-0E43-4E3C-9DA8-3C830C752733}" type="presParOf" srcId="{055D2546-7F72-4052-978E-5F9B83AEF3C5}" destId="{4F0D76D1-F854-45EE-B718-13E2CB18BE9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1988F3-888A-4535-9440-C75DC8B60D5E}" type="doc">
      <dgm:prSet loTypeId="urn:microsoft.com/office/officeart/2005/8/layout/default#3" loCatId="list" qsTypeId="urn:microsoft.com/office/officeart/2005/8/quickstyle/3d6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31BC904E-80D7-44AF-A4B0-8D3F1574430D}">
      <dgm:prSet phldrT="[Text]" custT="1"/>
      <dgm:spPr/>
      <dgm:t>
        <a:bodyPr/>
        <a:lstStyle/>
        <a:p>
          <a:r>
            <a:rPr lang="ar-EG" sz="20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20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4A38A950-37ED-40B9-A6A8-1532F641B746}" type="parTrans" cxnId="{C4119473-76A8-40DA-879D-AD85CCB49177}">
      <dgm:prSet/>
      <dgm:spPr/>
      <dgm:t>
        <a:bodyPr/>
        <a:lstStyle/>
        <a:p>
          <a:endParaRPr lang="en-US"/>
        </a:p>
      </dgm:t>
    </dgm:pt>
    <dgm:pt modelId="{AC1B5B4A-9139-4B20-BFAB-F3F8790E2705}" type="sibTrans" cxnId="{C4119473-76A8-40DA-879D-AD85CCB49177}">
      <dgm:prSet/>
      <dgm:spPr/>
      <dgm:t>
        <a:bodyPr/>
        <a:lstStyle/>
        <a:p>
          <a:endParaRPr lang="en-US"/>
        </a:p>
      </dgm:t>
    </dgm:pt>
    <dgm:pt modelId="{76964BAE-08CA-44F1-B7AE-1D14716C70CB}">
      <dgm:prSet phldrT="[Text]" custT="1"/>
      <dgm:spPr/>
      <dgm:t>
        <a:bodyPr/>
        <a:lstStyle/>
        <a:p>
          <a:r>
            <a:rPr lang="ar-EG" sz="20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ل</a:t>
          </a:r>
          <a:endParaRPr lang="en-US" sz="20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B485A66C-F494-4BB2-B06D-0902B57F253C}" type="parTrans" cxnId="{7F8A70D2-C34A-4BE8-907A-BC2D010049C2}">
      <dgm:prSet/>
      <dgm:spPr/>
      <dgm:t>
        <a:bodyPr/>
        <a:lstStyle/>
        <a:p>
          <a:endParaRPr lang="en-US"/>
        </a:p>
      </dgm:t>
    </dgm:pt>
    <dgm:pt modelId="{C667A9AD-1344-4ED4-A113-0D158AE37C0D}" type="sibTrans" cxnId="{7F8A70D2-C34A-4BE8-907A-BC2D010049C2}">
      <dgm:prSet/>
      <dgm:spPr/>
      <dgm:t>
        <a:bodyPr/>
        <a:lstStyle/>
        <a:p>
          <a:endParaRPr lang="en-US"/>
        </a:p>
      </dgm:t>
    </dgm:pt>
    <dgm:pt modelId="{85C73417-E83F-4AB4-B0CD-E719B391B34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ar-SA" sz="20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</a:t>
          </a:r>
          <a:endParaRPr lang="en-US" sz="20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87AC8817-D636-4CD4-8253-A0FDAC50996C}" type="parTrans" cxnId="{9FB831A7-5D5C-4CD7-B5FB-0D3C22BFD9B8}">
      <dgm:prSet/>
      <dgm:spPr/>
      <dgm:t>
        <a:bodyPr/>
        <a:lstStyle/>
        <a:p>
          <a:endParaRPr lang="en-US"/>
        </a:p>
      </dgm:t>
    </dgm:pt>
    <dgm:pt modelId="{9A3FB77E-EE22-4398-8930-657745310CC3}" type="sibTrans" cxnId="{9FB831A7-5D5C-4CD7-B5FB-0D3C22BFD9B8}">
      <dgm:prSet/>
      <dgm:spPr/>
      <dgm:t>
        <a:bodyPr/>
        <a:lstStyle/>
        <a:p>
          <a:endParaRPr lang="en-US"/>
        </a:p>
      </dgm:t>
    </dgm:pt>
    <dgm:pt modelId="{503D13CF-36E2-4355-A77A-866DB6AB2179}" type="pres">
      <dgm:prSet presAssocID="{921988F3-888A-4535-9440-C75DC8B60D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41140D-47A1-4847-9B95-3665918DE49C}" type="pres">
      <dgm:prSet presAssocID="{31BC904E-80D7-44AF-A4B0-8D3F1574430D}" presName="node" presStyleLbl="node1" presStyleIdx="0" presStyleCnt="3" custScaleX="35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2EB7F-B0B5-4871-83CF-E23C95BC6F32}" type="pres">
      <dgm:prSet presAssocID="{AC1B5B4A-9139-4B20-BFAB-F3F8790E2705}" presName="sibTrans" presStyleCnt="0"/>
      <dgm:spPr/>
    </dgm:pt>
    <dgm:pt modelId="{8BB47CBC-47C4-470B-A351-D26C05EE203A}" type="pres">
      <dgm:prSet presAssocID="{76964BAE-08CA-44F1-B7AE-1D14716C70CB}" presName="node" presStyleLbl="node1" presStyleIdx="1" presStyleCnt="3" custScaleX="36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DB961-4FBE-4C72-A1FB-280916FDEBB6}" type="pres">
      <dgm:prSet presAssocID="{C667A9AD-1344-4ED4-A113-0D158AE37C0D}" presName="sibTrans" presStyleCnt="0"/>
      <dgm:spPr/>
    </dgm:pt>
    <dgm:pt modelId="{FE96A041-8895-41E4-A39F-15428A02FE17}" type="pres">
      <dgm:prSet presAssocID="{85C73417-E83F-4AB4-B0CD-E719B391B34D}" presName="node" presStyleLbl="node1" presStyleIdx="2" presStyleCnt="3" custScaleX="39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A4727B-9577-48B3-AD10-0A6231AD3553}" type="presOf" srcId="{76964BAE-08CA-44F1-B7AE-1D14716C70CB}" destId="{8BB47CBC-47C4-470B-A351-D26C05EE203A}" srcOrd="0" destOrd="0" presId="urn:microsoft.com/office/officeart/2005/8/layout/default#3"/>
    <dgm:cxn modelId="{C4119473-76A8-40DA-879D-AD85CCB49177}" srcId="{921988F3-888A-4535-9440-C75DC8B60D5E}" destId="{31BC904E-80D7-44AF-A4B0-8D3F1574430D}" srcOrd="0" destOrd="0" parTransId="{4A38A950-37ED-40B9-A6A8-1532F641B746}" sibTransId="{AC1B5B4A-9139-4B20-BFAB-F3F8790E2705}"/>
    <dgm:cxn modelId="{655F2E32-7ED2-4C32-88C3-0B7968FBA597}" type="presOf" srcId="{85C73417-E83F-4AB4-B0CD-E719B391B34D}" destId="{FE96A041-8895-41E4-A39F-15428A02FE17}" srcOrd="0" destOrd="0" presId="urn:microsoft.com/office/officeart/2005/8/layout/default#3"/>
    <dgm:cxn modelId="{7F8A70D2-C34A-4BE8-907A-BC2D010049C2}" srcId="{921988F3-888A-4535-9440-C75DC8B60D5E}" destId="{76964BAE-08CA-44F1-B7AE-1D14716C70CB}" srcOrd="1" destOrd="0" parTransId="{B485A66C-F494-4BB2-B06D-0902B57F253C}" sibTransId="{C667A9AD-1344-4ED4-A113-0D158AE37C0D}"/>
    <dgm:cxn modelId="{9FB831A7-5D5C-4CD7-B5FB-0D3C22BFD9B8}" srcId="{921988F3-888A-4535-9440-C75DC8B60D5E}" destId="{85C73417-E83F-4AB4-B0CD-E719B391B34D}" srcOrd="2" destOrd="0" parTransId="{87AC8817-D636-4CD4-8253-A0FDAC50996C}" sibTransId="{9A3FB77E-EE22-4398-8930-657745310CC3}"/>
    <dgm:cxn modelId="{3E9C93AE-33D8-4F23-900A-DB98D73D9338}" type="presOf" srcId="{31BC904E-80D7-44AF-A4B0-8D3F1574430D}" destId="{9941140D-47A1-4847-9B95-3665918DE49C}" srcOrd="0" destOrd="0" presId="urn:microsoft.com/office/officeart/2005/8/layout/default#3"/>
    <dgm:cxn modelId="{0A275006-09ED-4640-AF0D-022876A1AB94}" type="presOf" srcId="{921988F3-888A-4535-9440-C75DC8B60D5E}" destId="{503D13CF-36E2-4355-A77A-866DB6AB2179}" srcOrd="0" destOrd="0" presId="urn:microsoft.com/office/officeart/2005/8/layout/default#3"/>
    <dgm:cxn modelId="{3E4AFF2D-6EEA-44B6-99D3-D4C07CB2E6A3}" type="presParOf" srcId="{503D13CF-36E2-4355-A77A-866DB6AB2179}" destId="{9941140D-47A1-4847-9B95-3665918DE49C}" srcOrd="0" destOrd="0" presId="urn:microsoft.com/office/officeart/2005/8/layout/default#3"/>
    <dgm:cxn modelId="{07092D2E-5389-49EB-A590-384B2CBB98BE}" type="presParOf" srcId="{503D13CF-36E2-4355-A77A-866DB6AB2179}" destId="{9C32EB7F-B0B5-4871-83CF-E23C95BC6F32}" srcOrd="1" destOrd="0" presId="urn:microsoft.com/office/officeart/2005/8/layout/default#3"/>
    <dgm:cxn modelId="{19F8D7CB-535F-4F24-A806-4039C90A98B0}" type="presParOf" srcId="{503D13CF-36E2-4355-A77A-866DB6AB2179}" destId="{8BB47CBC-47C4-470B-A351-D26C05EE203A}" srcOrd="2" destOrd="0" presId="urn:microsoft.com/office/officeart/2005/8/layout/default#3"/>
    <dgm:cxn modelId="{4A83CFD7-63BE-481B-96C4-E96708DF7433}" type="presParOf" srcId="{503D13CF-36E2-4355-A77A-866DB6AB2179}" destId="{4A6DB961-4FBE-4C72-A1FB-280916FDEBB6}" srcOrd="3" destOrd="0" presId="urn:microsoft.com/office/officeart/2005/8/layout/default#3"/>
    <dgm:cxn modelId="{AD7F2367-3562-4584-AB29-420DC10B7471}" type="presParOf" srcId="{503D13CF-36E2-4355-A77A-866DB6AB2179}" destId="{FE96A041-8895-41E4-A39F-15428A02FE17}" srcOrd="4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1988F3-888A-4535-9440-C75DC8B60D5E}" type="doc">
      <dgm:prSet loTypeId="urn:microsoft.com/office/officeart/2005/8/layout/default#3" loCatId="list" qsTypeId="urn:microsoft.com/office/officeart/2005/8/quickstyle/3d6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85C73417-E83F-4AB4-B0CD-E719B391B34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ar-SA" sz="1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</a:t>
          </a:r>
          <a:endParaRPr lang="en-US" sz="13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87AC8817-D636-4CD4-8253-A0FDAC50996C}" type="parTrans" cxnId="{9FB831A7-5D5C-4CD7-B5FB-0D3C22BFD9B8}">
      <dgm:prSet/>
      <dgm:spPr/>
      <dgm:t>
        <a:bodyPr/>
        <a:lstStyle/>
        <a:p>
          <a:endParaRPr lang="en-US"/>
        </a:p>
      </dgm:t>
    </dgm:pt>
    <dgm:pt modelId="{9A3FB77E-EE22-4398-8930-657745310CC3}" type="sibTrans" cxnId="{9FB831A7-5D5C-4CD7-B5FB-0D3C22BFD9B8}">
      <dgm:prSet/>
      <dgm:spPr/>
      <dgm:t>
        <a:bodyPr/>
        <a:lstStyle/>
        <a:p>
          <a:endParaRPr lang="en-US"/>
        </a:p>
      </dgm:t>
    </dgm:pt>
    <dgm:pt modelId="{F1786623-51F6-4CC6-96CF-427FCD0C8658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ar-SA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الألف</a:t>
          </a:r>
          <a:endParaRPr lang="en-US" sz="7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851A2A8D-D1F9-4EDE-9CCE-52217088320F}" type="parTrans" cxnId="{A99DE432-D956-4281-845E-C578C167080D}">
      <dgm:prSet/>
      <dgm:spPr/>
      <dgm:t>
        <a:bodyPr/>
        <a:lstStyle/>
        <a:p>
          <a:endParaRPr lang="en-US"/>
        </a:p>
      </dgm:t>
    </dgm:pt>
    <dgm:pt modelId="{B4CB6AB5-FCBD-4020-AE72-D41CCA8653CA}" type="sibTrans" cxnId="{A99DE432-D956-4281-845E-C578C167080D}">
      <dgm:prSet/>
      <dgm:spPr/>
      <dgm:t>
        <a:bodyPr/>
        <a:lstStyle/>
        <a:p>
          <a:endParaRPr lang="en-US"/>
        </a:p>
      </dgm:t>
    </dgm:pt>
    <dgm:pt modelId="{503D13CF-36E2-4355-A77A-866DB6AB2179}" type="pres">
      <dgm:prSet presAssocID="{921988F3-888A-4535-9440-C75DC8B60D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96A041-8895-41E4-A39F-15428A02FE17}" type="pres">
      <dgm:prSet presAssocID="{85C73417-E83F-4AB4-B0CD-E719B391B34D}" presName="node" presStyleLbl="node1" presStyleIdx="0" presStyleCnt="2" custScaleX="39231" custLinFactNeighborX="989" custLinFactNeighborY="-49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596E5-322E-4533-95CD-7C07B3C445EF}" type="pres">
      <dgm:prSet presAssocID="{9A3FB77E-EE22-4398-8930-657745310CC3}" presName="sibTrans" presStyleCnt="0"/>
      <dgm:spPr/>
    </dgm:pt>
    <dgm:pt modelId="{65291171-F1BF-4FA8-A75A-D870621E9595}" type="pres">
      <dgm:prSet presAssocID="{F1786623-51F6-4CC6-96CF-427FCD0C8658}" presName="node" presStyleLbl="node1" presStyleIdx="1" presStyleCnt="2" custLinFactNeighborX="-54281" custLinFactNeighborY="49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8958F6-1F12-47D7-9A27-09F8DA2F0F15}" type="presOf" srcId="{85C73417-E83F-4AB4-B0CD-E719B391B34D}" destId="{FE96A041-8895-41E4-A39F-15428A02FE17}" srcOrd="0" destOrd="0" presId="urn:microsoft.com/office/officeart/2005/8/layout/default#3"/>
    <dgm:cxn modelId="{3F6953BA-5345-43B7-8608-52C0E31D03CA}" type="presOf" srcId="{F1786623-51F6-4CC6-96CF-427FCD0C8658}" destId="{65291171-F1BF-4FA8-A75A-D870621E9595}" srcOrd="0" destOrd="0" presId="urn:microsoft.com/office/officeart/2005/8/layout/default#3"/>
    <dgm:cxn modelId="{9FB831A7-5D5C-4CD7-B5FB-0D3C22BFD9B8}" srcId="{921988F3-888A-4535-9440-C75DC8B60D5E}" destId="{85C73417-E83F-4AB4-B0CD-E719B391B34D}" srcOrd="0" destOrd="0" parTransId="{87AC8817-D636-4CD4-8253-A0FDAC50996C}" sibTransId="{9A3FB77E-EE22-4398-8930-657745310CC3}"/>
    <dgm:cxn modelId="{8A2AFB00-508B-4BF4-89DE-C2A3FB2B9890}" type="presOf" srcId="{921988F3-888A-4535-9440-C75DC8B60D5E}" destId="{503D13CF-36E2-4355-A77A-866DB6AB2179}" srcOrd="0" destOrd="0" presId="urn:microsoft.com/office/officeart/2005/8/layout/default#3"/>
    <dgm:cxn modelId="{A99DE432-D956-4281-845E-C578C167080D}" srcId="{921988F3-888A-4535-9440-C75DC8B60D5E}" destId="{F1786623-51F6-4CC6-96CF-427FCD0C8658}" srcOrd="1" destOrd="0" parTransId="{851A2A8D-D1F9-4EDE-9CCE-52217088320F}" sibTransId="{B4CB6AB5-FCBD-4020-AE72-D41CCA8653CA}"/>
    <dgm:cxn modelId="{A62A8111-94A1-487C-BE9F-C5016EC0386B}" type="presParOf" srcId="{503D13CF-36E2-4355-A77A-866DB6AB2179}" destId="{FE96A041-8895-41E4-A39F-15428A02FE17}" srcOrd="0" destOrd="0" presId="urn:microsoft.com/office/officeart/2005/8/layout/default#3"/>
    <dgm:cxn modelId="{47B41339-AB08-458D-866A-529970439310}" type="presParOf" srcId="{503D13CF-36E2-4355-A77A-866DB6AB2179}" destId="{7B8596E5-322E-4533-95CD-7C07B3C445EF}" srcOrd="1" destOrd="0" presId="urn:microsoft.com/office/officeart/2005/8/layout/default#3"/>
    <dgm:cxn modelId="{F72AD5D5-5764-4610-BE42-DA4C62BC7582}" type="presParOf" srcId="{503D13CF-36E2-4355-A77A-866DB6AB2179}" destId="{65291171-F1BF-4FA8-A75A-D870621E9595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1988F3-888A-4535-9440-C75DC8B60D5E}" type="doc">
      <dgm:prSet loTypeId="urn:microsoft.com/office/officeart/2005/8/layout/default#3" loCatId="list" qsTypeId="urn:microsoft.com/office/officeart/2005/8/quickstyle/3d6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76964BAE-08CA-44F1-B7AE-1D14716C70CB}">
      <dgm:prSet phldrT="[Text]" custT="1"/>
      <dgm:spPr/>
      <dgm:t>
        <a:bodyPr/>
        <a:lstStyle/>
        <a:p>
          <a:r>
            <a:rPr lang="ar-EG" sz="1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ل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B485A66C-F494-4BB2-B06D-0902B57F253C}" type="parTrans" cxnId="{7F8A70D2-C34A-4BE8-907A-BC2D010049C2}">
      <dgm:prSet/>
      <dgm:spPr/>
      <dgm:t>
        <a:bodyPr/>
        <a:lstStyle/>
        <a:p>
          <a:endParaRPr lang="en-US"/>
        </a:p>
      </dgm:t>
    </dgm:pt>
    <dgm:pt modelId="{C667A9AD-1344-4ED4-A113-0D158AE37C0D}" type="sibTrans" cxnId="{7F8A70D2-C34A-4BE8-907A-BC2D010049C2}">
      <dgm:prSet/>
      <dgm:spPr/>
      <dgm:t>
        <a:bodyPr/>
        <a:lstStyle/>
        <a:p>
          <a:endParaRPr lang="en-US"/>
        </a:p>
      </dgm:t>
    </dgm:pt>
    <dgm:pt modelId="{46399AFB-FF21-49E2-875E-900A7A1D2AB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Lam of </a:t>
          </a:r>
          <a:endParaRPr lang="en-US" sz="6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CCDD7C36-216E-4225-B03E-523319C8C12A}" type="parTrans" cxnId="{18BA8754-B575-46EA-8E08-43145B651ED8}">
      <dgm:prSet/>
      <dgm:spPr/>
      <dgm:t>
        <a:bodyPr/>
        <a:lstStyle/>
        <a:p>
          <a:endParaRPr lang="en-US"/>
        </a:p>
      </dgm:t>
    </dgm:pt>
    <dgm:pt modelId="{F1B59335-ED5D-4E71-8112-AFEE4F4ED044}" type="sibTrans" cxnId="{18BA8754-B575-46EA-8E08-43145B651ED8}">
      <dgm:prSet/>
      <dgm:spPr/>
      <dgm:t>
        <a:bodyPr/>
        <a:lstStyle/>
        <a:p>
          <a:endParaRPr lang="en-US"/>
        </a:p>
      </dgm:t>
    </dgm:pt>
    <dgm:pt modelId="{613B1CE1-84AB-4DE0-92C1-FD95C0F22CFB}">
      <dgm:prSet phldrT="[Text]" custT="1"/>
      <dgm:spPr/>
      <dgm:t>
        <a:bodyPr/>
        <a:lstStyle/>
        <a:p>
          <a:r>
            <a:rPr lang="ar-SA" sz="9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الله</a:t>
          </a:r>
          <a:endParaRPr lang="en-US" sz="9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5B008079-CA5F-46E8-83F1-7DCBC6FCA249}" type="parTrans" cxnId="{C84E6ED3-10B2-476F-A2AA-90182F294F7A}">
      <dgm:prSet/>
      <dgm:spPr/>
      <dgm:t>
        <a:bodyPr/>
        <a:lstStyle/>
        <a:p>
          <a:endParaRPr lang="en-US"/>
        </a:p>
      </dgm:t>
    </dgm:pt>
    <dgm:pt modelId="{2F96C36E-E514-4667-9C72-71E285221456}" type="sibTrans" cxnId="{C84E6ED3-10B2-476F-A2AA-90182F294F7A}">
      <dgm:prSet/>
      <dgm:spPr/>
      <dgm:t>
        <a:bodyPr/>
        <a:lstStyle/>
        <a:p>
          <a:endParaRPr lang="en-US"/>
        </a:p>
      </dgm:t>
    </dgm:pt>
    <dgm:pt modelId="{503D13CF-36E2-4355-A77A-866DB6AB2179}" type="pres">
      <dgm:prSet presAssocID="{921988F3-888A-4535-9440-C75DC8B60D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B47CBC-47C4-470B-A351-D26C05EE203A}" type="pres">
      <dgm:prSet presAssocID="{76964BAE-08CA-44F1-B7AE-1D14716C70CB}" presName="node" presStyleLbl="node1" presStyleIdx="0" presStyleCnt="3" custScaleX="36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DB961-4FBE-4C72-A1FB-280916FDEBB6}" type="pres">
      <dgm:prSet presAssocID="{C667A9AD-1344-4ED4-A113-0D158AE37C0D}" presName="sibTrans" presStyleCnt="0"/>
      <dgm:spPr/>
    </dgm:pt>
    <dgm:pt modelId="{406C4A3B-9344-414B-89F5-426BAAFE036A}" type="pres">
      <dgm:prSet presAssocID="{46399AFB-FF21-49E2-875E-900A7A1D2AB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C4041E-C350-4D50-B4A5-11A43B985012}" type="pres">
      <dgm:prSet presAssocID="{F1B59335-ED5D-4E71-8112-AFEE4F4ED044}" presName="sibTrans" presStyleCnt="0"/>
      <dgm:spPr/>
    </dgm:pt>
    <dgm:pt modelId="{210489FB-A2FE-4FEE-93A5-F4139FB12B49}" type="pres">
      <dgm:prSet presAssocID="{613B1CE1-84AB-4DE0-92C1-FD95C0F22CF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4F1E8C-8CF6-46D2-94F7-80CEDDB212C9}" type="presOf" srcId="{921988F3-888A-4535-9440-C75DC8B60D5E}" destId="{503D13CF-36E2-4355-A77A-866DB6AB2179}" srcOrd="0" destOrd="0" presId="urn:microsoft.com/office/officeart/2005/8/layout/default#3"/>
    <dgm:cxn modelId="{7F8A70D2-C34A-4BE8-907A-BC2D010049C2}" srcId="{921988F3-888A-4535-9440-C75DC8B60D5E}" destId="{76964BAE-08CA-44F1-B7AE-1D14716C70CB}" srcOrd="0" destOrd="0" parTransId="{B485A66C-F494-4BB2-B06D-0902B57F253C}" sibTransId="{C667A9AD-1344-4ED4-A113-0D158AE37C0D}"/>
    <dgm:cxn modelId="{C84E6ED3-10B2-476F-A2AA-90182F294F7A}" srcId="{921988F3-888A-4535-9440-C75DC8B60D5E}" destId="{613B1CE1-84AB-4DE0-92C1-FD95C0F22CFB}" srcOrd="2" destOrd="0" parTransId="{5B008079-CA5F-46E8-83F1-7DCBC6FCA249}" sibTransId="{2F96C36E-E514-4667-9C72-71E285221456}"/>
    <dgm:cxn modelId="{18BA8754-B575-46EA-8E08-43145B651ED8}" srcId="{921988F3-888A-4535-9440-C75DC8B60D5E}" destId="{46399AFB-FF21-49E2-875E-900A7A1D2ABE}" srcOrd="1" destOrd="0" parTransId="{CCDD7C36-216E-4225-B03E-523319C8C12A}" sibTransId="{F1B59335-ED5D-4E71-8112-AFEE4F4ED044}"/>
    <dgm:cxn modelId="{A9143199-775A-4842-BEFA-CB3630316883}" type="presOf" srcId="{46399AFB-FF21-49E2-875E-900A7A1D2ABE}" destId="{406C4A3B-9344-414B-89F5-426BAAFE036A}" srcOrd="0" destOrd="0" presId="urn:microsoft.com/office/officeart/2005/8/layout/default#3"/>
    <dgm:cxn modelId="{B4CC4BA8-5C08-40E5-92F6-E7CC4EB63315}" type="presOf" srcId="{613B1CE1-84AB-4DE0-92C1-FD95C0F22CFB}" destId="{210489FB-A2FE-4FEE-93A5-F4139FB12B49}" srcOrd="0" destOrd="0" presId="urn:microsoft.com/office/officeart/2005/8/layout/default#3"/>
    <dgm:cxn modelId="{2679826F-3857-4FF0-B396-7F77096350D6}" type="presOf" srcId="{76964BAE-08CA-44F1-B7AE-1D14716C70CB}" destId="{8BB47CBC-47C4-470B-A351-D26C05EE203A}" srcOrd="0" destOrd="0" presId="urn:microsoft.com/office/officeart/2005/8/layout/default#3"/>
    <dgm:cxn modelId="{577901BD-EA69-4C67-924D-745BA458A703}" type="presParOf" srcId="{503D13CF-36E2-4355-A77A-866DB6AB2179}" destId="{8BB47CBC-47C4-470B-A351-D26C05EE203A}" srcOrd="0" destOrd="0" presId="urn:microsoft.com/office/officeart/2005/8/layout/default#3"/>
    <dgm:cxn modelId="{DBAD8885-55BD-40ED-8C02-392407AFB973}" type="presParOf" srcId="{503D13CF-36E2-4355-A77A-866DB6AB2179}" destId="{4A6DB961-4FBE-4C72-A1FB-280916FDEBB6}" srcOrd="1" destOrd="0" presId="urn:microsoft.com/office/officeart/2005/8/layout/default#3"/>
    <dgm:cxn modelId="{56A56917-7838-42AC-9EC7-8198DB19D9E0}" type="presParOf" srcId="{503D13CF-36E2-4355-A77A-866DB6AB2179}" destId="{406C4A3B-9344-414B-89F5-426BAAFE036A}" srcOrd="2" destOrd="0" presId="urn:microsoft.com/office/officeart/2005/8/layout/default#3"/>
    <dgm:cxn modelId="{7ACD31D8-3BAB-4015-B151-B8C5896B5757}" type="presParOf" srcId="{503D13CF-36E2-4355-A77A-866DB6AB2179}" destId="{5BC4041E-C350-4D50-B4A5-11A43B985012}" srcOrd="3" destOrd="0" presId="urn:microsoft.com/office/officeart/2005/8/layout/default#3"/>
    <dgm:cxn modelId="{36DDD970-3262-4380-A3AD-692978703AF4}" type="presParOf" srcId="{503D13CF-36E2-4355-A77A-866DB6AB2179}" destId="{210489FB-A2FE-4FEE-93A5-F4139FB12B49}" srcOrd="4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1988F3-888A-4535-9440-C75DC8B60D5E}" type="doc">
      <dgm:prSet loTypeId="urn:microsoft.com/office/officeart/2005/8/layout/default#3" loCatId="list" qsTypeId="urn:microsoft.com/office/officeart/2005/8/quickstyle/3d6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76964BAE-08CA-44F1-B7AE-1D14716C70CB}">
      <dgm:prSet phldrT="[Text]" custT="1"/>
      <dgm:spPr/>
      <dgm:t>
        <a:bodyPr/>
        <a:lstStyle/>
        <a:p>
          <a:r>
            <a:rPr lang="ar-EG" sz="1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ل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B485A66C-F494-4BB2-B06D-0902B57F253C}" type="parTrans" cxnId="{7F8A70D2-C34A-4BE8-907A-BC2D010049C2}">
      <dgm:prSet/>
      <dgm:spPr/>
      <dgm:t>
        <a:bodyPr/>
        <a:lstStyle/>
        <a:p>
          <a:endParaRPr lang="en-US"/>
        </a:p>
      </dgm:t>
    </dgm:pt>
    <dgm:pt modelId="{C667A9AD-1344-4ED4-A113-0D158AE37C0D}" type="sibTrans" cxnId="{7F8A70D2-C34A-4BE8-907A-BC2D010049C2}">
      <dgm:prSet/>
      <dgm:spPr/>
      <dgm:t>
        <a:bodyPr/>
        <a:lstStyle/>
        <a:p>
          <a:endParaRPr lang="en-US"/>
        </a:p>
      </dgm:t>
    </dgm:pt>
    <dgm:pt modelId="{46399AFB-FF21-49E2-875E-900A7A1D2AB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Lam of </a:t>
          </a:r>
          <a:endParaRPr lang="en-US" sz="6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CCDD7C36-216E-4225-B03E-523319C8C12A}" type="parTrans" cxnId="{18BA8754-B575-46EA-8E08-43145B651ED8}">
      <dgm:prSet/>
      <dgm:spPr/>
      <dgm:t>
        <a:bodyPr/>
        <a:lstStyle/>
        <a:p>
          <a:endParaRPr lang="en-US"/>
        </a:p>
      </dgm:t>
    </dgm:pt>
    <dgm:pt modelId="{F1B59335-ED5D-4E71-8112-AFEE4F4ED044}" type="sibTrans" cxnId="{18BA8754-B575-46EA-8E08-43145B651ED8}">
      <dgm:prSet/>
      <dgm:spPr/>
      <dgm:t>
        <a:bodyPr/>
        <a:lstStyle/>
        <a:p>
          <a:endParaRPr lang="en-US"/>
        </a:p>
      </dgm:t>
    </dgm:pt>
    <dgm:pt modelId="{613B1CE1-84AB-4DE0-92C1-FD95C0F22CFB}">
      <dgm:prSet phldrT="[Text]" custT="1"/>
      <dgm:spPr/>
      <dgm:t>
        <a:bodyPr/>
        <a:lstStyle/>
        <a:p>
          <a:r>
            <a:rPr lang="ar-SA" sz="9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الله</a:t>
          </a:r>
          <a:endParaRPr lang="en-US" sz="9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5B008079-CA5F-46E8-83F1-7DCBC6FCA249}" type="parTrans" cxnId="{C84E6ED3-10B2-476F-A2AA-90182F294F7A}">
      <dgm:prSet/>
      <dgm:spPr/>
      <dgm:t>
        <a:bodyPr/>
        <a:lstStyle/>
        <a:p>
          <a:endParaRPr lang="en-US"/>
        </a:p>
      </dgm:t>
    </dgm:pt>
    <dgm:pt modelId="{2F96C36E-E514-4667-9C72-71E285221456}" type="sibTrans" cxnId="{C84E6ED3-10B2-476F-A2AA-90182F294F7A}">
      <dgm:prSet/>
      <dgm:spPr/>
      <dgm:t>
        <a:bodyPr/>
        <a:lstStyle/>
        <a:p>
          <a:endParaRPr lang="en-US"/>
        </a:p>
      </dgm:t>
    </dgm:pt>
    <dgm:pt modelId="{503D13CF-36E2-4355-A77A-866DB6AB2179}" type="pres">
      <dgm:prSet presAssocID="{921988F3-888A-4535-9440-C75DC8B60D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B47CBC-47C4-470B-A351-D26C05EE203A}" type="pres">
      <dgm:prSet presAssocID="{76964BAE-08CA-44F1-B7AE-1D14716C70CB}" presName="node" presStyleLbl="node1" presStyleIdx="0" presStyleCnt="3" custScaleX="36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DB961-4FBE-4C72-A1FB-280916FDEBB6}" type="pres">
      <dgm:prSet presAssocID="{C667A9AD-1344-4ED4-A113-0D158AE37C0D}" presName="sibTrans" presStyleCnt="0"/>
      <dgm:spPr/>
    </dgm:pt>
    <dgm:pt modelId="{406C4A3B-9344-414B-89F5-426BAAFE036A}" type="pres">
      <dgm:prSet presAssocID="{46399AFB-FF21-49E2-875E-900A7A1D2AB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C4041E-C350-4D50-B4A5-11A43B985012}" type="pres">
      <dgm:prSet presAssocID="{F1B59335-ED5D-4E71-8112-AFEE4F4ED044}" presName="sibTrans" presStyleCnt="0"/>
      <dgm:spPr/>
    </dgm:pt>
    <dgm:pt modelId="{210489FB-A2FE-4FEE-93A5-F4139FB12B49}" type="pres">
      <dgm:prSet presAssocID="{613B1CE1-84AB-4DE0-92C1-FD95C0F22CF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224519-2A2D-42F6-A37B-2D80AA9C95B3}" type="presOf" srcId="{921988F3-888A-4535-9440-C75DC8B60D5E}" destId="{503D13CF-36E2-4355-A77A-866DB6AB2179}" srcOrd="0" destOrd="0" presId="urn:microsoft.com/office/officeart/2005/8/layout/default#3"/>
    <dgm:cxn modelId="{96D09E51-77E5-4712-A214-13EA7CD80E96}" type="presOf" srcId="{46399AFB-FF21-49E2-875E-900A7A1D2ABE}" destId="{406C4A3B-9344-414B-89F5-426BAAFE036A}" srcOrd="0" destOrd="0" presId="urn:microsoft.com/office/officeart/2005/8/layout/default#3"/>
    <dgm:cxn modelId="{60C30E4B-95CA-466C-8564-2FA7BEE64C74}" type="presOf" srcId="{76964BAE-08CA-44F1-B7AE-1D14716C70CB}" destId="{8BB47CBC-47C4-470B-A351-D26C05EE203A}" srcOrd="0" destOrd="0" presId="urn:microsoft.com/office/officeart/2005/8/layout/default#3"/>
    <dgm:cxn modelId="{C84E6ED3-10B2-476F-A2AA-90182F294F7A}" srcId="{921988F3-888A-4535-9440-C75DC8B60D5E}" destId="{613B1CE1-84AB-4DE0-92C1-FD95C0F22CFB}" srcOrd="2" destOrd="0" parTransId="{5B008079-CA5F-46E8-83F1-7DCBC6FCA249}" sibTransId="{2F96C36E-E514-4667-9C72-71E285221456}"/>
    <dgm:cxn modelId="{7F8A70D2-C34A-4BE8-907A-BC2D010049C2}" srcId="{921988F3-888A-4535-9440-C75DC8B60D5E}" destId="{76964BAE-08CA-44F1-B7AE-1D14716C70CB}" srcOrd="0" destOrd="0" parTransId="{B485A66C-F494-4BB2-B06D-0902B57F253C}" sibTransId="{C667A9AD-1344-4ED4-A113-0D158AE37C0D}"/>
    <dgm:cxn modelId="{18BA8754-B575-46EA-8E08-43145B651ED8}" srcId="{921988F3-888A-4535-9440-C75DC8B60D5E}" destId="{46399AFB-FF21-49E2-875E-900A7A1D2ABE}" srcOrd="1" destOrd="0" parTransId="{CCDD7C36-216E-4225-B03E-523319C8C12A}" sibTransId="{F1B59335-ED5D-4E71-8112-AFEE4F4ED044}"/>
    <dgm:cxn modelId="{58411753-605F-41CD-BDD1-7A043D955167}" type="presOf" srcId="{613B1CE1-84AB-4DE0-92C1-FD95C0F22CFB}" destId="{210489FB-A2FE-4FEE-93A5-F4139FB12B49}" srcOrd="0" destOrd="0" presId="urn:microsoft.com/office/officeart/2005/8/layout/default#3"/>
    <dgm:cxn modelId="{A82A93B7-6524-4EBB-8A0B-0300F9B1E742}" type="presParOf" srcId="{503D13CF-36E2-4355-A77A-866DB6AB2179}" destId="{8BB47CBC-47C4-470B-A351-D26C05EE203A}" srcOrd="0" destOrd="0" presId="urn:microsoft.com/office/officeart/2005/8/layout/default#3"/>
    <dgm:cxn modelId="{4448808B-372F-4CB9-B4CE-E28920251FF6}" type="presParOf" srcId="{503D13CF-36E2-4355-A77A-866DB6AB2179}" destId="{4A6DB961-4FBE-4C72-A1FB-280916FDEBB6}" srcOrd="1" destOrd="0" presId="urn:microsoft.com/office/officeart/2005/8/layout/default#3"/>
    <dgm:cxn modelId="{72B51499-7553-40A2-9688-D9BFD127A63B}" type="presParOf" srcId="{503D13CF-36E2-4355-A77A-866DB6AB2179}" destId="{406C4A3B-9344-414B-89F5-426BAAFE036A}" srcOrd="2" destOrd="0" presId="urn:microsoft.com/office/officeart/2005/8/layout/default#3"/>
    <dgm:cxn modelId="{7B077A46-6C9B-4D01-89BF-1F6283B4331A}" type="presParOf" srcId="{503D13CF-36E2-4355-A77A-866DB6AB2179}" destId="{5BC4041E-C350-4D50-B4A5-11A43B985012}" srcOrd="3" destOrd="0" presId="urn:microsoft.com/office/officeart/2005/8/layout/default#3"/>
    <dgm:cxn modelId="{D9DEA4AC-41A5-44B0-9C3C-A780DC216157}" type="presParOf" srcId="{503D13CF-36E2-4355-A77A-866DB6AB2179}" destId="{210489FB-A2FE-4FEE-93A5-F4139FB12B49}" srcOrd="4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1988F3-888A-4535-9440-C75DC8B60D5E}" type="doc">
      <dgm:prSet loTypeId="urn:microsoft.com/office/officeart/2005/8/layout/default#3" loCatId="list" qsTypeId="urn:microsoft.com/office/officeart/2005/8/quickstyle/3d6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31BC904E-80D7-44AF-A4B0-8D3F1574430D}">
      <dgm:prSet phldrT="[Text]" custT="1"/>
      <dgm:spPr/>
      <dgm:t>
        <a:bodyPr/>
        <a:lstStyle/>
        <a:p>
          <a:r>
            <a:rPr lang="ar-EG" sz="1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4A38A950-37ED-40B9-A6A8-1532F641B746}" type="parTrans" cxnId="{C4119473-76A8-40DA-879D-AD85CCB49177}">
      <dgm:prSet/>
      <dgm:spPr/>
      <dgm:t>
        <a:bodyPr/>
        <a:lstStyle/>
        <a:p>
          <a:endParaRPr lang="en-US"/>
        </a:p>
      </dgm:t>
    </dgm:pt>
    <dgm:pt modelId="{AC1B5B4A-9139-4B20-BFAB-F3F8790E2705}" type="sibTrans" cxnId="{C4119473-76A8-40DA-879D-AD85CCB49177}">
      <dgm:prSet/>
      <dgm:spPr/>
      <dgm:t>
        <a:bodyPr/>
        <a:lstStyle/>
        <a:p>
          <a:endParaRPr lang="en-US"/>
        </a:p>
      </dgm:t>
    </dgm:pt>
    <dgm:pt modelId="{36E65178-0AC8-46AF-847C-BE8E6D144701}">
      <dgm:prSet phldrT="[Text]" custT="1"/>
      <dgm:spPr/>
      <dgm:t>
        <a:bodyPr/>
        <a:lstStyle/>
        <a:p>
          <a:r>
            <a:rPr lang="ar-SA" sz="9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الراء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A581B491-8495-4A3C-BFB7-9C22304035DF}" type="sibTrans" cxnId="{FF79B16C-349C-484B-AF98-33939ABD1602}">
      <dgm:prSet/>
      <dgm:spPr/>
      <dgm:t>
        <a:bodyPr/>
        <a:lstStyle/>
        <a:p>
          <a:endParaRPr lang="en-US"/>
        </a:p>
      </dgm:t>
    </dgm:pt>
    <dgm:pt modelId="{771FBD1E-211A-4B3D-92BE-90E117C8F960}" type="parTrans" cxnId="{FF79B16C-349C-484B-AF98-33939ABD1602}">
      <dgm:prSet/>
      <dgm:spPr/>
      <dgm:t>
        <a:bodyPr/>
        <a:lstStyle/>
        <a:p>
          <a:endParaRPr lang="en-US"/>
        </a:p>
      </dgm:t>
    </dgm:pt>
    <dgm:pt modelId="{503D13CF-36E2-4355-A77A-866DB6AB2179}" type="pres">
      <dgm:prSet presAssocID="{921988F3-888A-4535-9440-C75DC8B60D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41140D-47A1-4847-9B95-3665918DE49C}" type="pres">
      <dgm:prSet presAssocID="{31BC904E-80D7-44AF-A4B0-8D3F1574430D}" presName="node" presStyleLbl="node1" presStyleIdx="0" presStyleCnt="2" custScaleX="35156" custLinFactNeighborX="-46" custLinFactNeighborY="-38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2EB7F-B0B5-4871-83CF-E23C95BC6F32}" type="pres">
      <dgm:prSet presAssocID="{AC1B5B4A-9139-4B20-BFAB-F3F8790E2705}" presName="sibTrans" presStyleCnt="0"/>
      <dgm:spPr/>
    </dgm:pt>
    <dgm:pt modelId="{682E5A64-A3E6-493E-AE35-D50DD5A2C941}" type="pres">
      <dgm:prSet presAssocID="{36E65178-0AC8-46AF-847C-BE8E6D144701}" presName="node" presStyleLbl="node1" presStyleIdx="1" presStyleCnt="2" custLinFactNeighborX="-45202" custLinFactNeighborY="45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7B71E6-4905-408A-9257-A361024F5006}" type="presOf" srcId="{36E65178-0AC8-46AF-847C-BE8E6D144701}" destId="{682E5A64-A3E6-493E-AE35-D50DD5A2C941}" srcOrd="0" destOrd="0" presId="urn:microsoft.com/office/officeart/2005/8/layout/default#3"/>
    <dgm:cxn modelId="{3DE610AE-7D0D-425B-838F-BB08A19850AD}" type="presOf" srcId="{921988F3-888A-4535-9440-C75DC8B60D5E}" destId="{503D13CF-36E2-4355-A77A-866DB6AB2179}" srcOrd="0" destOrd="0" presId="urn:microsoft.com/office/officeart/2005/8/layout/default#3"/>
    <dgm:cxn modelId="{FF79B16C-349C-484B-AF98-33939ABD1602}" srcId="{921988F3-888A-4535-9440-C75DC8B60D5E}" destId="{36E65178-0AC8-46AF-847C-BE8E6D144701}" srcOrd="1" destOrd="0" parTransId="{771FBD1E-211A-4B3D-92BE-90E117C8F960}" sibTransId="{A581B491-8495-4A3C-BFB7-9C22304035DF}"/>
    <dgm:cxn modelId="{A8B8DF7B-D183-4EB2-9CD6-EAECA80C20BA}" type="presOf" srcId="{31BC904E-80D7-44AF-A4B0-8D3F1574430D}" destId="{9941140D-47A1-4847-9B95-3665918DE49C}" srcOrd="0" destOrd="0" presId="urn:microsoft.com/office/officeart/2005/8/layout/default#3"/>
    <dgm:cxn modelId="{C4119473-76A8-40DA-879D-AD85CCB49177}" srcId="{921988F3-888A-4535-9440-C75DC8B60D5E}" destId="{31BC904E-80D7-44AF-A4B0-8D3F1574430D}" srcOrd="0" destOrd="0" parTransId="{4A38A950-37ED-40B9-A6A8-1532F641B746}" sibTransId="{AC1B5B4A-9139-4B20-BFAB-F3F8790E2705}"/>
    <dgm:cxn modelId="{65B069DE-21B9-48AC-BFBA-6CBA0AA270FF}" type="presParOf" srcId="{503D13CF-36E2-4355-A77A-866DB6AB2179}" destId="{9941140D-47A1-4847-9B95-3665918DE49C}" srcOrd="0" destOrd="0" presId="urn:microsoft.com/office/officeart/2005/8/layout/default#3"/>
    <dgm:cxn modelId="{BD859F6B-6AEE-4196-A1DE-C1A577D792BF}" type="presParOf" srcId="{503D13CF-36E2-4355-A77A-866DB6AB2179}" destId="{9C32EB7F-B0B5-4871-83CF-E23C95BC6F32}" srcOrd="1" destOrd="0" presId="urn:microsoft.com/office/officeart/2005/8/layout/default#3"/>
    <dgm:cxn modelId="{38D6A69D-97E6-4C05-9C91-E0DBC1CCCB48}" type="presParOf" srcId="{503D13CF-36E2-4355-A77A-866DB6AB2179}" destId="{682E5A64-A3E6-493E-AE35-D50DD5A2C941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1988F3-888A-4535-9440-C75DC8B60D5E}" type="doc">
      <dgm:prSet loTypeId="urn:microsoft.com/office/officeart/2005/8/layout/default#3" loCatId="list" qsTypeId="urn:microsoft.com/office/officeart/2005/8/quickstyle/3d6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31BC904E-80D7-44AF-A4B0-8D3F1574430D}">
      <dgm:prSet phldrT="[Text]" custT="1"/>
      <dgm:spPr/>
      <dgm:t>
        <a:bodyPr/>
        <a:lstStyle/>
        <a:p>
          <a:r>
            <a:rPr lang="ar-EG" sz="1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4A38A950-37ED-40B9-A6A8-1532F641B746}" type="parTrans" cxnId="{C4119473-76A8-40DA-879D-AD85CCB49177}">
      <dgm:prSet/>
      <dgm:spPr/>
      <dgm:t>
        <a:bodyPr/>
        <a:lstStyle/>
        <a:p>
          <a:endParaRPr lang="en-US"/>
        </a:p>
      </dgm:t>
    </dgm:pt>
    <dgm:pt modelId="{AC1B5B4A-9139-4B20-BFAB-F3F8790E2705}" type="sibTrans" cxnId="{C4119473-76A8-40DA-879D-AD85CCB49177}">
      <dgm:prSet/>
      <dgm:spPr/>
      <dgm:t>
        <a:bodyPr/>
        <a:lstStyle/>
        <a:p>
          <a:endParaRPr lang="en-US"/>
        </a:p>
      </dgm:t>
    </dgm:pt>
    <dgm:pt modelId="{36E65178-0AC8-46AF-847C-BE8E6D144701}">
      <dgm:prSet phldrT="[Text]" custT="1"/>
      <dgm:spPr/>
      <dgm:t>
        <a:bodyPr/>
        <a:lstStyle/>
        <a:p>
          <a:r>
            <a:rPr lang="ar-SA" sz="9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الراء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A581B491-8495-4A3C-BFB7-9C22304035DF}" type="sibTrans" cxnId="{FF79B16C-349C-484B-AF98-33939ABD1602}">
      <dgm:prSet/>
      <dgm:spPr/>
      <dgm:t>
        <a:bodyPr/>
        <a:lstStyle/>
        <a:p>
          <a:endParaRPr lang="en-US"/>
        </a:p>
      </dgm:t>
    </dgm:pt>
    <dgm:pt modelId="{771FBD1E-211A-4B3D-92BE-90E117C8F960}" type="parTrans" cxnId="{FF79B16C-349C-484B-AF98-33939ABD1602}">
      <dgm:prSet/>
      <dgm:spPr/>
      <dgm:t>
        <a:bodyPr/>
        <a:lstStyle/>
        <a:p>
          <a:endParaRPr lang="en-US"/>
        </a:p>
      </dgm:t>
    </dgm:pt>
    <dgm:pt modelId="{503D13CF-36E2-4355-A77A-866DB6AB2179}" type="pres">
      <dgm:prSet presAssocID="{921988F3-888A-4535-9440-C75DC8B60D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41140D-47A1-4847-9B95-3665918DE49C}" type="pres">
      <dgm:prSet presAssocID="{31BC904E-80D7-44AF-A4B0-8D3F1574430D}" presName="node" presStyleLbl="node1" presStyleIdx="0" presStyleCnt="2" custScaleX="35156" custLinFactNeighborX="-46" custLinFactNeighborY="-38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2EB7F-B0B5-4871-83CF-E23C95BC6F32}" type="pres">
      <dgm:prSet presAssocID="{AC1B5B4A-9139-4B20-BFAB-F3F8790E2705}" presName="sibTrans" presStyleCnt="0"/>
      <dgm:spPr/>
    </dgm:pt>
    <dgm:pt modelId="{682E5A64-A3E6-493E-AE35-D50DD5A2C941}" type="pres">
      <dgm:prSet presAssocID="{36E65178-0AC8-46AF-847C-BE8E6D144701}" presName="node" presStyleLbl="node1" presStyleIdx="1" presStyleCnt="2" custLinFactNeighborX="-45202" custLinFactNeighborY="45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BBC8B0-19E0-40BE-968F-35E859830B83}" type="presOf" srcId="{921988F3-888A-4535-9440-C75DC8B60D5E}" destId="{503D13CF-36E2-4355-A77A-866DB6AB2179}" srcOrd="0" destOrd="0" presId="urn:microsoft.com/office/officeart/2005/8/layout/default#3"/>
    <dgm:cxn modelId="{3E2248AB-21C7-4DFC-9557-EDA6D0782498}" type="presOf" srcId="{31BC904E-80D7-44AF-A4B0-8D3F1574430D}" destId="{9941140D-47A1-4847-9B95-3665918DE49C}" srcOrd="0" destOrd="0" presId="urn:microsoft.com/office/officeart/2005/8/layout/default#3"/>
    <dgm:cxn modelId="{BA5F682C-0A42-4851-AAFD-20E9417CE753}" type="presOf" srcId="{36E65178-0AC8-46AF-847C-BE8E6D144701}" destId="{682E5A64-A3E6-493E-AE35-D50DD5A2C941}" srcOrd="0" destOrd="0" presId="urn:microsoft.com/office/officeart/2005/8/layout/default#3"/>
    <dgm:cxn modelId="{FF79B16C-349C-484B-AF98-33939ABD1602}" srcId="{921988F3-888A-4535-9440-C75DC8B60D5E}" destId="{36E65178-0AC8-46AF-847C-BE8E6D144701}" srcOrd="1" destOrd="0" parTransId="{771FBD1E-211A-4B3D-92BE-90E117C8F960}" sibTransId="{A581B491-8495-4A3C-BFB7-9C22304035DF}"/>
    <dgm:cxn modelId="{C4119473-76A8-40DA-879D-AD85CCB49177}" srcId="{921988F3-888A-4535-9440-C75DC8B60D5E}" destId="{31BC904E-80D7-44AF-A4B0-8D3F1574430D}" srcOrd="0" destOrd="0" parTransId="{4A38A950-37ED-40B9-A6A8-1532F641B746}" sibTransId="{AC1B5B4A-9139-4B20-BFAB-F3F8790E2705}"/>
    <dgm:cxn modelId="{98D0DB8A-2017-4B71-B65D-61B203C247C2}" type="presParOf" srcId="{503D13CF-36E2-4355-A77A-866DB6AB2179}" destId="{9941140D-47A1-4847-9B95-3665918DE49C}" srcOrd="0" destOrd="0" presId="urn:microsoft.com/office/officeart/2005/8/layout/default#3"/>
    <dgm:cxn modelId="{218084AA-2DBB-49C2-A6D3-FBCF17C6AF49}" type="presParOf" srcId="{503D13CF-36E2-4355-A77A-866DB6AB2179}" destId="{9C32EB7F-B0B5-4871-83CF-E23C95BC6F32}" srcOrd="1" destOrd="0" presId="urn:microsoft.com/office/officeart/2005/8/layout/default#3"/>
    <dgm:cxn modelId="{A1C2E441-7F5A-4155-9EAB-7154128DBC3F}" type="presParOf" srcId="{503D13CF-36E2-4355-A77A-866DB6AB2179}" destId="{682E5A64-A3E6-493E-AE35-D50DD5A2C941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21988F3-888A-4535-9440-C75DC8B60D5E}" type="doc">
      <dgm:prSet loTypeId="urn:microsoft.com/office/officeart/2005/8/layout/default#3" loCatId="list" qsTypeId="urn:microsoft.com/office/officeart/2005/8/quickstyle/3d6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31BC904E-80D7-44AF-A4B0-8D3F1574430D}">
      <dgm:prSet phldrT="[Text]" custT="1"/>
      <dgm:spPr/>
      <dgm:t>
        <a:bodyPr/>
        <a:lstStyle/>
        <a:p>
          <a:r>
            <a:rPr lang="ar-EG" sz="1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4A38A950-37ED-40B9-A6A8-1532F641B746}" type="parTrans" cxnId="{C4119473-76A8-40DA-879D-AD85CCB49177}">
      <dgm:prSet/>
      <dgm:spPr/>
      <dgm:t>
        <a:bodyPr/>
        <a:lstStyle/>
        <a:p>
          <a:endParaRPr lang="en-US"/>
        </a:p>
      </dgm:t>
    </dgm:pt>
    <dgm:pt modelId="{AC1B5B4A-9139-4B20-BFAB-F3F8790E2705}" type="sibTrans" cxnId="{C4119473-76A8-40DA-879D-AD85CCB49177}">
      <dgm:prSet/>
      <dgm:spPr/>
      <dgm:t>
        <a:bodyPr/>
        <a:lstStyle/>
        <a:p>
          <a:endParaRPr lang="en-US"/>
        </a:p>
      </dgm:t>
    </dgm:pt>
    <dgm:pt modelId="{36E65178-0AC8-46AF-847C-BE8E6D144701}">
      <dgm:prSet phldrT="[Text]" custT="1"/>
      <dgm:spPr/>
      <dgm:t>
        <a:bodyPr/>
        <a:lstStyle/>
        <a:p>
          <a:r>
            <a:rPr lang="ar-SA" sz="9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الراء</a:t>
          </a:r>
          <a:endParaRPr lang="en-US" sz="1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gm:t>
    </dgm:pt>
    <dgm:pt modelId="{A581B491-8495-4A3C-BFB7-9C22304035DF}" type="sibTrans" cxnId="{FF79B16C-349C-484B-AF98-33939ABD1602}">
      <dgm:prSet/>
      <dgm:spPr/>
      <dgm:t>
        <a:bodyPr/>
        <a:lstStyle/>
        <a:p>
          <a:endParaRPr lang="en-US"/>
        </a:p>
      </dgm:t>
    </dgm:pt>
    <dgm:pt modelId="{771FBD1E-211A-4B3D-92BE-90E117C8F960}" type="parTrans" cxnId="{FF79B16C-349C-484B-AF98-33939ABD1602}">
      <dgm:prSet/>
      <dgm:spPr/>
      <dgm:t>
        <a:bodyPr/>
        <a:lstStyle/>
        <a:p>
          <a:endParaRPr lang="en-US"/>
        </a:p>
      </dgm:t>
    </dgm:pt>
    <dgm:pt modelId="{503D13CF-36E2-4355-A77A-866DB6AB2179}" type="pres">
      <dgm:prSet presAssocID="{921988F3-888A-4535-9440-C75DC8B60D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41140D-47A1-4847-9B95-3665918DE49C}" type="pres">
      <dgm:prSet presAssocID="{31BC904E-80D7-44AF-A4B0-8D3F1574430D}" presName="node" presStyleLbl="node1" presStyleIdx="0" presStyleCnt="2" custScaleX="35156" custLinFactNeighborX="-46" custLinFactNeighborY="-38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2EB7F-B0B5-4871-83CF-E23C95BC6F32}" type="pres">
      <dgm:prSet presAssocID="{AC1B5B4A-9139-4B20-BFAB-F3F8790E2705}" presName="sibTrans" presStyleCnt="0"/>
      <dgm:spPr/>
    </dgm:pt>
    <dgm:pt modelId="{682E5A64-A3E6-493E-AE35-D50DD5A2C941}" type="pres">
      <dgm:prSet presAssocID="{36E65178-0AC8-46AF-847C-BE8E6D144701}" presName="node" presStyleLbl="node1" presStyleIdx="1" presStyleCnt="2" custLinFactNeighborX="-45202" custLinFactNeighborY="45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15A5AB-6B00-41C7-AF7B-3033A4D234B6}" type="presOf" srcId="{36E65178-0AC8-46AF-847C-BE8E6D144701}" destId="{682E5A64-A3E6-493E-AE35-D50DD5A2C941}" srcOrd="0" destOrd="0" presId="urn:microsoft.com/office/officeart/2005/8/layout/default#3"/>
    <dgm:cxn modelId="{BB881D39-570F-44F4-9C56-F9ED4FE254B0}" type="presOf" srcId="{921988F3-888A-4535-9440-C75DC8B60D5E}" destId="{503D13CF-36E2-4355-A77A-866DB6AB2179}" srcOrd="0" destOrd="0" presId="urn:microsoft.com/office/officeart/2005/8/layout/default#3"/>
    <dgm:cxn modelId="{FF79B16C-349C-484B-AF98-33939ABD1602}" srcId="{921988F3-888A-4535-9440-C75DC8B60D5E}" destId="{36E65178-0AC8-46AF-847C-BE8E6D144701}" srcOrd="1" destOrd="0" parTransId="{771FBD1E-211A-4B3D-92BE-90E117C8F960}" sibTransId="{A581B491-8495-4A3C-BFB7-9C22304035DF}"/>
    <dgm:cxn modelId="{C4119473-76A8-40DA-879D-AD85CCB49177}" srcId="{921988F3-888A-4535-9440-C75DC8B60D5E}" destId="{31BC904E-80D7-44AF-A4B0-8D3F1574430D}" srcOrd="0" destOrd="0" parTransId="{4A38A950-37ED-40B9-A6A8-1532F641B746}" sibTransId="{AC1B5B4A-9139-4B20-BFAB-F3F8790E2705}"/>
    <dgm:cxn modelId="{7D3A0677-0231-49B6-8E07-87AB488B85BC}" type="presOf" srcId="{31BC904E-80D7-44AF-A4B0-8D3F1574430D}" destId="{9941140D-47A1-4847-9B95-3665918DE49C}" srcOrd="0" destOrd="0" presId="urn:microsoft.com/office/officeart/2005/8/layout/default#3"/>
    <dgm:cxn modelId="{A743E60A-46B0-4B2E-9B98-5B0892F4255C}" type="presParOf" srcId="{503D13CF-36E2-4355-A77A-866DB6AB2179}" destId="{9941140D-47A1-4847-9B95-3665918DE49C}" srcOrd="0" destOrd="0" presId="urn:microsoft.com/office/officeart/2005/8/layout/default#3"/>
    <dgm:cxn modelId="{6FA15310-6335-4783-9C67-08FCE81AC140}" type="presParOf" srcId="{503D13CF-36E2-4355-A77A-866DB6AB2179}" destId="{9C32EB7F-B0B5-4871-83CF-E23C95BC6F32}" srcOrd="1" destOrd="0" presId="urn:microsoft.com/office/officeart/2005/8/layout/default#3"/>
    <dgm:cxn modelId="{28BEB412-4766-4B9E-BE05-B927DA716D1A}" type="presParOf" srcId="{503D13CF-36E2-4355-A77A-866DB6AB2179}" destId="{682E5A64-A3E6-493E-AE35-D50DD5A2C941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EA0F7-BFC9-4134-970A-54D7BB26A96D}">
      <dsp:nvSpPr>
        <dsp:cNvPr id="0" name=""/>
        <dsp:cNvSpPr/>
      </dsp:nvSpPr>
      <dsp:spPr>
        <a:xfrm>
          <a:off x="0" y="4835"/>
          <a:ext cx="3898386" cy="1559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384" tIns="231648" rIns="405384" bIns="231648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700" kern="1200" dirty="0" smtClean="0"/>
            <a:t>التفخيم</a:t>
          </a:r>
          <a:endParaRPr lang="fr-CA" sz="5700" kern="1200" dirty="0"/>
        </a:p>
      </dsp:txBody>
      <dsp:txXfrm>
        <a:off x="0" y="4835"/>
        <a:ext cx="3898386" cy="1559354"/>
      </dsp:txXfrm>
    </dsp:sp>
    <dsp:sp modelId="{4F0D76D1-F854-45EE-B718-13E2CB18BE9C}">
      <dsp:nvSpPr>
        <dsp:cNvPr id="0" name=""/>
        <dsp:cNvSpPr/>
      </dsp:nvSpPr>
      <dsp:spPr>
        <a:xfrm>
          <a:off x="0" y="1564190"/>
          <a:ext cx="3898386" cy="2503439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000" kern="12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لغة: التسمين</a:t>
          </a:r>
          <a:endParaRPr lang="fr-CA" sz="2000" kern="1200" dirty="0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000" kern="12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اصطلاحاً: </a:t>
          </a:r>
          <a:r>
            <a:rPr lang="ar-SA" sz="2800" b="1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سمن يدخل على صوت الحرف فيمتلئ الفم بصداه</a:t>
          </a:r>
          <a:endParaRPr lang="fr-CA" sz="2000" kern="1200" dirty="0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2000" kern="1200" dirty="0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564190"/>
        <a:ext cx="3898386" cy="25034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1140D-47A1-4847-9B95-3665918DE49C}">
      <dsp:nvSpPr>
        <dsp:cNvPr id="0" name=""/>
        <dsp:cNvSpPr/>
      </dsp:nvSpPr>
      <dsp:spPr>
        <a:xfrm>
          <a:off x="942333" y="0"/>
          <a:ext cx="1021705" cy="1743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960" tIns="441960" rIns="441960" bIns="441960" numCol="1" spcCol="1270" anchor="ctr" anchorCtr="0">
          <a:noAutofit/>
        </a:bodyPr>
        <a:lstStyle/>
        <a:p>
          <a:pPr lvl="0" algn="ctr" defTabSz="5156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942333" y="0"/>
        <a:ext cx="1021705" cy="1743723"/>
      </dsp:txXfrm>
    </dsp:sp>
    <dsp:sp modelId="{682E5A64-A3E6-493E-AE35-D50DD5A2C941}">
      <dsp:nvSpPr>
        <dsp:cNvPr id="0" name=""/>
        <dsp:cNvSpPr/>
      </dsp:nvSpPr>
      <dsp:spPr>
        <a:xfrm>
          <a:off x="0" y="2871612"/>
          <a:ext cx="2906205" cy="1743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570" tIns="369570" rIns="369570" bIns="369570" numCol="1" spcCol="1270" anchor="ctr" anchorCtr="0">
          <a:noAutofit/>
        </a:bodyPr>
        <a:lstStyle/>
        <a:p>
          <a:pPr lvl="0" algn="ctr" defTabSz="4311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9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الراء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0" y="2871612"/>
        <a:ext cx="2906205" cy="174372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1140D-47A1-4847-9B95-3665918DE49C}">
      <dsp:nvSpPr>
        <dsp:cNvPr id="0" name=""/>
        <dsp:cNvSpPr/>
      </dsp:nvSpPr>
      <dsp:spPr>
        <a:xfrm>
          <a:off x="942333" y="0"/>
          <a:ext cx="1021705" cy="1743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960" tIns="441960" rIns="441960" bIns="441960" numCol="1" spcCol="1270" anchor="ctr" anchorCtr="0">
          <a:noAutofit/>
        </a:bodyPr>
        <a:lstStyle/>
        <a:p>
          <a:pPr lvl="0" algn="ctr" defTabSz="5156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942333" y="0"/>
        <a:ext cx="1021705" cy="1743723"/>
      </dsp:txXfrm>
    </dsp:sp>
    <dsp:sp modelId="{682E5A64-A3E6-493E-AE35-D50DD5A2C941}">
      <dsp:nvSpPr>
        <dsp:cNvPr id="0" name=""/>
        <dsp:cNvSpPr/>
      </dsp:nvSpPr>
      <dsp:spPr>
        <a:xfrm>
          <a:off x="0" y="2871612"/>
          <a:ext cx="2906205" cy="1743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570" tIns="369570" rIns="369570" bIns="369570" numCol="1" spcCol="1270" anchor="ctr" anchorCtr="0">
          <a:noAutofit/>
        </a:bodyPr>
        <a:lstStyle/>
        <a:p>
          <a:pPr lvl="0" algn="ctr" defTabSz="4311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9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الراء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0" y="2871612"/>
        <a:ext cx="2906205" cy="174372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1140D-47A1-4847-9B95-3665918DE49C}">
      <dsp:nvSpPr>
        <dsp:cNvPr id="0" name=""/>
        <dsp:cNvSpPr/>
      </dsp:nvSpPr>
      <dsp:spPr>
        <a:xfrm>
          <a:off x="942333" y="0"/>
          <a:ext cx="1021705" cy="1743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960" tIns="441960" rIns="441960" bIns="441960" numCol="1" spcCol="1270" anchor="ctr" anchorCtr="0">
          <a:noAutofit/>
        </a:bodyPr>
        <a:lstStyle/>
        <a:p>
          <a:pPr lvl="0" algn="ctr" defTabSz="5156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942333" y="0"/>
        <a:ext cx="1021705" cy="1743723"/>
      </dsp:txXfrm>
    </dsp:sp>
    <dsp:sp modelId="{682E5A64-A3E6-493E-AE35-D50DD5A2C941}">
      <dsp:nvSpPr>
        <dsp:cNvPr id="0" name=""/>
        <dsp:cNvSpPr/>
      </dsp:nvSpPr>
      <dsp:spPr>
        <a:xfrm>
          <a:off x="0" y="2871612"/>
          <a:ext cx="2906205" cy="1743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570" tIns="369570" rIns="369570" bIns="369570" numCol="1" spcCol="1270" anchor="ctr" anchorCtr="0">
          <a:noAutofit/>
        </a:bodyPr>
        <a:lstStyle/>
        <a:p>
          <a:pPr lvl="0" algn="ctr" defTabSz="4311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9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الراء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0" y="2871612"/>
        <a:ext cx="2906205" cy="174372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1140D-47A1-4847-9B95-3665918DE49C}">
      <dsp:nvSpPr>
        <dsp:cNvPr id="0" name=""/>
        <dsp:cNvSpPr/>
      </dsp:nvSpPr>
      <dsp:spPr>
        <a:xfrm>
          <a:off x="942333" y="0"/>
          <a:ext cx="1021705" cy="1743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960" tIns="441960" rIns="441960" bIns="441960" numCol="1" spcCol="1270" anchor="ctr" anchorCtr="0">
          <a:noAutofit/>
        </a:bodyPr>
        <a:lstStyle/>
        <a:p>
          <a:pPr lvl="0" algn="ctr" defTabSz="5156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942333" y="0"/>
        <a:ext cx="1021705" cy="1743723"/>
      </dsp:txXfrm>
    </dsp:sp>
    <dsp:sp modelId="{682E5A64-A3E6-493E-AE35-D50DD5A2C941}">
      <dsp:nvSpPr>
        <dsp:cNvPr id="0" name=""/>
        <dsp:cNvSpPr/>
      </dsp:nvSpPr>
      <dsp:spPr>
        <a:xfrm>
          <a:off x="0" y="2871612"/>
          <a:ext cx="2906205" cy="1743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570" tIns="369570" rIns="369570" bIns="369570" numCol="1" spcCol="1270" anchor="ctr" anchorCtr="0">
          <a:noAutofit/>
        </a:bodyPr>
        <a:lstStyle/>
        <a:p>
          <a:pPr lvl="0" algn="ctr" defTabSz="4311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9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الراء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0" y="2871612"/>
        <a:ext cx="2906205" cy="174372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1140D-47A1-4847-9B95-3665918DE49C}">
      <dsp:nvSpPr>
        <dsp:cNvPr id="0" name=""/>
        <dsp:cNvSpPr/>
      </dsp:nvSpPr>
      <dsp:spPr>
        <a:xfrm>
          <a:off x="942333" y="0"/>
          <a:ext cx="1021705" cy="1743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960" tIns="441960" rIns="441960" bIns="441960" numCol="1" spcCol="1270" anchor="ctr" anchorCtr="0">
          <a:noAutofit/>
        </a:bodyPr>
        <a:lstStyle/>
        <a:p>
          <a:pPr lvl="0" algn="ctr" defTabSz="5156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942333" y="0"/>
        <a:ext cx="1021705" cy="1743723"/>
      </dsp:txXfrm>
    </dsp:sp>
    <dsp:sp modelId="{682E5A64-A3E6-493E-AE35-D50DD5A2C941}">
      <dsp:nvSpPr>
        <dsp:cNvPr id="0" name=""/>
        <dsp:cNvSpPr/>
      </dsp:nvSpPr>
      <dsp:spPr>
        <a:xfrm>
          <a:off x="0" y="2871612"/>
          <a:ext cx="2906205" cy="1743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570" tIns="369570" rIns="369570" bIns="369570" numCol="1" spcCol="1270" anchor="ctr" anchorCtr="0">
          <a:noAutofit/>
        </a:bodyPr>
        <a:lstStyle/>
        <a:p>
          <a:pPr lvl="0" algn="ctr" defTabSz="4311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9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الراء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0" y="2871612"/>
        <a:ext cx="2906205" cy="174372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1140D-47A1-4847-9B95-3665918DE49C}">
      <dsp:nvSpPr>
        <dsp:cNvPr id="0" name=""/>
        <dsp:cNvSpPr/>
      </dsp:nvSpPr>
      <dsp:spPr>
        <a:xfrm>
          <a:off x="942333" y="0"/>
          <a:ext cx="1021705" cy="1743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960" tIns="441960" rIns="441960" bIns="441960" numCol="1" spcCol="1270" anchor="ctr" anchorCtr="0">
          <a:noAutofit/>
        </a:bodyPr>
        <a:lstStyle/>
        <a:p>
          <a:pPr lvl="0" algn="ctr" defTabSz="5156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942333" y="0"/>
        <a:ext cx="1021705" cy="1743723"/>
      </dsp:txXfrm>
    </dsp:sp>
    <dsp:sp modelId="{682E5A64-A3E6-493E-AE35-D50DD5A2C941}">
      <dsp:nvSpPr>
        <dsp:cNvPr id="0" name=""/>
        <dsp:cNvSpPr/>
      </dsp:nvSpPr>
      <dsp:spPr>
        <a:xfrm>
          <a:off x="0" y="2871612"/>
          <a:ext cx="2906205" cy="1743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570" tIns="369570" rIns="369570" bIns="369570" numCol="1" spcCol="1270" anchor="ctr" anchorCtr="0">
          <a:noAutofit/>
        </a:bodyPr>
        <a:lstStyle/>
        <a:p>
          <a:pPr lvl="0" algn="ctr" defTabSz="4311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9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الراء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0" y="2871612"/>
        <a:ext cx="2906205" cy="174372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1140D-47A1-4847-9B95-3665918DE49C}">
      <dsp:nvSpPr>
        <dsp:cNvPr id="0" name=""/>
        <dsp:cNvSpPr/>
      </dsp:nvSpPr>
      <dsp:spPr>
        <a:xfrm>
          <a:off x="942333" y="0"/>
          <a:ext cx="1021705" cy="1743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960" tIns="441960" rIns="441960" bIns="441960" numCol="1" spcCol="1270" anchor="ctr" anchorCtr="0">
          <a:noAutofit/>
        </a:bodyPr>
        <a:lstStyle/>
        <a:p>
          <a:pPr lvl="0" algn="ctr" defTabSz="5156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942333" y="0"/>
        <a:ext cx="1021705" cy="1743723"/>
      </dsp:txXfrm>
    </dsp:sp>
    <dsp:sp modelId="{682E5A64-A3E6-493E-AE35-D50DD5A2C941}">
      <dsp:nvSpPr>
        <dsp:cNvPr id="0" name=""/>
        <dsp:cNvSpPr/>
      </dsp:nvSpPr>
      <dsp:spPr>
        <a:xfrm>
          <a:off x="0" y="2871612"/>
          <a:ext cx="2906205" cy="1743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570" tIns="369570" rIns="369570" bIns="369570" numCol="1" spcCol="1270" anchor="ctr" anchorCtr="0">
          <a:noAutofit/>
        </a:bodyPr>
        <a:lstStyle/>
        <a:p>
          <a:pPr lvl="0" algn="ctr" defTabSz="4311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9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الراء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0" y="2871612"/>
        <a:ext cx="2906205" cy="174372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1140D-47A1-4847-9B95-3665918DE49C}">
      <dsp:nvSpPr>
        <dsp:cNvPr id="0" name=""/>
        <dsp:cNvSpPr/>
      </dsp:nvSpPr>
      <dsp:spPr>
        <a:xfrm>
          <a:off x="942333" y="0"/>
          <a:ext cx="1021705" cy="1743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960" tIns="441960" rIns="441960" bIns="441960" numCol="1" spcCol="1270" anchor="ctr" anchorCtr="0">
          <a:noAutofit/>
        </a:bodyPr>
        <a:lstStyle/>
        <a:p>
          <a:pPr lvl="0" algn="ctr" defTabSz="5156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942333" y="0"/>
        <a:ext cx="1021705" cy="1743723"/>
      </dsp:txXfrm>
    </dsp:sp>
    <dsp:sp modelId="{682E5A64-A3E6-493E-AE35-D50DD5A2C941}">
      <dsp:nvSpPr>
        <dsp:cNvPr id="0" name=""/>
        <dsp:cNvSpPr/>
      </dsp:nvSpPr>
      <dsp:spPr>
        <a:xfrm>
          <a:off x="0" y="2871612"/>
          <a:ext cx="2906205" cy="1743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570" tIns="369570" rIns="369570" bIns="369570" numCol="1" spcCol="1270" anchor="ctr" anchorCtr="0">
          <a:noAutofit/>
        </a:bodyPr>
        <a:lstStyle/>
        <a:p>
          <a:pPr lvl="0" algn="ctr" defTabSz="4311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9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الراء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0" y="2871612"/>
        <a:ext cx="2906205" cy="174372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1140D-47A1-4847-9B95-3665918DE49C}">
      <dsp:nvSpPr>
        <dsp:cNvPr id="0" name=""/>
        <dsp:cNvSpPr/>
      </dsp:nvSpPr>
      <dsp:spPr>
        <a:xfrm>
          <a:off x="942333" y="0"/>
          <a:ext cx="1021705" cy="1743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960" tIns="441960" rIns="441960" bIns="441960" numCol="1" spcCol="1270" anchor="ctr" anchorCtr="0">
          <a:noAutofit/>
        </a:bodyPr>
        <a:lstStyle/>
        <a:p>
          <a:pPr lvl="0" algn="ctr" defTabSz="5156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942333" y="0"/>
        <a:ext cx="1021705" cy="1743723"/>
      </dsp:txXfrm>
    </dsp:sp>
    <dsp:sp modelId="{682E5A64-A3E6-493E-AE35-D50DD5A2C941}">
      <dsp:nvSpPr>
        <dsp:cNvPr id="0" name=""/>
        <dsp:cNvSpPr/>
      </dsp:nvSpPr>
      <dsp:spPr>
        <a:xfrm>
          <a:off x="0" y="2871612"/>
          <a:ext cx="2906205" cy="1743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570" tIns="369570" rIns="369570" bIns="369570" numCol="1" spcCol="1270" anchor="ctr" anchorCtr="0">
          <a:noAutofit/>
        </a:bodyPr>
        <a:lstStyle/>
        <a:p>
          <a:pPr lvl="0" algn="ctr" defTabSz="4311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9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الراء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0" y="2871612"/>
        <a:ext cx="2906205" cy="17437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EA0F7-BFC9-4134-970A-54D7BB26A96D}">
      <dsp:nvSpPr>
        <dsp:cNvPr id="0" name=""/>
        <dsp:cNvSpPr/>
      </dsp:nvSpPr>
      <dsp:spPr>
        <a:xfrm>
          <a:off x="0" y="4835"/>
          <a:ext cx="3898386" cy="1559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384" tIns="231648" rIns="405384" bIns="231648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700" kern="1200" dirty="0" smtClean="0"/>
            <a:t>الترقيق</a:t>
          </a:r>
          <a:endParaRPr lang="fr-CA" sz="5700" kern="1200" dirty="0"/>
        </a:p>
      </dsp:txBody>
      <dsp:txXfrm>
        <a:off x="0" y="4835"/>
        <a:ext cx="3898386" cy="1559354"/>
      </dsp:txXfrm>
    </dsp:sp>
    <dsp:sp modelId="{4F0D76D1-F854-45EE-B718-13E2CB18BE9C}">
      <dsp:nvSpPr>
        <dsp:cNvPr id="0" name=""/>
        <dsp:cNvSpPr/>
      </dsp:nvSpPr>
      <dsp:spPr>
        <a:xfrm>
          <a:off x="0" y="1564190"/>
          <a:ext cx="3898386" cy="2503439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000" kern="12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لغة: التنحيف</a:t>
          </a:r>
          <a:endParaRPr lang="fr-CA" sz="2000" kern="1200" dirty="0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000" kern="12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اصطلاحاً: </a:t>
          </a:r>
          <a:r>
            <a:rPr lang="ar-SA" sz="2800" b="1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نحول يدخل على صوت الحرف فلا يمتلئ الفم بصداه</a:t>
          </a:r>
          <a:endParaRPr lang="fr-CA" sz="2000" kern="1200" dirty="0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2000" kern="1200" dirty="0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564190"/>
        <a:ext cx="3898386" cy="2503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1140D-47A1-4847-9B95-3665918DE49C}">
      <dsp:nvSpPr>
        <dsp:cNvPr id="0" name=""/>
        <dsp:cNvSpPr/>
      </dsp:nvSpPr>
      <dsp:spPr>
        <a:xfrm>
          <a:off x="1219208" y="515"/>
          <a:ext cx="2127622" cy="36311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0" tIns="762000" rIns="762000" bIns="762000" numCol="1" spcCol="1270" anchor="ctr" anchorCtr="0">
          <a:noAutofit/>
        </a:bodyPr>
        <a:lstStyle/>
        <a:p>
          <a:pPr lvl="0" algn="ctr" defTabSz="8890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20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1219208" y="515"/>
        <a:ext cx="2127622" cy="3631168"/>
      </dsp:txXfrm>
    </dsp:sp>
    <dsp:sp modelId="{8BB47CBC-47C4-470B-A351-D26C05EE203A}">
      <dsp:nvSpPr>
        <dsp:cNvPr id="0" name=""/>
        <dsp:cNvSpPr/>
      </dsp:nvSpPr>
      <dsp:spPr>
        <a:xfrm>
          <a:off x="3952025" y="515"/>
          <a:ext cx="2212531" cy="36311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0" tIns="762000" rIns="762000" bIns="762000" numCol="1" spcCol="1270" anchor="ctr" anchorCtr="0">
          <a:noAutofit/>
        </a:bodyPr>
        <a:lstStyle/>
        <a:p>
          <a:pPr lvl="0" algn="ctr" defTabSz="8890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ل</a:t>
          </a:r>
          <a:endParaRPr lang="en-US" sz="20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3952025" y="515"/>
        <a:ext cx="2212531" cy="3631168"/>
      </dsp:txXfrm>
    </dsp:sp>
    <dsp:sp modelId="{FE96A041-8895-41E4-A39F-15428A02FE17}">
      <dsp:nvSpPr>
        <dsp:cNvPr id="0" name=""/>
        <dsp:cNvSpPr/>
      </dsp:nvSpPr>
      <dsp:spPr>
        <a:xfrm>
          <a:off x="6769751" y="515"/>
          <a:ext cx="2374239" cy="363116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0" tIns="762000" rIns="762000" bIns="762000" numCol="1" spcCol="1270" anchor="ctr" anchorCtr="0">
          <a:noAutofit/>
        </a:bodyPr>
        <a:lstStyle/>
        <a:p>
          <a:pPr lvl="0" algn="ctr" defTabSz="8890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</a:t>
          </a:r>
          <a:endParaRPr lang="en-US" sz="20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6769751" y="515"/>
        <a:ext cx="2374239" cy="36311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6A041-8895-41E4-A39F-15428A02FE17}">
      <dsp:nvSpPr>
        <dsp:cNvPr id="0" name=""/>
        <dsp:cNvSpPr/>
      </dsp:nvSpPr>
      <dsp:spPr>
        <a:xfrm>
          <a:off x="1021926" y="0"/>
          <a:ext cx="1095225" cy="167504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9590" tIns="529590" rIns="529590" bIns="529590" numCol="1" spcCol="1270" anchor="ctr" anchorCtr="0">
          <a:noAutofit/>
        </a:bodyPr>
        <a:lstStyle/>
        <a:p>
          <a:pPr lvl="0" algn="ctr" defTabSz="6178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</a:t>
          </a:r>
          <a:endParaRPr lang="en-US" sz="13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1021926" y="0"/>
        <a:ext cx="1095225" cy="1675041"/>
      </dsp:txXfrm>
    </dsp:sp>
    <dsp:sp modelId="{65291171-F1BF-4FA8-A75A-D870621E9595}">
      <dsp:nvSpPr>
        <dsp:cNvPr id="0" name=""/>
        <dsp:cNvSpPr/>
      </dsp:nvSpPr>
      <dsp:spPr>
        <a:xfrm>
          <a:off x="0" y="1957158"/>
          <a:ext cx="2791735" cy="167504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7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الألف</a:t>
          </a:r>
          <a:endParaRPr lang="en-US" sz="7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0" y="1957158"/>
        <a:ext cx="2791735" cy="16750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47CBC-47C4-470B-A351-D26C05EE203A}">
      <dsp:nvSpPr>
        <dsp:cNvPr id="0" name=""/>
        <dsp:cNvSpPr/>
      </dsp:nvSpPr>
      <dsp:spPr>
        <a:xfrm>
          <a:off x="1653" y="342502"/>
          <a:ext cx="828819" cy="13602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960" tIns="441960" rIns="441960" bIns="441960" numCol="1" spcCol="1270" anchor="ctr" anchorCtr="0">
          <a:noAutofit/>
        </a:bodyPr>
        <a:lstStyle/>
        <a:p>
          <a:pPr lvl="0" algn="ctr" defTabSz="5156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ل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1653" y="342502"/>
        <a:ext cx="828819" cy="1360243"/>
      </dsp:txXfrm>
    </dsp:sp>
    <dsp:sp modelId="{406C4A3B-9344-414B-89F5-426BAAFE036A}">
      <dsp:nvSpPr>
        <dsp:cNvPr id="0" name=""/>
        <dsp:cNvSpPr/>
      </dsp:nvSpPr>
      <dsp:spPr>
        <a:xfrm>
          <a:off x="1057179" y="342502"/>
          <a:ext cx="2267072" cy="13602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Lam of </a:t>
          </a:r>
          <a:endParaRPr lang="en-US" sz="6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1057179" y="342502"/>
        <a:ext cx="2267072" cy="1360243"/>
      </dsp:txXfrm>
    </dsp:sp>
    <dsp:sp modelId="{210489FB-A2FE-4FEE-93A5-F4139FB12B49}">
      <dsp:nvSpPr>
        <dsp:cNvPr id="0" name=""/>
        <dsp:cNvSpPr/>
      </dsp:nvSpPr>
      <dsp:spPr>
        <a:xfrm>
          <a:off x="529416" y="1929453"/>
          <a:ext cx="2267072" cy="13602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570" tIns="369570" rIns="369570" bIns="369570" numCol="1" spcCol="1270" anchor="ctr" anchorCtr="0">
          <a:noAutofit/>
        </a:bodyPr>
        <a:lstStyle/>
        <a:p>
          <a:pPr lvl="0" algn="ctr" defTabSz="4311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9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الله</a:t>
          </a:r>
          <a:endParaRPr lang="en-US" sz="9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529416" y="1929453"/>
        <a:ext cx="2267072" cy="13602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47CBC-47C4-470B-A351-D26C05EE203A}">
      <dsp:nvSpPr>
        <dsp:cNvPr id="0" name=""/>
        <dsp:cNvSpPr/>
      </dsp:nvSpPr>
      <dsp:spPr>
        <a:xfrm>
          <a:off x="1653" y="342502"/>
          <a:ext cx="828819" cy="13602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960" tIns="441960" rIns="441960" bIns="441960" numCol="1" spcCol="1270" anchor="ctr" anchorCtr="0">
          <a:noAutofit/>
        </a:bodyPr>
        <a:lstStyle/>
        <a:p>
          <a:pPr lvl="0" algn="ctr" defTabSz="5156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ل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1653" y="342502"/>
        <a:ext cx="828819" cy="1360243"/>
      </dsp:txXfrm>
    </dsp:sp>
    <dsp:sp modelId="{406C4A3B-9344-414B-89F5-426BAAFE036A}">
      <dsp:nvSpPr>
        <dsp:cNvPr id="0" name=""/>
        <dsp:cNvSpPr/>
      </dsp:nvSpPr>
      <dsp:spPr>
        <a:xfrm>
          <a:off x="1057179" y="342502"/>
          <a:ext cx="2267072" cy="13602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Lam of </a:t>
          </a:r>
          <a:endParaRPr lang="en-US" sz="6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1057179" y="342502"/>
        <a:ext cx="2267072" cy="1360243"/>
      </dsp:txXfrm>
    </dsp:sp>
    <dsp:sp modelId="{210489FB-A2FE-4FEE-93A5-F4139FB12B49}">
      <dsp:nvSpPr>
        <dsp:cNvPr id="0" name=""/>
        <dsp:cNvSpPr/>
      </dsp:nvSpPr>
      <dsp:spPr>
        <a:xfrm>
          <a:off x="529416" y="1929453"/>
          <a:ext cx="2267072" cy="13602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570" tIns="369570" rIns="369570" bIns="369570" numCol="1" spcCol="1270" anchor="ctr" anchorCtr="0">
          <a:noAutofit/>
        </a:bodyPr>
        <a:lstStyle/>
        <a:p>
          <a:pPr lvl="0" algn="ctr" defTabSz="4311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9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الله</a:t>
          </a:r>
          <a:endParaRPr lang="en-US" sz="9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529416" y="1929453"/>
        <a:ext cx="2267072" cy="13602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1140D-47A1-4847-9B95-3665918DE49C}">
      <dsp:nvSpPr>
        <dsp:cNvPr id="0" name=""/>
        <dsp:cNvSpPr/>
      </dsp:nvSpPr>
      <dsp:spPr>
        <a:xfrm>
          <a:off x="942333" y="0"/>
          <a:ext cx="1021705" cy="1743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960" tIns="441960" rIns="441960" bIns="441960" numCol="1" spcCol="1270" anchor="ctr" anchorCtr="0">
          <a:noAutofit/>
        </a:bodyPr>
        <a:lstStyle/>
        <a:p>
          <a:pPr lvl="0" algn="ctr" defTabSz="5156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942333" y="0"/>
        <a:ext cx="1021705" cy="1743723"/>
      </dsp:txXfrm>
    </dsp:sp>
    <dsp:sp modelId="{682E5A64-A3E6-493E-AE35-D50DD5A2C941}">
      <dsp:nvSpPr>
        <dsp:cNvPr id="0" name=""/>
        <dsp:cNvSpPr/>
      </dsp:nvSpPr>
      <dsp:spPr>
        <a:xfrm>
          <a:off x="0" y="2871612"/>
          <a:ext cx="2906205" cy="1743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570" tIns="369570" rIns="369570" bIns="369570" numCol="1" spcCol="1270" anchor="ctr" anchorCtr="0">
          <a:noAutofit/>
        </a:bodyPr>
        <a:lstStyle/>
        <a:p>
          <a:pPr lvl="0" algn="ctr" defTabSz="4311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9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الراء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0" y="2871612"/>
        <a:ext cx="2906205" cy="17437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1140D-47A1-4847-9B95-3665918DE49C}">
      <dsp:nvSpPr>
        <dsp:cNvPr id="0" name=""/>
        <dsp:cNvSpPr/>
      </dsp:nvSpPr>
      <dsp:spPr>
        <a:xfrm>
          <a:off x="942333" y="0"/>
          <a:ext cx="1021705" cy="1743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960" tIns="441960" rIns="441960" bIns="441960" numCol="1" spcCol="1270" anchor="ctr" anchorCtr="0">
          <a:noAutofit/>
        </a:bodyPr>
        <a:lstStyle/>
        <a:p>
          <a:pPr lvl="0" algn="ctr" defTabSz="5156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942333" y="0"/>
        <a:ext cx="1021705" cy="1743723"/>
      </dsp:txXfrm>
    </dsp:sp>
    <dsp:sp modelId="{682E5A64-A3E6-493E-AE35-D50DD5A2C941}">
      <dsp:nvSpPr>
        <dsp:cNvPr id="0" name=""/>
        <dsp:cNvSpPr/>
      </dsp:nvSpPr>
      <dsp:spPr>
        <a:xfrm>
          <a:off x="0" y="2871612"/>
          <a:ext cx="2906205" cy="1743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570" tIns="369570" rIns="369570" bIns="369570" numCol="1" spcCol="1270" anchor="ctr" anchorCtr="0">
          <a:noAutofit/>
        </a:bodyPr>
        <a:lstStyle/>
        <a:p>
          <a:pPr lvl="0" algn="ctr" defTabSz="4311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9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الراء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0" y="2871612"/>
        <a:ext cx="2906205" cy="17437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1140D-47A1-4847-9B95-3665918DE49C}">
      <dsp:nvSpPr>
        <dsp:cNvPr id="0" name=""/>
        <dsp:cNvSpPr/>
      </dsp:nvSpPr>
      <dsp:spPr>
        <a:xfrm>
          <a:off x="942333" y="0"/>
          <a:ext cx="1021705" cy="1743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1960" tIns="441960" rIns="441960" bIns="441960" numCol="1" spcCol="1270" anchor="ctr" anchorCtr="0">
          <a:noAutofit/>
        </a:bodyPr>
        <a:lstStyle/>
        <a:p>
          <a:pPr lvl="0" algn="ctr" defTabSz="5156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ر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942333" y="0"/>
        <a:ext cx="1021705" cy="1743723"/>
      </dsp:txXfrm>
    </dsp:sp>
    <dsp:sp modelId="{682E5A64-A3E6-493E-AE35-D50DD5A2C941}">
      <dsp:nvSpPr>
        <dsp:cNvPr id="0" name=""/>
        <dsp:cNvSpPr/>
      </dsp:nvSpPr>
      <dsp:spPr>
        <a:xfrm>
          <a:off x="0" y="2871612"/>
          <a:ext cx="2906205" cy="1743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570" tIns="369570" rIns="369570" bIns="369570" numCol="1" spcCol="1270" anchor="ctr" anchorCtr="0">
          <a:noAutofit/>
        </a:bodyPr>
        <a:lstStyle/>
        <a:p>
          <a:pPr lvl="0" algn="ctr" defTabSz="4311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9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rPr>
            <a:t>الراء</a:t>
          </a:r>
          <a:endParaRPr lang="en-US" sz="1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itchFamily="2" charset="-78"/>
            <a:cs typeface="Sakkal Majalla" pitchFamily="2" charset="-78"/>
          </a:endParaRPr>
        </a:p>
      </dsp:txBody>
      <dsp:txXfrm>
        <a:off x="0" y="2871612"/>
        <a:ext cx="2906205" cy="1743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8T19:35:05.23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8T19:35:05.24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8T19:35:05.23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8T19:35:05.23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0.9993">1 152</inkml:trace>
  <inkml:trace contextRef="#ctx0" brushRef="#br0" timeOffset="1.9993">331 1</inkml:trace>
  <inkml:trace contextRef="#ctx0" brushRef="#br0" timeOffset="2.9993">331 1</inkml:trace>
  <inkml:trace contextRef="#ctx0" brushRef="#br0" timeOffset="3.9993">331 1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8T19:35:05.242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8T19:35:05.24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8T19:35:05.24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8T19:35:05.23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0.9993">1 152</inkml:trace>
  <inkml:trace contextRef="#ctx0" brushRef="#br0" timeOffset="1.9993">331 1</inkml:trace>
  <inkml:trace contextRef="#ctx0" brushRef="#br0" timeOffset="2.9993">331 1</inkml:trace>
  <inkml:trace contextRef="#ctx0" brushRef="#br0" timeOffset="3.9993">331 1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8T19:35:05.242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8T19:35:05.24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17F8B-DB8A-DC4E-988E-81C7D81C99EA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20C3C-6D29-994C-AADA-104CE5129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5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4717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6148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450F81-ECB8-4B42-BA7E-06CE3946D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79649"/>
            <a:ext cx="9144000" cy="2387600"/>
          </a:xfrm>
        </p:spPr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ED65E05-0B75-294F-8B10-1A6C0FD51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5932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5A6B99-0490-3748-AFEE-F8153E666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F147-0FC4-C742-801D-18B7262A641E}" type="datetime1">
              <a:rPr lang="en-CA" smtClean="0"/>
              <a:t>2021-06-03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6114DC-41CB-A642-9007-2EEE6F3AC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9FB2F30-F991-3E46-9F45-9EB242E0563F}"/>
              </a:ext>
            </a:extLst>
          </p:cNvPr>
          <p:cNvSpPr/>
          <p:nvPr userDrawn="1"/>
        </p:nvSpPr>
        <p:spPr>
          <a:xfrm>
            <a:off x="0" y="0"/>
            <a:ext cx="2414588" cy="1743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87E672B-A631-7141-A87D-735F3811B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E15276A-1DF6-5146-B9E4-A70F82CA52F8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284228C-CBC9-294A-8A19-4479F85C2695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ar-KW" sz="1800" b="1" dirty="0" smtClean="0"/>
              <a:t>تجويد  18</a:t>
            </a:r>
            <a:r>
              <a:rPr lang="ar-SA" sz="1800" b="1" dirty="0" smtClean="0"/>
              <a:t>2</a:t>
            </a:r>
            <a:r>
              <a:rPr lang="ar-KW" sz="1800" b="1" dirty="0" smtClean="0"/>
              <a:t> </a:t>
            </a:r>
            <a:r>
              <a:rPr lang="ar-SA" sz="1800" b="1" dirty="0" smtClean="0"/>
              <a:t>– </a:t>
            </a:r>
            <a:r>
              <a:rPr lang="ar-SA" sz="1800" b="1" dirty="0"/>
              <a:t>مادة </a:t>
            </a:r>
            <a:r>
              <a:rPr lang="ar-KW" sz="1800" b="1" dirty="0" smtClean="0"/>
              <a:t>التجويد </a:t>
            </a:r>
            <a:r>
              <a:rPr lang="ar-SA" sz="1800" b="1" dirty="0" smtClean="0"/>
              <a:t>– </a:t>
            </a:r>
            <a:r>
              <a:rPr lang="ar-SA" sz="1800" b="1" dirty="0"/>
              <a:t>المحاضرة </a:t>
            </a:r>
            <a:r>
              <a:rPr lang="ar-SA" sz="1800" b="1" dirty="0" smtClean="0"/>
              <a:t>7 – 8 – الفصل الثاني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1736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6AE2AE-6837-2442-A1BC-9114D4647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E2CBFDC-9D6B-7F4D-8374-024733E7B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57D277-D175-DB4B-96DC-9C5967C3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8A66-BA4B-B547-93D7-511957FAFDEB}" type="datetime1">
              <a:rPr lang="en-CA" smtClean="0"/>
              <a:t>2021-06-03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EA58A0-DFEC-8649-B92F-0D9B40E1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2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75E7044-F905-3B46-8ED8-674EA1CB1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C9A897D-22B2-5B49-A749-7B4A2038D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B39CC-45C2-9C42-B9FD-1560CFC01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E764-3DBC-484A-A93B-3C4E1B8DE87F}" type="datetime1">
              <a:rPr lang="en-CA" smtClean="0"/>
              <a:t>2021-06-03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79713C-CBAF-1743-AE99-4AEC41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145FC0-A9B9-4640-B515-4DA13EE3C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74FB1E-5B18-314A-A977-86FD63C00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9E7F04-DD03-814D-9305-C61B59A3F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8DC7-5299-9241-B58C-B3B677802FE9}" type="datetime1">
              <a:rPr lang="en-CA" smtClean="0"/>
              <a:t>2021-06-03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9C47B0-93BE-914F-80C1-40B37FB4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7C9B3F-EC7D-3946-B416-0F352B9C3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241F04-B6C2-0D43-A7A6-B55C53D36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DAF989-14F6-A241-9FCB-0E11C68FD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D1B1-740E-3C49-A311-54C3556A4E34}" type="datetime1">
              <a:rPr lang="en-CA" smtClean="0"/>
              <a:t>2021-06-03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2CAFE2-23A3-164C-870A-6F3B0D01C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6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2880CB-33FB-1641-B6E8-60B84234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CF7B3B-64CD-3E46-B485-4383D0721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E7360BB-1721-1243-A3A8-4E4EA25D4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B4C016F-5F6F-8542-9F0D-9EAEC616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B8A7-B79F-3248-A502-6965C0869732}" type="datetime1">
              <a:rPr lang="en-CA" smtClean="0"/>
              <a:t>2021-06-03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9B3060D-9617-164B-B5E8-47A916169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2CF653-D96B-8C46-AF61-30129124D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1E641E5-82E4-FA49-828A-2AB111A74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4DE58A4-B422-7A4B-8947-BE3D74206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7818CB2-114C-A84B-896B-DE4CFD3DA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4160736-D458-244F-B35D-B512E35A45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01D7E34-3479-E347-AEAA-F0C02C613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F997-D451-CD4A-BFD7-06CAD8CBF9F1}" type="datetime1">
              <a:rPr lang="en-CA" smtClean="0"/>
              <a:t>2021-06-03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9059348-B6CD-CB46-A549-1D98AA7C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5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D590E9-B859-834C-BC13-D849EAE24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DA819D0-11DE-5F47-9EEC-29D6C0F7A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4C43-BE7F-6343-9CA1-CC42DB3C2657}" type="datetime1">
              <a:rPr lang="en-CA" smtClean="0"/>
              <a:t>2021-06-03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C13DA10-DD14-C846-8679-312362A37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4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48DDE56-378C-DE42-92CC-12F4AC1C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BFF9-7807-D640-971F-B9C921639AE7}" type="datetime1">
              <a:rPr lang="en-CA" smtClean="0"/>
              <a:t>2021-06-03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FC394FC-8EF0-5D44-9B50-EFCE5480B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7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3D2A63-5C6C-AC44-9795-2F13E042B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10FBF5-C6E9-6C4B-B057-ACC6A8CDD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D7C874F-99B6-CD4D-B53D-10FB287F6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DE4ABB4-4D2D-9D49-957C-7580A649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10FC2-9F2F-CA45-A32C-45BF441A8B04}" type="datetime1">
              <a:rPr lang="en-CA" smtClean="0"/>
              <a:t>2021-06-03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16012D-9F74-BD40-9998-D5F5EEC8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7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0DB166-B8BE-2341-A8FF-FCBA8314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BC9ED83-8A95-4345-B818-4D0A62DFC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8A9E75F-2331-F541-92EE-2F0A8F46E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8E2E840-97AD-154A-8D0E-22D4700C7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206D-EB4D-964A-A567-0195B566DE41}" type="datetime1">
              <a:rPr lang="en-CA" smtClean="0"/>
              <a:t>2021-06-03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676EA82-1D92-024E-8482-37F3E1C89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8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56189A4-05F0-E045-AC33-155DCAA6BD15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CF4E62B-6930-4B47-8E28-4D0EBE808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7111ACB-CCE0-8A40-B222-57747BE8B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78417C-0319-084A-94FE-49E28A305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859429C-CF35-9249-8D66-6AF2AABB73FB}" type="datetime1">
              <a:rPr lang="en-CA" smtClean="0"/>
              <a:t>2021-06-03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1E4D2D-A1A7-9C49-8DE3-152D5B2A0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817943-45D5-5949-BC48-405C5101A3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1100F1-BC82-2C40-8AD5-ED18BE99D6F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96523" y="132864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C40EE06-4653-1649-9DC3-4134ADAEE20A}"/>
              </a:ext>
            </a:extLst>
          </p:cNvPr>
          <p:cNvSpPr/>
          <p:nvPr userDrawn="1"/>
        </p:nvSpPr>
        <p:spPr>
          <a:xfrm>
            <a:off x="-129001" y="1307684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0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1.xml"/><Relationship Id="rId7" Type="http://schemas.openxmlformats.org/officeDocument/2006/relationships/image" Target="../media/image8.emf"/><Relationship Id="rId12" Type="http://schemas.openxmlformats.org/officeDocument/2006/relationships/customXml" Target="../ink/ink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3.xml"/><Relationship Id="rId11" Type="http://schemas.openxmlformats.org/officeDocument/2006/relationships/image" Target="../media/image10.emf"/><Relationship Id="rId5" Type="http://schemas.openxmlformats.org/officeDocument/2006/relationships/customXml" Target="../ink/ink2.xml"/><Relationship Id="rId10" Type="http://schemas.openxmlformats.org/officeDocument/2006/relationships/customXml" Target="../ink/ink5.xml"/><Relationship Id="rId4" Type="http://schemas.openxmlformats.org/officeDocument/2006/relationships/image" Target="../media/image7.emf"/><Relationship Id="rId9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8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8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8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8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8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9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0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1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customXml" Target="../ink/ink7.xml"/><Relationship Id="rId7" Type="http://schemas.openxmlformats.org/officeDocument/2006/relationships/image" Target="../media/image8.emf"/><Relationship Id="rId12" Type="http://schemas.openxmlformats.org/officeDocument/2006/relationships/customXml" Target="../ink/ink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10.emf"/><Relationship Id="rId10" Type="http://schemas.openxmlformats.org/officeDocument/2006/relationships/customXml" Target="../ink/ink9.xml"/><Relationship Id="rId9" Type="http://schemas.openxmlformats.org/officeDocument/2006/relationships/image" Target="../media/image9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8D5548-C89A-1F44-B046-3AC838507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9078" y="2627290"/>
            <a:ext cx="9144000" cy="1077074"/>
          </a:xfrm>
        </p:spPr>
        <p:txBody>
          <a:bodyPr/>
          <a:lstStyle/>
          <a:p>
            <a:r>
              <a:rPr lang="ar-SA" dirty="0" smtClean="0"/>
              <a:t>التفخيم والترقيق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7BE6263-52BA-8E43-9969-41582C638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9078" y="4659324"/>
            <a:ext cx="9144000" cy="1655762"/>
          </a:xfrm>
        </p:spPr>
        <p:txBody>
          <a:bodyPr>
            <a:normAutofit/>
          </a:bodyPr>
          <a:lstStyle/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sz="3200" b="1" dirty="0"/>
              <a:t>د. </a:t>
            </a:r>
            <a:r>
              <a:rPr lang="ar-KW" sz="3200" b="1" dirty="0" smtClean="0"/>
              <a:t>هاله رجب</a:t>
            </a:r>
            <a:endParaRPr lang="en-US" sz="32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114235-1DE1-9F49-9245-B11AEED72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065F-1338-AD4E-B903-5D61FB6BDB5C}" type="datetime1">
              <a:rPr lang="en-CA" smtClean="0"/>
              <a:t>2021-06-03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F70CC7B-69F3-EA46-AFE9-BC65DF8DE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 descr="Big-Data-300x20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14600"/>
            <a:ext cx="47625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423" y="770432"/>
            <a:ext cx="6804212" cy="614615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3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الحروف الدائرة بين التفخيم والترقيق</a:t>
            </a:r>
            <a:endParaRPr lang="en-US" sz="2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2021-06-03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93814938"/>
              </p:ext>
            </p:extLst>
          </p:nvPr>
        </p:nvGraphicFramePr>
        <p:xfrm>
          <a:off x="990600" y="1912470"/>
          <a:ext cx="10363200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64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423" y="770432"/>
            <a:ext cx="6804212" cy="614615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3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الحروف الدائرة بين التفخيم والترقيق</a:t>
            </a:r>
            <a:endParaRPr lang="en-US" sz="2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2021-06-03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74037852"/>
              </p:ext>
            </p:extLst>
          </p:nvPr>
        </p:nvGraphicFramePr>
        <p:xfrm>
          <a:off x="8910917" y="1912470"/>
          <a:ext cx="3083859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Table 5">
            <a:extLst>
              <a:ext uri="{FF2B5EF4-FFF2-40B4-BE49-F238E27FC236}">
                <a16:creationId xmlns="" xmlns:a16="http://schemas.microsoft.com/office/drawing/2014/main" id="{85C003B1-C7E4-403B-A9E0-D9F7C7E67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543213"/>
              </p:ext>
            </p:extLst>
          </p:nvPr>
        </p:nvGraphicFramePr>
        <p:xfrm>
          <a:off x="571950" y="2174748"/>
          <a:ext cx="7886250" cy="3554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8815">
                  <a:extLst>
                    <a:ext uri="{9D8B030D-6E8A-4147-A177-3AD203B41FA5}">
                      <a16:colId xmlns="" xmlns:a16="http://schemas.microsoft.com/office/drawing/2014/main" val="1355434352"/>
                    </a:ext>
                  </a:extLst>
                </a:gridCol>
                <a:gridCol w="1667435">
                  <a:extLst>
                    <a:ext uri="{9D8B030D-6E8A-4147-A177-3AD203B41FA5}">
                      <a16:colId xmlns="" xmlns:a16="http://schemas.microsoft.com/office/drawing/2014/main" val="1211915373"/>
                    </a:ext>
                  </a:extLst>
                </a:gridCol>
              </a:tblGrid>
              <a:tr h="905397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ar-SA" sz="3200" b="1" dirty="0" smtClean="0">
                          <a:solidFill>
                            <a:srgbClr val="FFFF00"/>
                          </a:solidFill>
                        </a:rPr>
                        <a:t>تتبع الألف الحرف</a:t>
                      </a:r>
                      <a:r>
                        <a:rPr lang="ar-SA" sz="3200" b="1" baseline="0" dirty="0" smtClean="0">
                          <a:solidFill>
                            <a:srgbClr val="FFFF00"/>
                          </a:solidFill>
                        </a:rPr>
                        <a:t> الذي قبلها تفخيماً وترقيقاً</a:t>
                      </a:r>
                      <a:endParaRPr lang="fr-CA" sz="32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ar-SA" sz="2800" b="1" i="0" u="none" strike="noStrike" cap="none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القاعدة</a:t>
                      </a:r>
                      <a:endParaRPr lang="fr-CA" sz="40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6200060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ال</a:t>
                      </a:r>
                      <a:r>
                        <a:rPr lang="ar-SA" sz="3200" b="0" i="0" u="sng" strike="noStrike" cap="non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ص</a:t>
                      </a:r>
                      <a:r>
                        <a:rPr lang="ar-SA" sz="3200" b="0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</a:t>
                      </a:r>
                      <a:r>
                        <a:rPr lang="ar-SA" sz="32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دقين – ال</a:t>
                      </a:r>
                      <a:r>
                        <a:rPr lang="ar-SA" sz="3200" b="0" i="0" u="sng" strike="noStrike" cap="non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ض</a:t>
                      </a:r>
                      <a:r>
                        <a:rPr lang="ar-SA" sz="3200" b="0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</a:t>
                      </a:r>
                      <a:r>
                        <a:rPr lang="ar-SA" sz="32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لين – ال</a:t>
                      </a:r>
                      <a:r>
                        <a:rPr lang="ar-SA" sz="3200" b="0" i="0" u="sng" strike="noStrike" cap="non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ط</a:t>
                      </a:r>
                      <a:r>
                        <a:rPr lang="ar-SA" sz="3200" b="0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</a:t>
                      </a:r>
                      <a:r>
                        <a:rPr lang="ar-SA" sz="32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مة – ال</a:t>
                      </a:r>
                      <a:r>
                        <a:rPr lang="ar-SA" sz="3200" b="0" i="0" u="sng" strike="noStrike" cap="non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ظ</a:t>
                      </a:r>
                      <a:r>
                        <a:rPr lang="ar-SA" sz="3200" b="0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</a:t>
                      </a:r>
                      <a:r>
                        <a:rPr lang="ar-SA" sz="32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لمين – </a:t>
                      </a:r>
                      <a:r>
                        <a:rPr lang="ar-SA" sz="3200" b="0" i="0" u="sng" strike="noStrike" cap="non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خ</a:t>
                      </a:r>
                      <a:r>
                        <a:rPr lang="ar-SA" sz="3200" b="0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</a:t>
                      </a:r>
                      <a:r>
                        <a:rPr lang="ar-SA" sz="32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لدين – </a:t>
                      </a:r>
                      <a:r>
                        <a:rPr lang="ar-SA" sz="3200" b="0" i="0" u="sng" strike="noStrike" cap="non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غ</a:t>
                      </a:r>
                      <a:r>
                        <a:rPr lang="ar-SA" sz="3200" b="0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</a:t>
                      </a:r>
                      <a:r>
                        <a:rPr lang="ar-SA" sz="32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فر – </a:t>
                      </a:r>
                      <a:r>
                        <a:rPr lang="ar-SA" sz="3200" b="0" i="0" u="sng" strike="noStrike" cap="non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ق</a:t>
                      </a:r>
                      <a:r>
                        <a:rPr lang="ar-SA" sz="3200" b="0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</a:t>
                      </a:r>
                      <a:r>
                        <a:rPr lang="ar-SA" sz="32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ئل - ال</a:t>
                      </a:r>
                      <a:r>
                        <a:rPr lang="ar-SA" sz="3200" b="0" i="0" u="sng" strike="noStrike" cap="non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رَّ</a:t>
                      </a:r>
                      <a:r>
                        <a:rPr lang="ar-SA" sz="3200" b="0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</a:t>
                      </a:r>
                      <a:r>
                        <a:rPr lang="ar-SA" sz="32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زقين</a:t>
                      </a:r>
                      <a:endParaRPr lang="fr-CA" sz="32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200" b="1" dirty="0" smtClean="0">
                          <a:solidFill>
                            <a:srgbClr val="FF0000"/>
                          </a:solidFill>
                        </a:rPr>
                        <a:t>التفخيم</a:t>
                      </a:r>
                      <a:endParaRPr lang="fr-CA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4234467"/>
                  </a:ext>
                </a:extLst>
              </a:tr>
              <a:tr h="104887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ال</a:t>
                      </a:r>
                      <a:r>
                        <a:rPr lang="ar-SA" sz="3200" b="0" i="0" u="sng" strike="noStrike" cap="non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ع</a:t>
                      </a:r>
                      <a:r>
                        <a:rPr lang="ar-SA" sz="3200" b="0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</a:t>
                      </a:r>
                      <a:r>
                        <a:rPr lang="ar-SA" sz="32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بدون – </a:t>
                      </a:r>
                      <a:r>
                        <a:rPr lang="ar-SA" sz="3200" b="0" i="0" u="sng" strike="noStrike" cap="non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ء</a:t>
                      </a:r>
                      <a:r>
                        <a:rPr lang="ar-SA" sz="3200" b="0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</a:t>
                      </a:r>
                      <a:r>
                        <a:rPr lang="ar-SA" sz="32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من – </a:t>
                      </a:r>
                      <a:r>
                        <a:rPr lang="ar-SA" sz="3200" b="0" i="0" u="sng" strike="noStrike" cap="non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ب</a:t>
                      </a:r>
                      <a:r>
                        <a:rPr lang="ar-SA" sz="3200" b="0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</a:t>
                      </a:r>
                      <a:r>
                        <a:rPr lang="ar-SA" sz="32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سط – ال</a:t>
                      </a:r>
                      <a:r>
                        <a:rPr lang="ar-SA" sz="3200" b="0" i="0" u="sng" strike="noStrike" cap="non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ت</a:t>
                      </a:r>
                      <a:r>
                        <a:rPr lang="ar-SA" sz="3200" b="0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</a:t>
                      </a:r>
                      <a:r>
                        <a:rPr lang="ar-SA" sz="32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ئبون  </a:t>
                      </a:r>
                      <a:endParaRPr lang="fr-CA" sz="32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الترقيق</a:t>
                      </a:r>
                      <a:endParaRPr lang="fr-CA" sz="3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8668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6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423" y="770432"/>
            <a:ext cx="6804212" cy="614615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3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الحروف الدائرة بين التفخيم والترقيق</a:t>
            </a:r>
            <a:endParaRPr lang="en-US" sz="2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2021-06-03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1066288"/>
              </p:ext>
            </p:extLst>
          </p:nvPr>
        </p:nvGraphicFramePr>
        <p:xfrm>
          <a:off x="8857129" y="1979704"/>
          <a:ext cx="3325906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D69797-ABC0-4564-967D-9AA29314BE2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95" t="3034" r="1733" b="1181"/>
          <a:stretch/>
        </p:blipFill>
        <p:spPr>
          <a:xfrm>
            <a:off x="372348" y="1812530"/>
            <a:ext cx="8484781" cy="428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423" y="770432"/>
            <a:ext cx="6804212" cy="614615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3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الحروف الدائرة بين التفخيم والترقيق</a:t>
            </a:r>
            <a:endParaRPr lang="en-US" sz="2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2021-06-03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8857129" y="1979704"/>
          <a:ext cx="3325906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Table 5">
            <a:extLst>
              <a:ext uri="{FF2B5EF4-FFF2-40B4-BE49-F238E27FC236}">
                <a16:creationId xmlns="" xmlns:a16="http://schemas.microsoft.com/office/drawing/2014/main" id="{85C003B1-C7E4-403B-A9E0-D9F7C7E6762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3350" y="1685340"/>
          <a:ext cx="8141744" cy="4515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2909">
                  <a:extLst>
                    <a:ext uri="{9D8B030D-6E8A-4147-A177-3AD203B41FA5}">
                      <a16:colId xmlns="" xmlns:a16="http://schemas.microsoft.com/office/drawing/2014/main" val="1355434352"/>
                    </a:ext>
                  </a:extLst>
                </a:gridCol>
                <a:gridCol w="1438835">
                  <a:extLst>
                    <a:ext uri="{9D8B030D-6E8A-4147-A177-3AD203B41FA5}">
                      <a16:colId xmlns="" xmlns:a16="http://schemas.microsoft.com/office/drawing/2014/main" val="1211915373"/>
                    </a:ext>
                  </a:extLst>
                </a:gridCol>
              </a:tblGrid>
              <a:tr h="563332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bg1"/>
                          </a:solidFill>
                        </a:rPr>
                        <a:t>حكم لام لفظ الجلالة</a:t>
                      </a:r>
                      <a:endParaRPr lang="fr-CA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/>
                      <a:endParaRPr lang="fr-CA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6200060"/>
                  </a:ext>
                </a:extLst>
              </a:tr>
              <a:tr h="2736007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SA" sz="24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إذا </a:t>
                      </a:r>
                      <a:r>
                        <a:rPr lang="ar-SA" sz="2400" b="1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ابتدأنا</a:t>
                      </a:r>
                      <a:r>
                        <a:rPr lang="ar-SA" sz="24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بلفظ الجلالة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24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ar-SA" sz="2400" b="1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اللهُ</a:t>
                      </a:r>
                      <a:r>
                        <a:rPr lang="ar-SA" sz="24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خالق كل شيئ - </a:t>
                      </a:r>
                      <a:r>
                        <a:rPr lang="ar-SA" sz="2400" b="1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اللهِ</a:t>
                      </a:r>
                      <a:r>
                        <a:rPr lang="ar-SA" sz="24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الذي له ما في السماوات</a:t>
                      </a:r>
                      <a:endParaRPr lang="fr-CA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342900" indent="-342900" algn="r" rtl="1">
                        <a:buFont typeface="Arial" panose="020B0604020202020204" pitchFamily="34" charset="0"/>
                        <a:buChar char="•"/>
                      </a:pPr>
                      <a:r>
                        <a:rPr lang="ar-SA" sz="24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إذا سبق لفظ الجلالة حرف </a:t>
                      </a:r>
                      <a:r>
                        <a:rPr lang="ar-SA" sz="2400" b="1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مفتوح</a:t>
                      </a:r>
                      <a:r>
                        <a:rPr lang="ar-SA" sz="24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أو </a:t>
                      </a:r>
                      <a:r>
                        <a:rPr lang="ar-SA" sz="2400" b="1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مضموم </a:t>
                      </a: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18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(سواء كان منفصل عنه أو متصل به وسواء كانت الحركة أصلية أو عارضة)</a:t>
                      </a:r>
                      <a:endParaRPr lang="en-US" sz="2000" b="0" i="0" u="none" strike="noStrike" cap="non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24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عن</a:t>
                      </a:r>
                      <a:r>
                        <a:rPr lang="ar-SA" sz="2400" b="0" i="0" u="sng" strike="noStrike" cap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ـد</a:t>
                      </a:r>
                      <a:r>
                        <a:rPr lang="ar-SA" sz="24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َ </a:t>
                      </a:r>
                      <a:r>
                        <a:rPr lang="ar-SA" sz="2400" b="1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الله</a:t>
                      </a:r>
                      <a:r>
                        <a:rPr lang="ar-SA" sz="24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– عب</a:t>
                      </a:r>
                      <a:r>
                        <a:rPr lang="ar-SA" sz="2400" b="0" i="0" u="sng" strike="noStrike" cap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ـدُ</a:t>
                      </a:r>
                      <a:r>
                        <a:rPr lang="ar-SA" sz="24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ar-SA" sz="2400" b="1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الله</a:t>
                      </a:r>
                      <a:r>
                        <a:rPr lang="ar-SA" sz="24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– </a:t>
                      </a:r>
                      <a:r>
                        <a:rPr lang="ar-SA" sz="2400" b="0" i="0" u="sng" strike="noStrike" cap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تَـ</a:t>
                      </a:r>
                      <a:r>
                        <a:rPr lang="ar-SA" sz="2400" b="0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ال</a:t>
                      </a:r>
                      <a:r>
                        <a:rPr lang="ar-SA" sz="2400" b="0" i="0" u="none" strike="noStrike" cap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له</a:t>
                      </a:r>
                      <a:r>
                        <a:rPr lang="ar-SA" sz="24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en-US" sz="2400" b="0" i="0" u="none" strike="noStrike" cap="none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24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من</a:t>
                      </a:r>
                      <a:r>
                        <a:rPr lang="ar-SA" sz="2400" b="0" i="0" u="sng" strike="noStrike" cap="non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َ</a:t>
                      </a:r>
                      <a:r>
                        <a:rPr lang="ar-SA" sz="24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ar-SA" sz="2400" b="1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الله</a:t>
                      </a:r>
                      <a:r>
                        <a:rPr lang="ar-SA" sz="24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- لهم</a:t>
                      </a:r>
                      <a:r>
                        <a:rPr lang="ar-SA" sz="2400" b="0" i="0" u="sng" strike="noStrike" cap="non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ُ</a:t>
                      </a:r>
                      <a:r>
                        <a:rPr lang="ar-SA" sz="24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ar-SA" sz="2400" b="1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الله</a:t>
                      </a:r>
                      <a:r>
                        <a:rPr lang="ar-SA" sz="24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en-US" sz="2400" b="0" i="0" u="none" strike="noStrike" cap="none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3600" b="1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التفخيم</a:t>
                      </a:r>
                      <a:endParaRPr lang="en-US" sz="2400" b="1" i="0" u="none" strike="noStrike" cap="none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4234467"/>
                  </a:ext>
                </a:extLst>
              </a:tr>
              <a:tr h="1199965">
                <a:tc>
                  <a:txBody>
                    <a:bodyPr/>
                    <a:lstStyle/>
                    <a:p>
                      <a:pPr marL="342900" indent="-342900" algn="r" rtl="1">
                        <a:buFont typeface="Arial" panose="020B0604020202020204" pitchFamily="34" charset="0"/>
                        <a:buChar char="•"/>
                      </a:pPr>
                      <a:r>
                        <a:rPr lang="ar-SA" sz="24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إذا سبق لفظ الجلالة حرف </a:t>
                      </a:r>
                      <a:r>
                        <a:rPr lang="ar-SA" sz="2400" b="1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مكسور </a:t>
                      </a: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18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(سواء كان منفصل عنه أو متصل به وسواء كانت الحركة أصلية أو عارضة)</a:t>
                      </a:r>
                      <a:endParaRPr lang="en-US" sz="2000" b="0" i="0" u="none" strike="noStrike" cap="none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28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بإذ</a:t>
                      </a:r>
                      <a:r>
                        <a:rPr lang="ar-SA" sz="2800" b="0" i="0" u="none" strike="noStrike" cap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نِ</a:t>
                      </a:r>
                      <a:r>
                        <a:rPr lang="ar-SA" sz="28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ar-SA" sz="2800" b="1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الله</a:t>
                      </a:r>
                      <a:r>
                        <a:rPr lang="ar-SA" sz="28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- ب</a:t>
                      </a:r>
                      <a:r>
                        <a:rPr lang="ar-SA" sz="2800" b="0" i="0" u="sng" strike="noStrike" cap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ـهِ</a:t>
                      </a:r>
                      <a:r>
                        <a:rPr lang="ar-SA" sz="28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ar-SA" sz="2800" b="1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الله</a:t>
                      </a:r>
                      <a:r>
                        <a:rPr lang="ar-SA" sz="28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- </a:t>
                      </a:r>
                      <a:r>
                        <a:rPr lang="ar-SA" sz="2800" b="0" i="0" u="none" strike="noStrike" cap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بـِ</a:t>
                      </a:r>
                      <a:r>
                        <a:rPr lang="ar-SA" sz="2800" b="0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ال</a:t>
                      </a:r>
                      <a:r>
                        <a:rPr lang="ar-SA" sz="2800" b="0" i="0" u="none" strike="noStrike" cap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له</a:t>
                      </a:r>
                      <a:r>
                        <a:rPr lang="ar-SA" sz="28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- ق</a:t>
                      </a:r>
                      <a:r>
                        <a:rPr lang="ar-SA" sz="2800" b="0" i="0" u="none" strike="noStrike" cap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لِ</a:t>
                      </a:r>
                      <a:r>
                        <a:rPr lang="ar-SA" sz="28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ar-SA" sz="2800" b="1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الله</a:t>
                      </a:r>
                      <a:r>
                        <a:rPr lang="ar-SA" sz="28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- ق</a:t>
                      </a:r>
                      <a:r>
                        <a:rPr lang="ar-SA" sz="2800" b="0" i="0" u="none" strike="noStrike" cap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لِ</a:t>
                      </a:r>
                      <a:r>
                        <a:rPr lang="ar-SA" sz="28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ar-SA" sz="2800" b="1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الله</a:t>
                      </a:r>
                      <a:r>
                        <a:rPr lang="ar-SA" sz="2800" b="0" i="0" u="none" strike="noStrike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en-US" sz="2800" b="0" i="0" u="none" strike="noStrike" cap="none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3600" b="1" i="0" u="none" strike="noStrike" cap="non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الترقيق</a:t>
                      </a:r>
                      <a:endParaRPr lang="en-US" sz="2800" b="1" i="0" u="none" strike="noStrike" cap="none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8668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112904" y="2805644"/>
            <a:ext cx="1800200" cy="138499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/>
            <a:r>
              <a:rPr lang="ar-KW" sz="2800" b="1" dirty="0" smtClean="0">
                <a:solidFill>
                  <a:srgbClr val="003192"/>
                </a:solidFill>
              </a:rPr>
              <a:t>تدريب</a:t>
            </a:r>
            <a:endParaRPr lang="ar-SA" sz="2800" b="1" dirty="0" smtClean="0">
              <a:solidFill>
                <a:srgbClr val="003192"/>
              </a:solidFill>
            </a:endParaRPr>
          </a:p>
          <a:p>
            <a:pPr lvl="0" algn="ctr"/>
            <a:endParaRPr lang="ar-SA" sz="2800" b="1" dirty="0" smtClean="0">
              <a:solidFill>
                <a:srgbClr val="003192"/>
              </a:solidFill>
            </a:endParaRPr>
          </a:p>
          <a:p>
            <a:pPr lvl="0" algn="ctr" rtl="0"/>
            <a:r>
              <a:rPr lang="en-US" sz="2800" b="1" dirty="0" smtClean="0">
                <a:solidFill>
                  <a:srgbClr val="003192"/>
                </a:solidFill>
              </a:rPr>
              <a:t>Practice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068D5548-C89A-1F44-B046-3AC8385071C3}"/>
              </a:ext>
            </a:extLst>
          </p:cNvPr>
          <p:cNvSpPr txBox="1">
            <a:spLocks/>
          </p:cNvSpPr>
          <p:nvPr/>
        </p:nvSpPr>
        <p:spPr>
          <a:xfrm>
            <a:off x="2487706" y="421331"/>
            <a:ext cx="6324596" cy="6678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0">
              <a:lnSpc>
                <a:spcPct val="100000"/>
              </a:lnSpc>
            </a:pPr>
            <a:r>
              <a:rPr lang="ar-SA" sz="4000" dirty="0" smtClean="0"/>
              <a:t>التفخيم والترقيق</a:t>
            </a:r>
            <a:endParaRPr lang="en-US" sz="4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xmlns="" id="{11195FC7-A0C4-4CAB-BA42-786851B2763C}"/>
                  </a:ext>
                </a:extLst>
              </p14:cNvPr>
              <p14:cNvContentPartPr/>
              <p14:nvPr/>
            </p14:nvContentPartPr>
            <p14:xfrm>
              <a:off x="9776583" y="4331516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11195FC7-A0C4-4CAB-BA42-786851B276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2583" y="4223516"/>
                <a:ext cx="10836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xmlns="" id="{C50E0BA4-A547-4219-A832-67DBF6215659}"/>
                  </a:ext>
                </a:extLst>
              </p14:cNvPr>
              <p14:cNvContentPartPr/>
              <p14:nvPr/>
            </p14:nvContentPartPr>
            <p14:xfrm>
              <a:off x="9776583" y="4331516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50E0BA4-A547-4219-A832-67DBF62156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2583" y="4223516"/>
                <a:ext cx="10836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8588727" y="1008219"/>
              <a:ext cx="119520" cy="55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79700" y="999160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5269167" y="1008219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60167" y="999219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8625447" y="917139"/>
              <a:ext cx="100440" cy="27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16447" y="908257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7829847" y="990219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20847" y="981219"/>
                <a:ext cx="18360" cy="18360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968759" y="1676100"/>
            <a:ext cx="8807824" cy="4652682"/>
          </a:xfrm>
        </p:spPr>
        <p:txBody>
          <a:bodyPr>
            <a:noAutofit/>
          </a:bodyPr>
          <a:lstStyle/>
          <a:p>
            <a:pPr algn="ctr" rtl="1" fontAlgn="base">
              <a:lnSpc>
                <a:spcPct val="250000"/>
              </a:lnSpc>
            </a:pP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لَوْ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أَنزَلْنَا هَٰذَا الْقُرْآنَ عَلَىٰ جَبَلٍ لَّرَأَيْتَهُ خَاشِعًا مُّتَصَدِّعًا مِّنْ خَشْيَةِ اللَّهِ ۚ وَتِلْكَ الْأَمْثَالُ نَضْرِبُهَا لِلنَّاسِ لَعَلَّهُمْ يَتَفَكَّرُونَ (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21)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هُوَ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اللَّهُ الَّذِي لَا إِلَٰهَ إِلَّا هُوَ ۖ عَالِمُ الْغَيْبِ وَالشَّهَادَةِ ۖ هُوَ الرَّحْمَٰنُ الرَّحِيمُ (22) هُوَ اللَّهُ الَّذِي لَا إِلَٰهَ إِلَّا هُوَ الْمَلِكُ الْقُدُّوسُ السَّلَامُ الْمُؤْمِنُ الْمُهَيْمِنُ الْعَزِيزُ الْجَبَّارُ الْمُتَكَبِّرُ ۚ سُبْحَانَ اللَّهِ عَمَّا يُشْرِكُونَ (23) هُوَ اللَّهُ الْخَالِقُ الْبَارِئُ الْمُصَوِّرُ ۖ لَهُ الْأَسْمَاءُ الْحُسْنَىٰ ۚ يُسَبِّحُ لَهُ مَا فِي السَّمَاوَاتِ وَالْأَرْضِ ۖ وَهُوَ الْعَزِيزُ الْحَكِيمُ (24)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23178" y="1977708"/>
            <a:ext cx="85472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أَنزَ</a:t>
            </a:r>
            <a:r>
              <a:rPr lang="ar-SA" sz="2800" b="1" dirty="0" smtClean="0">
                <a:solidFill>
                  <a:srgbClr val="FF0000"/>
                </a:solidFill>
              </a:rPr>
              <a:t>لْـ</a:t>
            </a:r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نَا</a:t>
            </a:r>
            <a:endParaRPr lang="en-US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523211" y="1977708"/>
            <a:ext cx="97013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الْ</a:t>
            </a:r>
            <a:r>
              <a:rPr lang="ar-SA" sz="2800" b="1" dirty="0" smtClean="0">
                <a:solidFill>
                  <a:srgbClr val="FF0000"/>
                </a:solidFill>
              </a:rPr>
              <a:t>قُـ</a:t>
            </a:r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رْآنَ</a:t>
            </a:r>
            <a:endParaRPr lang="en-US" sz="2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930571" y="1986125"/>
            <a:ext cx="133241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ar-SA" sz="2800" b="1" dirty="0">
                <a:solidFill>
                  <a:schemeClr val="accent1">
                    <a:lumMod val="50000"/>
                  </a:schemeClr>
                </a:solidFill>
              </a:rPr>
              <a:t>خَـشْيَة</a:t>
            </a:r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ِ </a:t>
            </a:r>
            <a:r>
              <a:rPr lang="ar-SA" sz="2800" b="1" dirty="0" smtClean="0">
                <a:solidFill>
                  <a:srgbClr val="FF0000"/>
                </a:solidFill>
              </a:rPr>
              <a:t>الله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4568" y="1986125"/>
            <a:ext cx="1063113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ar-SA" sz="2800" b="1" dirty="0">
                <a:solidFill>
                  <a:schemeClr val="accent1">
                    <a:lumMod val="50000"/>
                  </a:schemeClr>
                </a:solidFill>
              </a:rPr>
              <a:t>نَ</a:t>
            </a:r>
            <a:r>
              <a:rPr lang="ar-SA" sz="2800" b="1" dirty="0">
                <a:solidFill>
                  <a:srgbClr val="FF0000"/>
                </a:solidFill>
              </a:rPr>
              <a:t>ض</a:t>
            </a:r>
            <a:r>
              <a:rPr lang="ar-SA" sz="2800" b="1" dirty="0">
                <a:solidFill>
                  <a:schemeClr val="accent1">
                    <a:lumMod val="50000"/>
                  </a:schemeClr>
                </a:solidFill>
              </a:rPr>
              <a:t>ْرِبُهَا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523211" y="2914306"/>
            <a:ext cx="120898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يَ</a:t>
            </a:r>
            <a:r>
              <a:rPr lang="ar-SA" sz="2800" b="1" dirty="0" smtClean="0">
                <a:solidFill>
                  <a:srgbClr val="FF0000"/>
                </a:solidFill>
              </a:rPr>
              <a:t>تَـ</a:t>
            </a:r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ف</a:t>
            </a:r>
            <a:r>
              <a:rPr lang="ar-SA" sz="2800" b="1" dirty="0" smtClean="0">
                <a:solidFill>
                  <a:srgbClr val="FF0000"/>
                </a:solidFill>
              </a:rPr>
              <a:t>َ</a:t>
            </a:r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كَّرُونَ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356089" y="1986125"/>
            <a:ext cx="88998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ar-SA" sz="2800" b="1" dirty="0">
                <a:solidFill>
                  <a:schemeClr val="accent1">
                    <a:lumMod val="50000"/>
                  </a:schemeClr>
                </a:solidFill>
              </a:rPr>
              <a:t>خَ</a:t>
            </a:r>
            <a:r>
              <a:rPr lang="ar-SA" sz="2800" b="1" dirty="0">
                <a:solidFill>
                  <a:srgbClr val="FF0000"/>
                </a:solidFill>
              </a:rPr>
              <a:t>ا</a:t>
            </a:r>
            <a:r>
              <a:rPr lang="ar-SA" sz="2800" b="1" dirty="0">
                <a:solidFill>
                  <a:schemeClr val="accent1">
                    <a:lumMod val="50000"/>
                  </a:schemeClr>
                </a:solidFill>
              </a:rPr>
              <a:t>شِعًا</a:t>
            </a:r>
            <a:endParaRPr lang="en-US" sz="28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118684" y="2914306"/>
            <a:ext cx="92044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هوَ </a:t>
            </a:r>
            <a:r>
              <a:rPr lang="ar-SA" sz="2800" b="1" dirty="0" smtClean="0">
                <a:solidFill>
                  <a:srgbClr val="FF0000"/>
                </a:solidFill>
              </a:rPr>
              <a:t>الله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97413" y="2929655"/>
            <a:ext cx="878767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الْ</a:t>
            </a:r>
            <a:r>
              <a:rPr lang="ar-SA" sz="2800" b="1" dirty="0" smtClean="0">
                <a:solidFill>
                  <a:srgbClr val="FF0000"/>
                </a:solidFill>
              </a:rPr>
              <a:t>غَـ</a:t>
            </a:r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يْبِ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51676" y="2929655"/>
            <a:ext cx="129234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وَالشَّهَ</a:t>
            </a:r>
            <a:r>
              <a:rPr lang="ar-SA" sz="2800" b="1" dirty="0" smtClean="0">
                <a:solidFill>
                  <a:srgbClr val="FF0000"/>
                </a:solidFill>
              </a:rPr>
              <a:t>ـا</a:t>
            </a:r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دَةِ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82077" y="3808296"/>
            <a:ext cx="114326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الْقُ</a:t>
            </a:r>
            <a:r>
              <a:rPr lang="ar-SA" sz="2800" b="1" dirty="0" smtClean="0">
                <a:solidFill>
                  <a:srgbClr val="FF0000"/>
                </a:solidFill>
              </a:rPr>
              <a:t>ـدّ</a:t>
            </a:r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ُوسُ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648487" y="4714679"/>
            <a:ext cx="101502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الْجَـبَّ</a:t>
            </a:r>
            <a:r>
              <a:rPr lang="ar-SA" sz="2800" b="1" dirty="0" smtClean="0">
                <a:solidFill>
                  <a:srgbClr val="FF0000"/>
                </a:solidFill>
              </a:rPr>
              <a:t>ـا</a:t>
            </a:r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رُ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53130" y="4591568"/>
            <a:ext cx="2701631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ا</a:t>
            </a:r>
            <a:r>
              <a:rPr lang="ar-SA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ل</a:t>
            </a: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ْ</a:t>
            </a:r>
            <a:r>
              <a:rPr lang="ar-SA" sz="4400" b="1" dirty="0" smtClean="0">
                <a:solidFill>
                  <a:srgbClr val="FF0000"/>
                </a:solidFill>
              </a:rPr>
              <a:t>خَـا</a:t>
            </a:r>
            <a:r>
              <a:rPr lang="ar-SA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لِ</a:t>
            </a:r>
            <a:r>
              <a:rPr lang="ar-SA" sz="4400" b="1" dirty="0" smtClean="0">
                <a:solidFill>
                  <a:srgbClr val="FF0000"/>
                </a:solidFill>
              </a:rPr>
              <a:t>قُ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1918" y="4591567"/>
            <a:ext cx="2701631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4400" dirty="0">
                <a:solidFill>
                  <a:schemeClr val="accent1">
                    <a:lumMod val="50000"/>
                  </a:schemeClr>
                </a:solidFill>
              </a:rPr>
              <a:t>ا</a:t>
            </a:r>
            <a:r>
              <a:rPr lang="ar-SA" sz="4400" dirty="0">
                <a:solidFill>
                  <a:srgbClr val="92D050"/>
                </a:solidFill>
              </a:rPr>
              <a:t>لْم</a:t>
            </a:r>
            <a:r>
              <a:rPr lang="ar-SA" sz="4400" dirty="0">
                <a:solidFill>
                  <a:schemeClr val="accent1">
                    <a:lumMod val="50000"/>
                  </a:schemeClr>
                </a:solidFill>
              </a:rPr>
              <a:t>ُ</a:t>
            </a:r>
            <a:r>
              <a:rPr lang="ar-SA" sz="4400" dirty="0">
                <a:solidFill>
                  <a:srgbClr val="FF0000"/>
                </a:solidFill>
              </a:rPr>
              <a:t>صَ</a:t>
            </a:r>
            <a:r>
              <a:rPr lang="ar-SA" sz="4400" dirty="0">
                <a:solidFill>
                  <a:srgbClr val="92D050"/>
                </a:solidFill>
              </a:rPr>
              <a:t>وِّ</a:t>
            </a:r>
            <a:r>
              <a:rPr lang="ar-SA" sz="4400" dirty="0">
                <a:solidFill>
                  <a:schemeClr val="accent1">
                    <a:lumMod val="50000"/>
                  </a:schemeClr>
                </a:solidFill>
              </a:rPr>
              <a:t>رُ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 animBg="1"/>
      <p:bldP spid="35" grpId="0" build="p" animBg="1"/>
      <p:bldP spid="36" grpId="0" build="p" animBg="1"/>
      <p:bldP spid="37" grpId="0" build="p" animBg="1"/>
      <p:bldP spid="38" grpId="0" build="p" animBg="1"/>
      <p:bldP spid="39" grpId="0" build="p" animBg="1"/>
      <p:bldP spid="40" grpId="0" build="p" animBg="1"/>
      <p:bldP spid="41" grpId="0" build="p" animBg="1"/>
      <p:bldP spid="42" grpId="0" build="p" animBg="1"/>
      <p:bldP spid="43" grpId="0" build="p" animBg="1"/>
      <p:bldP spid="44" grpId="0" build="p" animBg="1"/>
      <p:bldP spid="45" grpId="0" build="p" animBg="1"/>
      <p:bldP spid="4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423" y="770432"/>
            <a:ext cx="6804212" cy="614615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3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الحروف الدائرة بين التفخيم والترقيق</a:t>
            </a:r>
            <a:endParaRPr lang="en-US" sz="2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2021-06-03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58238815"/>
              </p:ext>
            </p:extLst>
          </p:nvPr>
        </p:nvGraphicFramePr>
        <p:xfrm>
          <a:off x="9009530" y="1912470"/>
          <a:ext cx="2909046" cy="461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456608" y="1626351"/>
            <a:ext cx="2522238" cy="3303949"/>
            <a:chOff x="4013611" y="2262187"/>
            <a:chExt cx="3187700" cy="39227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12976" r="24234" b="22733"/>
            <a:stretch/>
          </p:blipFill>
          <p:spPr>
            <a:xfrm>
              <a:off x="4013611" y="2262187"/>
              <a:ext cx="3187700" cy="392271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083930" y="3342670"/>
              <a:ext cx="716863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SA" sz="9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رَ</a:t>
              </a:r>
              <a:endParaRPr lang="en-US" sz="9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15270" y="1660061"/>
            <a:ext cx="2522238" cy="3303949"/>
            <a:chOff x="4013611" y="2262187"/>
            <a:chExt cx="3187700" cy="392271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12976" r="24234" b="22733"/>
            <a:stretch/>
          </p:blipFill>
          <p:spPr>
            <a:xfrm>
              <a:off x="4013611" y="2262187"/>
              <a:ext cx="3187700" cy="39227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083930" y="3342670"/>
              <a:ext cx="716863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SA" sz="9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رُ</a:t>
              </a:r>
              <a:endParaRPr lang="en-US" sz="9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33920" y="1660061"/>
            <a:ext cx="844640" cy="3303949"/>
            <a:chOff x="4013611" y="2262187"/>
            <a:chExt cx="3187700" cy="39227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12976" r="24234" b="22733"/>
            <a:stretch/>
          </p:blipFill>
          <p:spPr>
            <a:xfrm>
              <a:off x="4013611" y="2262187"/>
              <a:ext cx="3187700" cy="392271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083930" y="3342670"/>
              <a:ext cx="716863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SA" sz="9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رِ</a:t>
              </a:r>
              <a:endParaRPr lang="en-US" sz="9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6338305" y="4828267"/>
            <a:ext cx="1505541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100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رَ</a:t>
            </a:r>
            <a:r>
              <a:rPr lang="ar-SA" sz="100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عْد</a:t>
            </a:r>
            <a:endParaRPr lang="en-US" sz="10000" b="1" cap="none" spc="0" dirty="0">
              <a:ln w="10160">
                <a:solidFill>
                  <a:srgbClr val="FF0000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15811" y="4930300"/>
            <a:ext cx="1713931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100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رُ</a:t>
            </a:r>
            <a:r>
              <a:rPr lang="ar-SA" sz="100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مَّان</a:t>
            </a:r>
            <a:endParaRPr lang="en-US" sz="10000" b="1" cap="none" spc="0" dirty="0">
              <a:ln w="10160">
                <a:solidFill>
                  <a:srgbClr val="FF0000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6074" y="4842487"/>
            <a:ext cx="1423788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100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رِ</a:t>
            </a:r>
            <a:r>
              <a:rPr lang="ar-SA" sz="100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يح</a:t>
            </a:r>
            <a:endParaRPr lang="en-US" sz="10000" b="1" cap="none" spc="0" dirty="0">
              <a:ln w="10160">
                <a:solidFill>
                  <a:srgbClr val="FF0000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 txBox="1">
            <a:spLocks/>
          </p:cNvSpPr>
          <p:nvPr/>
        </p:nvSpPr>
        <p:spPr>
          <a:xfrm>
            <a:off x="7843847" y="1592327"/>
            <a:ext cx="3102060" cy="5070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ar-SA" sz="3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الراء المتحركة</a:t>
            </a:r>
            <a:endParaRPr lang="en-US" sz="2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762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423" y="770432"/>
            <a:ext cx="6804212" cy="614615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3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الحروف الدائرة بين التفخيم والترقيق</a:t>
            </a:r>
            <a:endParaRPr lang="en-US" sz="2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2021-06-04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9009530" y="1912470"/>
          <a:ext cx="2909046" cy="461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5812231" y="2125582"/>
            <a:ext cx="3098389" cy="3765739"/>
            <a:chOff x="4013611" y="2262187"/>
            <a:chExt cx="3187700" cy="392271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12976" r="24234" b="22733"/>
            <a:stretch/>
          </p:blipFill>
          <p:spPr>
            <a:xfrm>
              <a:off x="4013611" y="2262187"/>
              <a:ext cx="3187700" cy="3922713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5083930" y="3342670"/>
              <a:ext cx="716863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SA" sz="9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رْ</a:t>
              </a:r>
              <a:endParaRPr lang="en-US" sz="9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3322016" y="2754409"/>
            <a:ext cx="216116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32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يابن</a:t>
            </a:r>
            <a:r>
              <a:rPr lang="ar-SA" sz="32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ـيَّ </a:t>
            </a:r>
            <a:r>
              <a:rPr lang="ar-SA" sz="72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ارْ</a:t>
            </a:r>
            <a:r>
              <a:rPr lang="ar-SA" sz="72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كَب</a:t>
            </a:r>
            <a:endParaRPr lang="en-US" sz="7200" b="1" cap="none" spc="0" dirty="0">
              <a:ln w="10160">
                <a:solidFill>
                  <a:srgbClr val="FF0000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 txBox="1">
            <a:spLocks/>
          </p:cNvSpPr>
          <p:nvPr/>
        </p:nvSpPr>
        <p:spPr>
          <a:xfrm>
            <a:off x="9200271" y="1514493"/>
            <a:ext cx="2874776" cy="5070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ar-SA" sz="36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الراء الساكنة</a:t>
            </a:r>
            <a:endParaRPr lang="en-US" sz="20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 txBox="1">
            <a:spLocks/>
          </p:cNvSpPr>
          <p:nvPr/>
        </p:nvSpPr>
        <p:spPr>
          <a:xfrm>
            <a:off x="5483184" y="1547330"/>
            <a:ext cx="3430975" cy="507039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ar-S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في بداية الكلمة</a:t>
            </a:r>
            <a:endParaRPr lang="en-US" sz="1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11328" y="3911230"/>
            <a:ext cx="264848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3200" b="1" dirty="0" smtClean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المطمئن</a:t>
            </a:r>
            <a:r>
              <a:rPr lang="ar-SA" sz="32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ةُ</a:t>
            </a:r>
            <a:r>
              <a:rPr lang="ar-SA" sz="32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72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ارْ</a:t>
            </a:r>
            <a:r>
              <a:rPr lang="ar-SA" sz="72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جعي</a:t>
            </a:r>
            <a:endParaRPr lang="en-US" sz="7200" b="1" cap="none" spc="0" dirty="0">
              <a:ln w="10160">
                <a:solidFill>
                  <a:srgbClr val="FF0000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81351" y="5142200"/>
            <a:ext cx="182614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3600" b="1" dirty="0" smtClean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إ</a:t>
            </a:r>
            <a:r>
              <a:rPr lang="ar-SA" sz="36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نِ</a:t>
            </a:r>
            <a:r>
              <a:rPr lang="ar-SA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72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ارْ</a:t>
            </a:r>
            <a:r>
              <a:rPr lang="ar-SA" sz="72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تبتم</a:t>
            </a:r>
            <a:endParaRPr lang="en-US" sz="7200" b="1" cap="none" spc="0" dirty="0">
              <a:ln w="10160">
                <a:solidFill>
                  <a:srgbClr val="FF0000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401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423" y="770432"/>
            <a:ext cx="6804212" cy="614615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3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الحروف الدائرة بين التفخيم والترقيق</a:t>
            </a:r>
            <a:endParaRPr lang="en-US" sz="2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2021-06-04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9009530" y="1912470"/>
          <a:ext cx="2909046" cy="461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 txBox="1">
            <a:spLocks/>
          </p:cNvSpPr>
          <p:nvPr/>
        </p:nvSpPr>
        <p:spPr>
          <a:xfrm>
            <a:off x="9200271" y="1514493"/>
            <a:ext cx="2874776" cy="5070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ar-SA" sz="36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الراء الساكنة</a:t>
            </a:r>
            <a:endParaRPr lang="en-US" sz="20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129499" y="2624136"/>
            <a:ext cx="916325" cy="1432997"/>
            <a:chOff x="4013611" y="2262187"/>
            <a:chExt cx="3187700" cy="435194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12976" r="24234" b="22733"/>
            <a:stretch/>
          </p:blipFill>
          <p:spPr>
            <a:xfrm>
              <a:off x="4013611" y="2262187"/>
              <a:ext cx="3187700" cy="3922713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4541200" y="3342671"/>
              <a:ext cx="1802329" cy="32714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ar-SA" sz="32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َرْ</a:t>
              </a:r>
              <a:endParaRPr lang="en-C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  <a:p>
              <a:pPr algn="ctr" rtl="1"/>
              <a:endParaRPr lang="en-US" sz="3200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29500" y="3939890"/>
            <a:ext cx="916324" cy="1291661"/>
            <a:chOff x="4013611" y="2262187"/>
            <a:chExt cx="3187700" cy="392271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12976" r="24234" b="22733"/>
            <a:stretch/>
          </p:blipFill>
          <p:spPr>
            <a:xfrm>
              <a:off x="4013611" y="2262187"/>
              <a:ext cx="3187700" cy="3922713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4541198" y="3342671"/>
              <a:ext cx="1802330" cy="17759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ar-SA" sz="32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ُر</a:t>
              </a:r>
              <a:endParaRPr lang="en-US" sz="32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976288" y="4999111"/>
            <a:ext cx="518091" cy="1555879"/>
            <a:chOff x="3583071" y="2262187"/>
            <a:chExt cx="3718581" cy="3922713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12976" r="24234" b="22733"/>
            <a:stretch/>
          </p:blipFill>
          <p:spPr>
            <a:xfrm>
              <a:off x="4013611" y="2262187"/>
              <a:ext cx="3187700" cy="3922713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3583071" y="3342671"/>
              <a:ext cx="3718581" cy="14743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ar-SA" sz="3200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ِرْ</a:t>
              </a:r>
              <a:endParaRPr lang="en-US" sz="32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300518" y="1865251"/>
            <a:ext cx="285687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ننظر للحرف الذي قبلها</a:t>
            </a:r>
            <a:endParaRPr lang="en-US" sz="3200" b="1" cap="none" spc="0" dirty="0">
              <a:ln w="10160">
                <a:solidFill>
                  <a:srgbClr val="FF0000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 txBox="1">
            <a:spLocks/>
          </p:cNvSpPr>
          <p:nvPr/>
        </p:nvSpPr>
        <p:spPr>
          <a:xfrm>
            <a:off x="4950387" y="1782655"/>
            <a:ext cx="3902671" cy="5070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ar-S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في وسط أو آخر الكلمة</a:t>
            </a:r>
            <a:endParaRPr lang="en-US" sz="1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59693" y="2762927"/>
            <a:ext cx="139814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تَ</a:t>
            </a:r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ر</a:t>
            </a:r>
            <a:r>
              <a:rPr lang="ar-SA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ْ</a:t>
            </a:r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ميهم</a:t>
            </a:r>
            <a:endParaRPr lang="en-US" sz="5400" b="1" cap="none" spc="0" dirty="0">
              <a:ln w="10160">
                <a:solidFill>
                  <a:srgbClr val="FF0000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69687" y="4047677"/>
            <a:ext cx="118814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تُ</a:t>
            </a:r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رْ</a:t>
            </a:r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جى</a:t>
            </a:r>
            <a:endParaRPr lang="en-US" sz="5400" b="1" cap="none" spc="0" dirty="0">
              <a:ln w="10160">
                <a:solidFill>
                  <a:srgbClr val="FF0000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94346" y="5438531"/>
            <a:ext cx="13388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فِ</a:t>
            </a:r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رْ</a:t>
            </a:r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عون</a:t>
            </a:r>
            <a:endParaRPr lang="en-US" sz="5400" b="1" cap="none" spc="0" dirty="0">
              <a:ln w="10160">
                <a:solidFill>
                  <a:srgbClr val="FF0000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407838" y="2881004"/>
            <a:ext cx="115768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القَ</a:t>
            </a:r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مَ</a:t>
            </a:r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رْ</a:t>
            </a:r>
            <a:endParaRPr lang="en-US" sz="54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67428" y="4127831"/>
            <a:ext cx="109677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النُ</a:t>
            </a:r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ذُ</a:t>
            </a:r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رْ</a:t>
            </a:r>
            <a:endParaRPr lang="en-US" sz="54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47187" y="5448543"/>
            <a:ext cx="118173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المد</a:t>
            </a:r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ثِ</a:t>
            </a:r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رْ</a:t>
            </a:r>
            <a:endParaRPr lang="en-US" sz="54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727417" y="2979915"/>
            <a:ext cx="115929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</a:t>
            </a:r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قَ</a:t>
            </a:r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دْ</a:t>
            </a:r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رْ</a:t>
            </a:r>
            <a:endParaRPr lang="en-US" sz="54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34618" y="4127831"/>
            <a:ext cx="119616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خُ</a:t>
            </a:r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ضْ</a:t>
            </a:r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رْ</a:t>
            </a:r>
            <a:endParaRPr lang="en-US" sz="54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899728" y="5370032"/>
            <a:ext cx="103105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سِ</a:t>
            </a:r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دْ</a:t>
            </a:r>
            <a:r>
              <a:rPr lang="ar-SA" sz="54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رْ</a:t>
            </a:r>
            <a:endParaRPr lang="en-US" sz="54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2455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423" y="770432"/>
            <a:ext cx="6804212" cy="614615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3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الحروف الدائرة بين التفخيم والترقيق</a:t>
            </a:r>
            <a:endParaRPr lang="en-US" sz="2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9009530" y="1912470"/>
          <a:ext cx="2909046" cy="461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 txBox="1">
            <a:spLocks/>
          </p:cNvSpPr>
          <p:nvPr/>
        </p:nvSpPr>
        <p:spPr>
          <a:xfrm>
            <a:off x="9200271" y="1514493"/>
            <a:ext cx="2874776" cy="507039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ar-SA" sz="360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المستثنيات</a:t>
            </a:r>
            <a:endParaRPr lang="en-US" sz="200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 txBox="1">
            <a:spLocks/>
          </p:cNvSpPr>
          <p:nvPr/>
        </p:nvSpPr>
        <p:spPr>
          <a:xfrm>
            <a:off x="4950387" y="1782655"/>
            <a:ext cx="3902671" cy="507039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ar-S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1- قبلها حرف استعلاء</a:t>
            </a:r>
            <a:endParaRPr lang="en-US" sz="1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85504" y="2518490"/>
            <a:ext cx="3280169" cy="3602184"/>
            <a:chOff x="1085504" y="2687302"/>
            <a:chExt cx="3280169" cy="3602184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12976" r="24234" b="22733"/>
            <a:stretch/>
          </p:blipFill>
          <p:spPr>
            <a:xfrm>
              <a:off x="2125231" y="2687302"/>
              <a:ext cx="2240442" cy="3602184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1085504" y="3317010"/>
              <a:ext cx="3103717" cy="1908134"/>
              <a:chOff x="4729539" y="2918161"/>
              <a:chExt cx="6603805" cy="5385727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12976" r="24234" b="22733"/>
              <a:stretch/>
            </p:blipFill>
            <p:spPr>
              <a:xfrm>
                <a:off x="4729539" y="4381175"/>
                <a:ext cx="3187701" cy="3922713"/>
              </a:xfrm>
              <a:prstGeom prst="rect">
                <a:avLst/>
              </a:prstGeom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7314828" y="2918161"/>
                <a:ext cx="4018516" cy="52990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rtl="1"/>
                <a:r>
                  <a:rPr lang="ar-SA" sz="6600" b="1" dirty="0" smtClean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ال</a:t>
                </a:r>
                <a:r>
                  <a:rPr lang="ar-SA" sz="6600" b="1" dirty="0" smtClean="0">
                    <a:solidFill>
                      <a:schemeClr val="accent4">
                        <a:lumMod val="50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قِ</a:t>
                </a:r>
                <a:r>
                  <a:rPr lang="ar-SA" sz="6600" b="1" dirty="0" smtClean="0">
                    <a:solidFill>
                      <a:srgbClr val="00B05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طْ</a:t>
                </a:r>
                <a:r>
                  <a:rPr lang="ar-SA" sz="6600" b="1" dirty="0" smtClean="0">
                    <a:solidFill>
                      <a:srgbClr val="FF000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ـر</a:t>
                </a:r>
                <a:r>
                  <a:rPr lang="ar-SA" sz="6600" b="1" dirty="0" smtClean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ِْ</a:t>
                </a:r>
                <a:endParaRPr lang="en-CA" sz="3200" b="1" dirty="0"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algn="ctr" rtl="1"/>
                <a:r>
                  <a:rPr lang="ar-SA" sz="3200" b="1" cap="none" spc="0" dirty="0" smtClean="0">
                    <a:ln w="22225">
                      <a:noFill/>
                      <a:prstDash val="solid"/>
                    </a:ln>
                    <a:effectLst/>
                  </a:rPr>
                  <a:t>وقـفـاً</a:t>
                </a:r>
              </a:p>
              <a:p>
                <a:pPr algn="ctr" rtl="1"/>
                <a:r>
                  <a:rPr lang="ar-SA" dirty="0" smtClean="0">
                    <a:ln w="22225">
                      <a:noFill/>
                      <a:prstDash val="solid"/>
                    </a:ln>
                  </a:rPr>
                  <a:t>الوجهان </a:t>
                </a:r>
                <a:r>
                  <a:rPr lang="ar-SA" b="1" dirty="0" smtClean="0">
                    <a:ln w="22225">
                      <a:noFill/>
                      <a:prstDash val="solid"/>
                    </a:ln>
                  </a:rPr>
                  <a:t>والترقيق</a:t>
                </a:r>
                <a:r>
                  <a:rPr lang="ar-SA" dirty="0" smtClean="0">
                    <a:ln w="22225">
                      <a:noFill/>
                      <a:prstDash val="solid"/>
                    </a:ln>
                  </a:rPr>
                  <a:t> أولى</a:t>
                </a:r>
                <a:endParaRPr lang="en-US" sz="3200" cap="none" spc="0" dirty="0">
                  <a:ln w="22225">
                    <a:noFill/>
                    <a:prstDash val="solid"/>
                  </a:ln>
                  <a:effectLst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345898" y="2687302"/>
            <a:ext cx="2314098" cy="2820883"/>
            <a:chOff x="5345898" y="2687302"/>
            <a:chExt cx="2314098" cy="2820883"/>
          </a:xfrm>
        </p:grpSpPr>
        <p:grpSp>
          <p:nvGrpSpPr>
            <p:cNvPr id="14" name="Group 13"/>
            <p:cNvGrpSpPr/>
            <p:nvPr/>
          </p:nvGrpSpPr>
          <p:grpSpPr>
            <a:xfrm>
              <a:off x="5592941" y="2687302"/>
              <a:ext cx="2067055" cy="2820883"/>
              <a:chOff x="4013611" y="2262187"/>
              <a:chExt cx="3187700" cy="3922713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12976" r="24234" b="22733"/>
              <a:stretch/>
            </p:blipFill>
            <p:spPr>
              <a:xfrm>
                <a:off x="4013611" y="2262187"/>
                <a:ext cx="3187700" cy="3922713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4056528" y="2918162"/>
                <a:ext cx="2771679" cy="26107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rtl="1"/>
                <a:r>
                  <a:rPr lang="ar-SA" sz="6600" b="1" dirty="0" smtClean="0">
                    <a:solidFill>
                      <a:schemeClr val="accent4">
                        <a:lumMod val="50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مِ</a:t>
                </a:r>
                <a:r>
                  <a:rPr lang="ar-SA" sz="6600" b="1" dirty="0" smtClean="0">
                    <a:solidFill>
                      <a:srgbClr val="00B05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صْ</a:t>
                </a:r>
                <a:r>
                  <a:rPr lang="ar-SA" sz="6600" b="1" dirty="0" smtClean="0">
                    <a:solidFill>
                      <a:srgbClr val="FF000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ـر</a:t>
                </a:r>
                <a:r>
                  <a:rPr lang="ar-SA" sz="6600" b="1" dirty="0" smtClean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َْ</a:t>
                </a:r>
                <a:endParaRPr lang="en-CA" sz="3200" b="1" dirty="0"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algn="ctr" rtl="1"/>
                <a:r>
                  <a:rPr lang="ar-SA" sz="3200" b="1" cap="none" spc="0" dirty="0" smtClean="0">
                    <a:ln w="22225">
                      <a:noFill/>
                      <a:prstDash val="solid"/>
                    </a:ln>
                    <a:effectLst/>
                  </a:rPr>
                  <a:t>وقـفـاً</a:t>
                </a:r>
              </a:p>
              <a:p>
                <a:pPr algn="ctr" rtl="1"/>
                <a:r>
                  <a:rPr lang="ar-SA" sz="1600" cap="none" spc="0" dirty="0" smtClean="0">
                    <a:ln w="22225">
                      <a:noFill/>
                      <a:prstDash val="solid"/>
                    </a:ln>
                    <a:effectLst/>
                  </a:rPr>
                  <a:t>الوجهان</a:t>
                </a:r>
                <a:r>
                  <a:rPr lang="ar-SA" sz="1600" b="1" cap="none" spc="0" dirty="0" smtClean="0">
                    <a:ln w="22225">
                      <a:noFill/>
                      <a:prstDash val="solid"/>
                    </a:ln>
                    <a:effectLst/>
                  </a:rPr>
                  <a:t> </a:t>
                </a:r>
                <a:r>
                  <a:rPr lang="ar-SA" b="1" cap="none" spc="0" dirty="0" smtClean="0">
                    <a:ln w="22225">
                      <a:noFill/>
                      <a:prstDash val="solid"/>
                    </a:ln>
                    <a:solidFill>
                      <a:srgbClr val="FF0000"/>
                    </a:solidFill>
                    <a:effectLst/>
                  </a:rPr>
                  <a:t>والتفخيم</a:t>
                </a:r>
                <a:r>
                  <a:rPr lang="ar-SA" b="1" cap="none" spc="0" dirty="0" smtClean="0">
                    <a:ln w="22225">
                      <a:noFill/>
                      <a:prstDash val="solid"/>
                    </a:ln>
                    <a:effectLst/>
                  </a:rPr>
                  <a:t> </a:t>
                </a:r>
                <a:r>
                  <a:rPr lang="ar-SA" sz="1600" cap="none" spc="0" dirty="0" smtClean="0">
                    <a:ln w="22225">
                      <a:noFill/>
                      <a:prstDash val="solid"/>
                    </a:ln>
                    <a:effectLst/>
                  </a:rPr>
                  <a:t>أولى</a:t>
                </a:r>
                <a:endParaRPr lang="en-US" sz="1600" cap="none" spc="0" dirty="0">
                  <a:ln w="22225">
                    <a:noFill/>
                    <a:prstDash val="solid"/>
                  </a:ln>
                  <a:effectLst/>
                </a:endParaRPr>
              </a:p>
            </p:txBody>
          </p:sp>
        </p:grp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12976" r="24234" b="22733"/>
            <a:stretch/>
          </p:blipFill>
          <p:spPr>
            <a:xfrm>
              <a:off x="5345898" y="2810093"/>
              <a:ext cx="444126" cy="2698092"/>
            </a:xfrm>
            <a:prstGeom prst="rect">
              <a:avLst/>
            </a:prstGeom>
          </p:spPr>
        </p:pic>
      </p:grpSp>
      <p:sp>
        <p:nvSpPr>
          <p:cNvPr id="48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fld id="{A9A40FED-A4C5-4F44-A889-638281D21CB2}" type="datetime1">
              <a:rPr lang="en-CA" smtClean="0"/>
              <a:t>2021-06-04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423" y="770432"/>
            <a:ext cx="6804212" cy="614615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3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الحروف الدائرة بين التفخيم والترقيق</a:t>
            </a:r>
            <a:endParaRPr lang="en-US" sz="2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9009530" y="1912470"/>
          <a:ext cx="2909046" cy="461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 txBox="1">
            <a:spLocks/>
          </p:cNvSpPr>
          <p:nvPr/>
        </p:nvSpPr>
        <p:spPr>
          <a:xfrm>
            <a:off x="9200271" y="1514493"/>
            <a:ext cx="2874776" cy="507039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ar-SA" sz="360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المستثنيات</a:t>
            </a:r>
            <a:endParaRPr lang="en-US" sz="200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 txBox="1">
            <a:spLocks/>
          </p:cNvSpPr>
          <p:nvPr/>
        </p:nvSpPr>
        <p:spPr>
          <a:xfrm>
            <a:off x="3321423" y="1782655"/>
            <a:ext cx="5531635" cy="5070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ar-S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2- بعدها حرف استعلاء في كلمة</a:t>
            </a:r>
            <a:endParaRPr lang="en-US" sz="1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fld id="{A9A40FED-A4C5-4F44-A889-638281D21CB2}" type="datetime1">
              <a:rPr lang="en-CA" smtClean="0"/>
              <a:t>2021-06-04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95423" y="2391508"/>
            <a:ext cx="7364574" cy="4136298"/>
            <a:chOff x="295423" y="2391508"/>
            <a:chExt cx="7364574" cy="4136298"/>
          </a:xfrm>
        </p:grpSpPr>
        <p:grpSp>
          <p:nvGrpSpPr>
            <p:cNvPr id="14" name="Group 13"/>
            <p:cNvGrpSpPr/>
            <p:nvPr/>
          </p:nvGrpSpPr>
          <p:grpSpPr>
            <a:xfrm>
              <a:off x="295423" y="2391508"/>
              <a:ext cx="7364574" cy="4136298"/>
              <a:chOff x="4013611" y="2262187"/>
              <a:chExt cx="3187700" cy="3922713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12976" r="24234" b="22733"/>
              <a:stretch/>
            </p:blipFill>
            <p:spPr>
              <a:xfrm>
                <a:off x="4013611" y="2262187"/>
                <a:ext cx="3187700" cy="3922713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5697075" y="2744726"/>
                <a:ext cx="803614" cy="2451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rtl="1"/>
                <a:r>
                  <a:rPr lang="ar-SA" sz="5400" b="1" dirty="0" smtClean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قِ</a:t>
                </a:r>
                <a:r>
                  <a:rPr lang="ar-SA" sz="5400" b="1" dirty="0" smtClean="0">
                    <a:solidFill>
                      <a:srgbClr val="FF000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ـرْ</a:t>
                </a:r>
                <a:r>
                  <a:rPr lang="ar-SA" sz="5400" b="1" dirty="0" smtClean="0">
                    <a:solidFill>
                      <a:srgbClr val="00B05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طَ</a:t>
                </a:r>
                <a:r>
                  <a:rPr lang="ar-SA" sz="5400" b="1" dirty="0" smtClean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اس</a:t>
                </a:r>
              </a:p>
              <a:p>
                <a:pPr algn="ctr" rtl="1"/>
                <a:r>
                  <a:rPr lang="ar-SA" sz="5400" b="1" dirty="0" smtClean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مِ</a:t>
                </a:r>
                <a:r>
                  <a:rPr lang="ar-SA" sz="5400" b="1" dirty="0" smtClean="0">
                    <a:solidFill>
                      <a:srgbClr val="FF000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ـرْ</a:t>
                </a:r>
                <a:r>
                  <a:rPr lang="ar-SA" sz="5400" b="1" dirty="0" smtClean="0">
                    <a:solidFill>
                      <a:srgbClr val="00B05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صَ</a:t>
                </a:r>
                <a:r>
                  <a:rPr lang="ar-SA" sz="5400" b="1" dirty="0" smtClean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اداً</a:t>
                </a:r>
                <a:endParaRPr lang="en-CA" sz="5400" b="1" dirty="0"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algn="ctr" rtl="1"/>
                <a:r>
                  <a:rPr lang="ar-SA" sz="5400" b="1" dirty="0" smtClean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لبِالمِ</a:t>
                </a:r>
                <a:r>
                  <a:rPr lang="ar-SA" sz="5400" b="1" dirty="0" smtClean="0">
                    <a:solidFill>
                      <a:srgbClr val="FF000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ـرْ</a:t>
                </a:r>
                <a:r>
                  <a:rPr lang="ar-SA" sz="5400" b="1" dirty="0" smtClean="0">
                    <a:solidFill>
                      <a:srgbClr val="00B05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صَ</a:t>
                </a:r>
                <a:r>
                  <a:rPr lang="ar-SA" sz="5400" b="1" dirty="0" smtClean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اد</a:t>
                </a:r>
                <a:endParaRPr lang="en-CA" sz="5400" b="1" dirty="0"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3047006" y="5336679"/>
              <a:ext cx="186140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ar-SA" sz="3600" b="1" cap="none" spc="0" dirty="0" smtClean="0">
                  <a:ln w="22225">
                    <a:noFill/>
                    <a:prstDash val="solid"/>
                  </a:ln>
                  <a:solidFill>
                    <a:srgbClr val="FF0000"/>
                  </a:solidFill>
                  <a:effectLst/>
                </a:rPr>
                <a:t>التفخيم فقط</a:t>
              </a:r>
              <a:endParaRPr lang="en-US" sz="3200" cap="none" spc="0" dirty="0">
                <a:ln w="22225">
                  <a:noFill/>
                  <a:prstDash val="solid"/>
                </a:ln>
                <a:effectLst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065169" y="2883904"/>
              <a:ext cx="1420582" cy="25853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ar-SA" sz="5400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إِ</a:t>
              </a:r>
              <a:r>
                <a:rPr lang="ar-SA" sz="5400" b="1" dirty="0" smtClean="0">
                  <a:solidFill>
                    <a:srgbClr val="FF000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رْ</a:t>
              </a:r>
              <a:r>
                <a:rPr lang="ar-SA" sz="5400" b="1" dirty="0" smtClean="0">
                  <a:solidFill>
                    <a:srgbClr val="00B05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صَ</a:t>
              </a:r>
              <a:r>
                <a:rPr lang="ar-SA" sz="5400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اداً</a:t>
              </a:r>
            </a:p>
            <a:p>
              <a:pPr algn="ctr" rtl="1"/>
              <a:r>
                <a:rPr lang="ar-SA" sz="5400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فِ</a:t>
              </a:r>
              <a:r>
                <a:rPr lang="ar-SA" sz="5400" b="1" dirty="0" smtClean="0">
                  <a:solidFill>
                    <a:srgbClr val="FF000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ـرْ</a:t>
              </a:r>
              <a:r>
                <a:rPr lang="ar-SA" sz="5400" b="1" dirty="0" smtClean="0">
                  <a:solidFill>
                    <a:srgbClr val="00B05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قَ</a:t>
              </a:r>
              <a:r>
                <a:rPr lang="ar-SA" sz="5400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ة</a:t>
              </a:r>
              <a:endParaRPr lang="en-CA" sz="5400" b="1" dirty="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  <a:p>
              <a:pPr algn="ctr" rtl="1"/>
              <a:r>
                <a:rPr lang="ar-SA" sz="5400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فِ</a:t>
              </a:r>
              <a:r>
                <a:rPr lang="ar-SA" sz="5400" b="1" dirty="0" smtClean="0">
                  <a:solidFill>
                    <a:srgbClr val="FF000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ـرْ</a:t>
              </a:r>
              <a:r>
                <a:rPr lang="ar-SA" sz="5400" b="1" dirty="0" smtClean="0">
                  <a:solidFill>
                    <a:schemeClr val="accent1">
                      <a:lumMod val="7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قٍ</a:t>
              </a:r>
              <a:endParaRPr lang="en-CA" sz="5400" b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563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9210"/>
            <a:ext cx="10515600" cy="1325563"/>
          </a:xfrm>
        </p:spPr>
        <p:txBody>
          <a:bodyPr/>
          <a:lstStyle/>
          <a:p>
            <a: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KW" dirty="0" smtClean="0"/>
              <a:t>عناصر المحاضرة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E6213F-BB81-D944-B8CE-65805947A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859" y="2429711"/>
            <a:ext cx="6364941" cy="3876960"/>
          </a:xfrm>
        </p:spPr>
        <p:txBody>
          <a:bodyPr>
            <a:noAutofit/>
          </a:bodyPr>
          <a:lstStyle/>
          <a:p>
            <a: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3600" b="1" dirty="0" smtClean="0"/>
              <a:t> المقدمة</a:t>
            </a:r>
          </a:p>
          <a:p>
            <a: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3600" b="1" dirty="0"/>
              <a:t> </a:t>
            </a:r>
            <a:r>
              <a:rPr lang="ar-SA" sz="3600" b="1" dirty="0" smtClean="0"/>
              <a:t>الحروف المفخمة دائماً</a:t>
            </a:r>
          </a:p>
          <a:p>
            <a: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3600" b="1" dirty="0"/>
              <a:t> </a:t>
            </a:r>
            <a:r>
              <a:rPr lang="ar-SA" sz="3600" b="1" dirty="0" smtClean="0"/>
              <a:t>الحروف الدائرة بين التفخيم والترقيق:</a:t>
            </a:r>
            <a:endParaRPr lang="ar-SA" sz="2400" b="1" dirty="0" smtClean="0"/>
          </a:p>
          <a:p>
            <a:pPr marL="1196975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ar-SA" sz="2400" b="1" dirty="0"/>
              <a:t> </a:t>
            </a:r>
            <a:r>
              <a:rPr lang="ar-SA" sz="2400" b="1" dirty="0" smtClean="0"/>
              <a:t>الألف</a:t>
            </a:r>
          </a:p>
          <a:p>
            <a:pPr marL="1196975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ar-SA" sz="2400" b="1" dirty="0"/>
              <a:t> </a:t>
            </a:r>
            <a:r>
              <a:rPr lang="ar-SA" sz="2400" b="1" dirty="0" smtClean="0"/>
              <a:t>اللام من لفظ الجلالة (الله)</a:t>
            </a:r>
          </a:p>
          <a:p>
            <a:pPr marL="1196975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ar-SA" sz="2400" b="1" dirty="0" smtClean="0"/>
              <a:t> الراء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2021-06-03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9" descr="Big-Data-300x20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14600"/>
            <a:ext cx="47625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2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423" y="770432"/>
            <a:ext cx="6804212" cy="614615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3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الحروف الدائرة بين التفخيم والترقيق</a:t>
            </a:r>
            <a:endParaRPr lang="en-US" sz="2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9009530" y="1912470"/>
          <a:ext cx="2909046" cy="461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 txBox="1">
            <a:spLocks/>
          </p:cNvSpPr>
          <p:nvPr/>
        </p:nvSpPr>
        <p:spPr>
          <a:xfrm>
            <a:off x="9200271" y="1514493"/>
            <a:ext cx="2874776" cy="507039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ar-SA" sz="360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المستثنيات</a:t>
            </a:r>
            <a:endParaRPr lang="en-US" sz="200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 txBox="1">
            <a:spLocks/>
          </p:cNvSpPr>
          <p:nvPr/>
        </p:nvSpPr>
        <p:spPr>
          <a:xfrm>
            <a:off x="4881489" y="1782655"/>
            <a:ext cx="3971569" cy="5070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lang="ar-S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قبلها ياء لينة</a:t>
            </a:r>
            <a:endParaRPr lang="en-US" sz="1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fld id="{A9A40FED-A4C5-4F44-A889-638281D21CB2}" type="datetime1">
              <a:rPr lang="en-CA" smtClean="0"/>
              <a:t>2021-06-04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549702" y="2607658"/>
            <a:ext cx="2240442" cy="3602184"/>
            <a:chOff x="5549702" y="2607658"/>
            <a:chExt cx="2240442" cy="360218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12976" r="24234" b="22733"/>
            <a:stretch/>
          </p:blipFill>
          <p:spPr>
            <a:xfrm>
              <a:off x="5549702" y="2607658"/>
              <a:ext cx="2240442" cy="3602184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5985523" y="3237366"/>
              <a:ext cx="1367682" cy="20313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ar-SA" sz="6600" b="1" dirty="0" smtClean="0">
                  <a:solidFill>
                    <a:schemeClr val="accent4">
                      <a:lumMod val="50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خَ</a:t>
              </a:r>
              <a:r>
                <a:rPr lang="ar-SA" sz="6600" b="1" dirty="0" smtClean="0">
                  <a:solidFill>
                    <a:srgbClr val="00B05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يْـــــ</a:t>
              </a:r>
              <a:r>
                <a:rPr lang="ar-SA" sz="6600" b="1" dirty="0" smtClean="0">
                  <a:solidFill>
                    <a:srgbClr val="FF000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ر</a:t>
              </a:r>
              <a:r>
                <a:rPr lang="ar-SA" sz="6600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ْ</a:t>
              </a:r>
            </a:p>
            <a:p>
              <a:pPr algn="ctr" rtl="1"/>
              <a:r>
                <a:rPr lang="ar-SA" sz="3200" b="1" cap="none" spc="0" dirty="0" smtClean="0">
                  <a:ln w="22225">
                    <a:noFill/>
                    <a:prstDash val="solid"/>
                  </a:ln>
                  <a:effectLst/>
                </a:rPr>
                <a:t>وقـفـاً</a:t>
              </a:r>
            </a:p>
            <a:p>
              <a:pPr algn="ctr" rtl="1"/>
              <a:r>
                <a:rPr lang="ar-SA" sz="2800" b="1" dirty="0" smtClean="0">
                  <a:ln w="22225">
                    <a:noFill/>
                    <a:prstDash val="solid"/>
                  </a:ln>
                </a:rPr>
                <a:t>الترقيق</a:t>
              </a:r>
              <a:endParaRPr lang="en-US" sz="3200" cap="none" spc="0" dirty="0">
                <a:ln w="22225">
                  <a:noFill/>
                  <a:prstDash val="solid"/>
                </a:ln>
                <a:effectLst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3489674" y="2848430"/>
            <a:ext cx="132119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6600" b="1" dirty="0" smtClean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طَ</a:t>
            </a:r>
            <a:r>
              <a:rPr lang="ar-SA" sz="66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يْـــــ</a:t>
            </a:r>
            <a:r>
              <a:rPr lang="ar-SA" sz="6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</a:t>
            </a:r>
            <a:r>
              <a:rPr lang="ar-SA" sz="6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ْ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38200" y="4967237"/>
            <a:ext cx="12875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6600" b="1" dirty="0" smtClean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غَ</a:t>
            </a:r>
            <a:r>
              <a:rPr lang="ar-SA" sz="66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يْـــــ</a:t>
            </a:r>
            <a:r>
              <a:rPr lang="ar-SA" sz="6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</a:t>
            </a:r>
            <a:r>
              <a:rPr lang="ar-SA" sz="6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ْ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819703" y="3632955"/>
            <a:ext cx="147668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6600" b="1" dirty="0" smtClean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ضَ</a:t>
            </a:r>
            <a:r>
              <a:rPr lang="ar-SA" sz="66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يْـــــ</a:t>
            </a:r>
            <a:r>
              <a:rPr lang="ar-SA" sz="6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</a:t>
            </a:r>
            <a:r>
              <a:rPr lang="ar-SA" sz="6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ْ</a:t>
            </a:r>
          </a:p>
        </p:txBody>
      </p:sp>
    </p:spTree>
    <p:extLst>
      <p:ext uri="{BB962C8B-B14F-4D97-AF65-F5344CB8AC3E}">
        <p14:creationId xmlns:p14="http://schemas.microsoft.com/office/powerpoint/2010/main" val="70668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7" grpId="0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423" y="770432"/>
            <a:ext cx="6804212" cy="614615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3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الحروف الدائرة بين التفخيم والترقيق</a:t>
            </a:r>
            <a:endParaRPr lang="en-US" sz="2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9009530" y="1912470"/>
          <a:ext cx="2909046" cy="461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 txBox="1">
            <a:spLocks/>
          </p:cNvSpPr>
          <p:nvPr/>
        </p:nvSpPr>
        <p:spPr>
          <a:xfrm>
            <a:off x="9200271" y="1514493"/>
            <a:ext cx="2874776" cy="507039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ar-SA" sz="360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المستثنيات</a:t>
            </a:r>
            <a:endParaRPr lang="en-US" sz="200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 txBox="1">
            <a:spLocks/>
          </p:cNvSpPr>
          <p:nvPr/>
        </p:nvSpPr>
        <p:spPr>
          <a:xfrm>
            <a:off x="4881489" y="1782655"/>
            <a:ext cx="3971569" cy="5070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ar-S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4- بعدها ياء محذوفة رسماً</a:t>
            </a:r>
            <a:endParaRPr lang="en-US" sz="1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fld id="{A9A40FED-A4C5-4F44-A889-638281D21CB2}" type="datetime1">
              <a:rPr lang="en-CA" smtClean="0"/>
              <a:t>2021-06-04</a:t>
            </a:fld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764713" y="2713189"/>
            <a:ext cx="3280169" cy="3602184"/>
            <a:chOff x="1085504" y="2687302"/>
            <a:chExt cx="3280169" cy="360218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12976" r="24234" b="22733"/>
            <a:stretch/>
          </p:blipFill>
          <p:spPr>
            <a:xfrm>
              <a:off x="2125231" y="2687302"/>
              <a:ext cx="2240442" cy="3602184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/>
          </p:nvGrpSpPr>
          <p:grpSpPr>
            <a:xfrm>
              <a:off x="1085504" y="3317010"/>
              <a:ext cx="3131769" cy="1908134"/>
              <a:chOff x="4729539" y="2918161"/>
              <a:chExt cx="6663492" cy="5385727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12976" r="24234" b="22733"/>
              <a:stretch/>
            </p:blipFill>
            <p:spPr>
              <a:xfrm>
                <a:off x="4729539" y="4381175"/>
                <a:ext cx="3187701" cy="3922713"/>
              </a:xfrm>
              <a:prstGeom prst="rect">
                <a:avLst/>
              </a:prstGeom>
            </p:spPr>
          </p:pic>
          <p:sp>
            <p:nvSpPr>
              <p:cNvPr id="30" name="Rectangle 29"/>
              <p:cNvSpPr/>
              <p:nvPr/>
            </p:nvSpPr>
            <p:spPr>
              <a:xfrm>
                <a:off x="7255142" y="2918161"/>
                <a:ext cx="4137889" cy="5038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rtl="1"/>
                <a:r>
                  <a:rPr lang="ar-SA" sz="6000" b="1" dirty="0" smtClean="0">
                    <a:solidFill>
                      <a:schemeClr val="accent4">
                        <a:lumMod val="50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يَـسْـ</a:t>
                </a:r>
                <a:r>
                  <a:rPr lang="ar-SA" sz="6000" b="1" dirty="0" smtClean="0">
                    <a:solidFill>
                      <a:srgbClr val="FF000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ر</a:t>
                </a:r>
                <a:r>
                  <a:rPr lang="ar-SA" sz="6000" b="1" dirty="0" smtClean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ِْ</a:t>
                </a:r>
                <a:r>
                  <a:rPr lang="ar-SA" sz="6000" b="1" strike="sngStrike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ي</a:t>
                </a:r>
                <a:endParaRPr lang="en-CA" sz="2800" b="1" strike="sngStrike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algn="ctr" rtl="1"/>
                <a:r>
                  <a:rPr lang="ar-SA" sz="3200" b="1" cap="none" spc="0" dirty="0" smtClean="0">
                    <a:ln w="22225">
                      <a:noFill/>
                      <a:prstDash val="solid"/>
                    </a:ln>
                    <a:effectLst/>
                  </a:rPr>
                  <a:t>وقـفـاً</a:t>
                </a:r>
              </a:p>
              <a:p>
                <a:pPr algn="ctr" rtl="1"/>
                <a:r>
                  <a:rPr lang="ar-SA" dirty="0" smtClean="0">
                    <a:ln w="22225">
                      <a:noFill/>
                      <a:prstDash val="solid"/>
                    </a:ln>
                  </a:rPr>
                  <a:t>الوجهان </a:t>
                </a:r>
                <a:r>
                  <a:rPr lang="ar-SA" b="1" dirty="0" smtClean="0">
                    <a:ln w="22225">
                      <a:noFill/>
                      <a:prstDash val="solid"/>
                    </a:ln>
                  </a:rPr>
                  <a:t>والترقيق</a:t>
                </a:r>
                <a:r>
                  <a:rPr lang="ar-SA" dirty="0" smtClean="0">
                    <a:ln w="22225">
                      <a:noFill/>
                      <a:prstDash val="solid"/>
                    </a:ln>
                  </a:rPr>
                  <a:t> أولى</a:t>
                </a:r>
                <a:endParaRPr lang="en-US" sz="3200" cap="none" spc="0" dirty="0">
                  <a:ln w="22225">
                    <a:noFill/>
                    <a:prstDash val="solid"/>
                  </a:ln>
                  <a:effectLst/>
                </a:endParaRPr>
              </a:p>
            </p:txBody>
          </p:sp>
        </p:grpSp>
      </p:grpSp>
      <p:sp>
        <p:nvSpPr>
          <p:cNvPr id="31" name="Rectangle 30"/>
          <p:cNvSpPr/>
          <p:nvPr/>
        </p:nvSpPr>
        <p:spPr>
          <a:xfrm>
            <a:off x="3014908" y="2796893"/>
            <a:ext cx="22461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6600" b="1" dirty="0" smtClean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فَأَسْـ</a:t>
            </a:r>
            <a:r>
              <a:rPr lang="ar-SA" sz="6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</a:t>
            </a:r>
            <a:r>
              <a:rPr lang="ar-SA" sz="6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ِْ</a:t>
            </a:r>
            <a:r>
              <a:rPr lang="ar-SA" sz="6600" b="1" strike="sngStrike" dirty="0">
                <a:solidFill>
                  <a:schemeClr val="tx1">
                    <a:lumMod val="50000"/>
                    <a:lumOff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</a:t>
            </a:r>
            <a:endParaRPr lang="ar-SA" sz="6600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2032" y="3861235"/>
            <a:ext cx="273664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6600" b="1" dirty="0" smtClean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أنْ أَسْـ</a:t>
            </a:r>
            <a:r>
              <a:rPr lang="ar-SA" sz="6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</a:t>
            </a:r>
            <a:r>
              <a:rPr lang="ar-SA" sz="6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ِْ</a:t>
            </a:r>
            <a:r>
              <a:rPr lang="ar-SA" sz="6600" b="1" strike="sngStrike" dirty="0">
                <a:solidFill>
                  <a:schemeClr val="tx1">
                    <a:lumMod val="50000"/>
                    <a:lumOff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</a:t>
            </a:r>
            <a:endParaRPr lang="ar-SA" sz="6600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48689" y="5229204"/>
            <a:ext cx="40174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(6) </a:t>
            </a:r>
            <a:r>
              <a:rPr lang="ar-SA" sz="2400" b="1" dirty="0" smtClean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فكيف كان عذابي </a:t>
            </a:r>
            <a:r>
              <a:rPr lang="ar-SA" sz="6600" b="1" dirty="0" smtClean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ونُذُ</a:t>
            </a:r>
            <a:r>
              <a:rPr lang="ar-SA" sz="6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</a:t>
            </a:r>
            <a:r>
              <a:rPr lang="ar-SA" sz="6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ِْ</a:t>
            </a:r>
            <a:r>
              <a:rPr lang="ar-SA" sz="6600" b="1" strike="sngStrike" dirty="0">
                <a:solidFill>
                  <a:schemeClr val="tx1">
                    <a:lumMod val="50000"/>
                    <a:lumOff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</a:t>
            </a:r>
            <a:endParaRPr lang="ar-SA" sz="6600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931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423" y="770432"/>
            <a:ext cx="6804212" cy="614615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3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الحروف الدائرة بين التفخيم والترقيق</a:t>
            </a:r>
            <a:endParaRPr lang="en-US" sz="2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9009530" y="1912470"/>
          <a:ext cx="2909046" cy="461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 txBox="1">
            <a:spLocks/>
          </p:cNvSpPr>
          <p:nvPr/>
        </p:nvSpPr>
        <p:spPr>
          <a:xfrm>
            <a:off x="9200271" y="1514493"/>
            <a:ext cx="2874776" cy="507039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ar-SA" sz="360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المستثنيات</a:t>
            </a:r>
            <a:endParaRPr lang="en-US" sz="200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 txBox="1">
            <a:spLocks/>
          </p:cNvSpPr>
          <p:nvPr/>
        </p:nvSpPr>
        <p:spPr>
          <a:xfrm>
            <a:off x="4881489" y="1782655"/>
            <a:ext cx="3971569" cy="5070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ar-S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5- بعدها ألف ممالة</a:t>
            </a:r>
            <a:endParaRPr lang="en-US" sz="1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fld id="{A9A40FED-A4C5-4F44-A889-638281D21CB2}" type="datetime1">
              <a:rPr lang="en-CA" smtClean="0"/>
              <a:t>2021-06-04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225997" y="2607658"/>
            <a:ext cx="2240442" cy="3602184"/>
            <a:chOff x="5225997" y="2607658"/>
            <a:chExt cx="2240442" cy="360218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12976" r="24234" b="22733"/>
            <a:stretch/>
          </p:blipFill>
          <p:spPr>
            <a:xfrm>
              <a:off x="5225997" y="2607658"/>
              <a:ext cx="2240442" cy="360218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595291" y="3237366"/>
              <a:ext cx="1500731" cy="16619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ar-SA" sz="6600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مَجْ</a:t>
              </a:r>
              <a:r>
                <a:rPr lang="ar-SA" sz="6600" b="1" dirty="0" smtClean="0">
                  <a:solidFill>
                    <a:schemeClr val="accent4">
                      <a:lumMod val="50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ـ</a:t>
              </a:r>
              <a:r>
                <a:rPr lang="ar-SA" sz="6600" b="1" dirty="0" smtClean="0">
                  <a:solidFill>
                    <a:srgbClr val="FF000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ر</a:t>
              </a:r>
              <a:r>
                <a:rPr lang="ar-SA" sz="66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َ</a:t>
              </a:r>
              <a:r>
                <a:rPr lang="ar-SA" sz="6600" b="1" dirty="0" smtClean="0">
                  <a:solidFill>
                    <a:schemeClr val="accent4">
                      <a:lumMod val="50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</a:t>
              </a:r>
              <a:r>
                <a:rPr lang="ar-SA" sz="6600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ها</a:t>
              </a:r>
              <a:endParaRPr lang="en-C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  <a:p>
              <a:pPr algn="ctr" rtl="1"/>
              <a:r>
                <a:rPr lang="ar-SA" sz="3600" b="1" dirty="0" smtClean="0">
                  <a:ln w="22225">
                    <a:noFill/>
                    <a:prstDash val="solid"/>
                  </a:ln>
                </a:rPr>
                <a:t>الترقيق</a:t>
              </a:r>
              <a:endParaRPr lang="en-US" sz="3200" cap="none" spc="0" dirty="0">
                <a:ln w="22225">
                  <a:noFill/>
                  <a:prstDash val="solid"/>
                </a:ln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318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423" y="770432"/>
            <a:ext cx="6804212" cy="614615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3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الحروف الدائرة بين التفخيم والترقيق</a:t>
            </a:r>
            <a:endParaRPr lang="en-US" sz="2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9009530" y="1912470"/>
          <a:ext cx="2909046" cy="461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 txBox="1">
            <a:spLocks/>
          </p:cNvSpPr>
          <p:nvPr/>
        </p:nvSpPr>
        <p:spPr>
          <a:xfrm>
            <a:off x="9200271" y="1514493"/>
            <a:ext cx="2874776" cy="507039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ar-SA" sz="360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المستثنيات</a:t>
            </a:r>
            <a:endParaRPr lang="en-US" sz="200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83089" y="1407628"/>
            <a:ext cx="2240440" cy="2348932"/>
            <a:chOff x="1085504" y="2687302"/>
            <a:chExt cx="3280169" cy="3602184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12976" r="24234" b="22733"/>
            <a:stretch/>
          </p:blipFill>
          <p:spPr>
            <a:xfrm>
              <a:off x="2125231" y="2687302"/>
              <a:ext cx="2240442" cy="3602184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1085504" y="3317010"/>
              <a:ext cx="3125377" cy="1935151"/>
              <a:chOff x="4729539" y="2918161"/>
              <a:chExt cx="6649891" cy="5461980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12976" r="24234" b="22733"/>
              <a:stretch/>
            </p:blipFill>
            <p:spPr>
              <a:xfrm>
                <a:off x="4729539" y="4381175"/>
                <a:ext cx="3187701" cy="3922713"/>
              </a:xfrm>
              <a:prstGeom prst="rect">
                <a:avLst/>
              </a:prstGeom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7268740" y="2918161"/>
                <a:ext cx="4110690" cy="5461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rtl="1"/>
                <a:r>
                  <a:rPr lang="ar-SA" sz="4400" b="1" dirty="0" smtClean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ال</a:t>
                </a:r>
                <a:r>
                  <a:rPr lang="ar-SA" sz="4400" b="1" dirty="0" smtClean="0">
                    <a:solidFill>
                      <a:schemeClr val="accent4">
                        <a:lumMod val="50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قِ</a:t>
                </a:r>
                <a:r>
                  <a:rPr lang="ar-SA" sz="4400" b="1" dirty="0" smtClean="0">
                    <a:solidFill>
                      <a:srgbClr val="00B05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طْ</a:t>
                </a:r>
                <a:r>
                  <a:rPr lang="ar-SA" sz="4400" b="1" dirty="0" smtClean="0">
                    <a:solidFill>
                      <a:srgbClr val="FF000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ـر</a:t>
                </a:r>
                <a:r>
                  <a:rPr lang="ar-SA" sz="4400" b="1" dirty="0" smtClean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ِْ</a:t>
                </a:r>
                <a:endParaRPr lang="en-CA" b="1" dirty="0"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algn="ctr" rtl="1"/>
                <a:r>
                  <a:rPr lang="ar-SA" b="1" cap="none" spc="0" dirty="0" smtClean="0">
                    <a:ln w="22225">
                      <a:noFill/>
                      <a:prstDash val="solid"/>
                    </a:ln>
                    <a:effectLst/>
                  </a:rPr>
                  <a:t>وقـفـاً</a:t>
                </a:r>
              </a:p>
              <a:p>
                <a:pPr algn="ctr" rtl="1"/>
                <a:r>
                  <a:rPr lang="ar-SA" sz="1100" dirty="0" smtClean="0">
                    <a:ln w="22225">
                      <a:noFill/>
                      <a:prstDash val="solid"/>
                    </a:ln>
                  </a:rPr>
                  <a:t>الوجهان </a:t>
                </a:r>
                <a:r>
                  <a:rPr lang="ar-SA" sz="1100" b="1" dirty="0" smtClean="0">
                    <a:ln w="22225">
                      <a:noFill/>
                      <a:prstDash val="solid"/>
                    </a:ln>
                  </a:rPr>
                  <a:t>والترقيق</a:t>
                </a:r>
                <a:r>
                  <a:rPr lang="ar-SA" sz="1100" dirty="0" smtClean="0">
                    <a:ln w="22225">
                      <a:noFill/>
                      <a:prstDash val="solid"/>
                    </a:ln>
                  </a:rPr>
                  <a:t> أولى</a:t>
                </a:r>
                <a:endParaRPr lang="en-US" cap="none" spc="0" dirty="0">
                  <a:ln w="22225">
                    <a:noFill/>
                    <a:prstDash val="solid"/>
                  </a:ln>
                  <a:effectLst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7139558" y="1547345"/>
            <a:ext cx="1869972" cy="1983172"/>
            <a:chOff x="5345898" y="2687302"/>
            <a:chExt cx="2314098" cy="2820883"/>
          </a:xfrm>
        </p:grpSpPr>
        <p:grpSp>
          <p:nvGrpSpPr>
            <p:cNvPr id="14" name="Group 13"/>
            <p:cNvGrpSpPr/>
            <p:nvPr/>
          </p:nvGrpSpPr>
          <p:grpSpPr>
            <a:xfrm>
              <a:off x="5592941" y="2687302"/>
              <a:ext cx="2067055" cy="2820883"/>
              <a:chOff x="4013611" y="2262187"/>
              <a:chExt cx="3187700" cy="3922713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12976" r="24234" b="22733"/>
              <a:stretch/>
            </p:blipFill>
            <p:spPr>
              <a:xfrm>
                <a:off x="4013611" y="2262187"/>
                <a:ext cx="3187700" cy="3922713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4330043" y="2918163"/>
                <a:ext cx="2224643" cy="2282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rtl="1"/>
                <a:r>
                  <a:rPr lang="ar-SA" sz="4000" b="1" dirty="0" smtClean="0">
                    <a:solidFill>
                      <a:schemeClr val="accent4">
                        <a:lumMod val="50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مِ</a:t>
                </a:r>
                <a:r>
                  <a:rPr lang="ar-SA" sz="4000" b="1" dirty="0" smtClean="0">
                    <a:solidFill>
                      <a:srgbClr val="00B05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صْ</a:t>
                </a:r>
                <a:r>
                  <a:rPr lang="ar-SA" sz="4000" b="1" dirty="0" smtClean="0">
                    <a:solidFill>
                      <a:srgbClr val="FF000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ـر</a:t>
                </a:r>
                <a:r>
                  <a:rPr lang="ar-SA" sz="4000" b="1" dirty="0" smtClean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َْ</a:t>
                </a:r>
                <a:endParaRPr lang="en-CA" sz="1600" b="1" dirty="0"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algn="ctr" rtl="1"/>
                <a:r>
                  <a:rPr lang="ar-SA" sz="1600" b="1" cap="none" spc="0" dirty="0" smtClean="0">
                    <a:ln w="22225">
                      <a:noFill/>
                      <a:prstDash val="solid"/>
                    </a:ln>
                    <a:effectLst/>
                  </a:rPr>
                  <a:t>وقـفـاً</a:t>
                </a:r>
              </a:p>
              <a:p>
                <a:pPr algn="ctr" rtl="1"/>
                <a:r>
                  <a:rPr lang="ar-SA" sz="1000" cap="none" spc="0" dirty="0" smtClean="0">
                    <a:ln w="22225">
                      <a:noFill/>
                      <a:prstDash val="solid"/>
                    </a:ln>
                    <a:effectLst/>
                  </a:rPr>
                  <a:t>الوجهان</a:t>
                </a:r>
                <a:r>
                  <a:rPr lang="ar-SA" sz="1000" b="1" cap="none" spc="0" dirty="0" smtClean="0">
                    <a:ln w="22225">
                      <a:noFill/>
                      <a:prstDash val="solid"/>
                    </a:ln>
                    <a:effectLst/>
                  </a:rPr>
                  <a:t> </a:t>
                </a:r>
                <a:r>
                  <a:rPr lang="ar-SA" sz="1050" b="1" cap="none" spc="0" dirty="0" smtClean="0">
                    <a:ln w="22225">
                      <a:noFill/>
                      <a:prstDash val="solid"/>
                    </a:ln>
                    <a:solidFill>
                      <a:srgbClr val="FF0000"/>
                    </a:solidFill>
                    <a:effectLst/>
                  </a:rPr>
                  <a:t>والتفخيم</a:t>
                </a:r>
                <a:r>
                  <a:rPr lang="ar-SA" sz="1050" b="1" cap="none" spc="0" dirty="0" smtClean="0">
                    <a:ln w="22225">
                      <a:noFill/>
                      <a:prstDash val="solid"/>
                    </a:ln>
                    <a:effectLst/>
                  </a:rPr>
                  <a:t> </a:t>
                </a:r>
                <a:r>
                  <a:rPr lang="ar-SA" sz="1000" cap="none" spc="0" dirty="0" smtClean="0">
                    <a:ln w="22225">
                      <a:noFill/>
                      <a:prstDash val="solid"/>
                    </a:ln>
                    <a:effectLst/>
                  </a:rPr>
                  <a:t>أولى</a:t>
                </a:r>
                <a:endParaRPr lang="en-US" sz="1000" cap="none" spc="0" dirty="0">
                  <a:ln w="22225">
                    <a:noFill/>
                    <a:prstDash val="solid"/>
                  </a:ln>
                  <a:effectLst/>
                </a:endParaRPr>
              </a:p>
            </p:txBody>
          </p:sp>
        </p:grp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12976" r="24234" b="22733"/>
            <a:stretch/>
          </p:blipFill>
          <p:spPr>
            <a:xfrm>
              <a:off x="5345898" y="2810093"/>
              <a:ext cx="444126" cy="2698092"/>
            </a:xfrm>
            <a:prstGeom prst="rect">
              <a:avLst/>
            </a:prstGeom>
          </p:spPr>
        </p:pic>
      </p:grpSp>
      <p:sp>
        <p:nvSpPr>
          <p:cNvPr id="48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fld id="{A9A40FED-A4C5-4F44-A889-638281D21CB2}" type="datetime1">
              <a:rPr lang="en-CA" smtClean="0"/>
              <a:t>2021-06-04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144613" y="3945548"/>
            <a:ext cx="3465987" cy="2497162"/>
            <a:chOff x="295423" y="2391508"/>
            <a:chExt cx="7364574" cy="4136298"/>
          </a:xfrm>
        </p:grpSpPr>
        <p:grpSp>
          <p:nvGrpSpPr>
            <p:cNvPr id="19" name="Group 18"/>
            <p:cNvGrpSpPr/>
            <p:nvPr/>
          </p:nvGrpSpPr>
          <p:grpSpPr>
            <a:xfrm>
              <a:off x="295423" y="2391508"/>
              <a:ext cx="7364574" cy="4136298"/>
              <a:chOff x="4013611" y="2262187"/>
              <a:chExt cx="3187700" cy="3922713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12976" r="24234" b="22733"/>
              <a:stretch/>
            </p:blipFill>
            <p:spPr>
              <a:xfrm>
                <a:off x="4013611" y="2262187"/>
                <a:ext cx="3187700" cy="3922713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5635443" y="2744726"/>
                <a:ext cx="926881" cy="2336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rtl="1"/>
                <a:r>
                  <a:rPr lang="ar-SA" sz="3600" b="1" dirty="0" smtClean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قِ</a:t>
                </a:r>
                <a:r>
                  <a:rPr lang="ar-SA" sz="3600" b="1" dirty="0" smtClean="0">
                    <a:solidFill>
                      <a:srgbClr val="FF000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ـرْ</a:t>
                </a:r>
                <a:r>
                  <a:rPr lang="ar-SA" sz="3600" b="1" dirty="0" smtClean="0">
                    <a:solidFill>
                      <a:srgbClr val="00B05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طَ</a:t>
                </a:r>
                <a:r>
                  <a:rPr lang="ar-SA" sz="3600" b="1" dirty="0" smtClean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اس</a:t>
                </a:r>
              </a:p>
              <a:p>
                <a:pPr algn="ctr" rtl="1"/>
                <a:r>
                  <a:rPr lang="ar-SA" sz="3600" b="1" dirty="0" smtClean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مِ</a:t>
                </a:r>
                <a:r>
                  <a:rPr lang="ar-SA" sz="3600" b="1" dirty="0" smtClean="0">
                    <a:solidFill>
                      <a:srgbClr val="FF000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ـرْ</a:t>
                </a:r>
                <a:r>
                  <a:rPr lang="ar-SA" sz="3600" b="1" dirty="0" smtClean="0">
                    <a:solidFill>
                      <a:srgbClr val="00B05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صَ</a:t>
                </a:r>
                <a:r>
                  <a:rPr lang="ar-SA" sz="3600" b="1" dirty="0" smtClean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اداً</a:t>
                </a:r>
                <a:endParaRPr lang="en-CA" sz="3600" b="1" dirty="0"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algn="ctr" rtl="1"/>
                <a:r>
                  <a:rPr lang="ar-SA" sz="3600" b="1" dirty="0" smtClean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لبِالمِ</a:t>
                </a:r>
                <a:r>
                  <a:rPr lang="ar-SA" sz="3600" b="1" dirty="0" smtClean="0">
                    <a:solidFill>
                      <a:srgbClr val="FF000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ـرْ</a:t>
                </a:r>
                <a:r>
                  <a:rPr lang="ar-SA" sz="3600" b="1" dirty="0" smtClean="0">
                    <a:solidFill>
                      <a:srgbClr val="00B05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صَ</a:t>
                </a:r>
                <a:r>
                  <a:rPr lang="ar-SA" sz="3600" b="1" dirty="0" smtClean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اد</a:t>
                </a:r>
                <a:endParaRPr lang="en-CA" sz="3600" b="1" dirty="0"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3056347" y="5336679"/>
              <a:ext cx="1842720" cy="5619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ar-SA" sz="2000" b="1" cap="none" spc="0" dirty="0" smtClean="0">
                  <a:ln w="22225">
                    <a:noFill/>
                    <a:prstDash val="solid"/>
                  </a:ln>
                  <a:solidFill>
                    <a:srgbClr val="FF0000"/>
                  </a:solidFill>
                  <a:effectLst/>
                </a:rPr>
                <a:t>التفخيم فقط</a:t>
              </a:r>
              <a:endParaRPr lang="en-US" cap="none" spc="0" dirty="0">
                <a:ln w="22225">
                  <a:noFill/>
                  <a:prstDash val="solid"/>
                </a:ln>
                <a:effectLst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45283" y="2883904"/>
              <a:ext cx="1660352" cy="2463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ar-SA" sz="3600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إِ</a:t>
              </a:r>
              <a:r>
                <a:rPr lang="ar-SA" sz="3600" b="1" dirty="0" smtClean="0">
                  <a:solidFill>
                    <a:srgbClr val="FF000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رْ</a:t>
              </a:r>
              <a:r>
                <a:rPr lang="ar-SA" sz="3600" b="1" dirty="0" smtClean="0">
                  <a:solidFill>
                    <a:srgbClr val="00B05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صَ</a:t>
              </a:r>
              <a:r>
                <a:rPr lang="ar-SA" sz="3600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اداً</a:t>
              </a:r>
            </a:p>
            <a:p>
              <a:pPr algn="ctr" rtl="1"/>
              <a:r>
                <a:rPr lang="ar-SA" sz="3600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فِ</a:t>
              </a:r>
              <a:r>
                <a:rPr lang="ar-SA" sz="3600" b="1" dirty="0" smtClean="0">
                  <a:solidFill>
                    <a:srgbClr val="FF000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ـرْ</a:t>
              </a:r>
              <a:r>
                <a:rPr lang="ar-SA" sz="3600" b="1" dirty="0" smtClean="0">
                  <a:solidFill>
                    <a:srgbClr val="00B05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قَ</a:t>
              </a:r>
              <a:r>
                <a:rPr lang="ar-SA" sz="3600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ة</a:t>
              </a:r>
              <a:endParaRPr lang="en-C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  <a:p>
              <a:pPr algn="ctr" rtl="1"/>
              <a:r>
                <a:rPr lang="ar-SA" sz="3600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فِ</a:t>
              </a:r>
              <a:r>
                <a:rPr lang="ar-SA" sz="3600" b="1" dirty="0" smtClean="0">
                  <a:solidFill>
                    <a:srgbClr val="FF000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ـرْ</a:t>
              </a:r>
              <a:r>
                <a:rPr lang="ar-SA" sz="3600" b="1" dirty="0" smtClean="0">
                  <a:solidFill>
                    <a:schemeClr val="accent1">
                      <a:lumMod val="7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قٍ</a:t>
              </a:r>
              <a:endParaRPr lang="en-CA" sz="3600" b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434069" y="1633671"/>
            <a:ext cx="1433361" cy="2213445"/>
            <a:chOff x="5549702" y="2607658"/>
            <a:chExt cx="2240442" cy="360218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12976" r="24234" b="22733"/>
            <a:stretch/>
          </p:blipFill>
          <p:spPr>
            <a:xfrm>
              <a:off x="5549702" y="2607658"/>
              <a:ext cx="2240442" cy="3602184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5856045" y="3237367"/>
              <a:ext cx="1626639" cy="2354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ar-SA" sz="4800" b="1" dirty="0" smtClean="0">
                  <a:solidFill>
                    <a:schemeClr val="accent4">
                      <a:lumMod val="50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خَ</a:t>
              </a:r>
              <a:r>
                <a:rPr lang="ar-SA" sz="4800" b="1" dirty="0" smtClean="0">
                  <a:solidFill>
                    <a:srgbClr val="00B05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يْـــــ</a:t>
              </a:r>
              <a:r>
                <a:rPr lang="ar-SA" sz="4800" b="1" dirty="0" smtClean="0">
                  <a:solidFill>
                    <a:srgbClr val="FF000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ر</a:t>
              </a:r>
              <a:r>
                <a:rPr lang="ar-SA" sz="4800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ْ</a:t>
              </a:r>
            </a:p>
            <a:p>
              <a:pPr algn="ctr" rtl="1"/>
              <a:r>
                <a:rPr lang="ar-SA" sz="2000" b="1" cap="none" spc="0" dirty="0" smtClean="0">
                  <a:ln w="22225">
                    <a:noFill/>
                    <a:prstDash val="solid"/>
                  </a:ln>
                  <a:effectLst/>
                </a:rPr>
                <a:t>وقـفـاً</a:t>
              </a:r>
            </a:p>
            <a:p>
              <a:pPr algn="ctr" rtl="1"/>
              <a:r>
                <a:rPr lang="ar-SA" b="1" dirty="0" smtClean="0">
                  <a:ln w="22225">
                    <a:noFill/>
                    <a:prstDash val="solid"/>
                  </a:ln>
                </a:rPr>
                <a:t>الترقيق</a:t>
              </a:r>
              <a:endParaRPr lang="en-US" sz="2000" cap="none" spc="0" dirty="0">
                <a:ln w="22225">
                  <a:noFill/>
                  <a:prstDash val="solid"/>
                </a:ln>
                <a:effectLst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299788" y="4193222"/>
            <a:ext cx="2478297" cy="2250533"/>
            <a:chOff x="1085504" y="2687302"/>
            <a:chExt cx="3280169" cy="360218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12976" r="24234" b="22733"/>
            <a:stretch/>
          </p:blipFill>
          <p:spPr>
            <a:xfrm>
              <a:off x="2125231" y="2687302"/>
              <a:ext cx="2240442" cy="360218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1085504" y="3317010"/>
              <a:ext cx="2767084" cy="1908134"/>
              <a:chOff x="4729539" y="2918161"/>
              <a:chExt cx="5887549" cy="5385727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12976" r="24234" b="22733"/>
              <a:stretch/>
            </p:blipFill>
            <p:spPr>
              <a:xfrm>
                <a:off x="4729539" y="4381175"/>
                <a:ext cx="3187701" cy="3922713"/>
              </a:xfrm>
              <a:prstGeom prst="rect">
                <a:avLst/>
              </a:prstGeom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8031079" y="2918161"/>
                <a:ext cx="2586009" cy="3431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rtl="1"/>
                <a:r>
                  <a:rPr lang="ar-SA" sz="4400" b="1" dirty="0" smtClean="0">
                    <a:solidFill>
                      <a:schemeClr val="accent4">
                        <a:lumMod val="50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يَـسْـ</a:t>
                </a:r>
                <a:r>
                  <a:rPr lang="ar-SA" sz="4400" b="1" dirty="0" smtClean="0">
                    <a:solidFill>
                      <a:srgbClr val="FF0000"/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ر</a:t>
                </a:r>
                <a:r>
                  <a:rPr lang="ar-SA" sz="4400" b="1" dirty="0" smtClean="0"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ِْ</a:t>
                </a:r>
                <a:endParaRPr lang="en-CA" b="1" dirty="0"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algn="ctr" rtl="1"/>
                <a:r>
                  <a:rPr lang="ar-SA" b="1" cap="none" spc="0" dirty="0" smtClean="0">
                    <a:ln w="22225">
                      <a:noFill/>
                      <a:prstDash val="solid"/>
                    </a:ln>
                    <a:effectLst/>
                  </a:rPr>
                  <a:t>وقـفـاً</a:t>
                </a:r>
              </a:p>
              <a:p>
                <a:pPr algn="ctr" rtl="1"/>
                <a:r>
                  <a:rPr lang="ar-SA" sz="1100" dirty="0" smtClean="0">
                    <a:ln w="22225">
                      <a:noFill/>
                      <a:prstDash val="solid"/>
                    </a:ln>
                  </a:rPr>
                  <a:t>الوجهان </a:t>
                </a:r>
                <a:r>
                  <a:rPr lang="ar-SA" sz="1100" b="1" dirty="0" smtClean="0">
                    <a:ln w="22225">
                      <a:noFill/>
                      <a:prstDash val="solid"/>
                    </a:ln>
                  </a:rPr>
                  <a:t>والترقيق</a:t>
                </a:r>
                <a:r>
                  <a:rPr lang="ar-SA" sz="1100" dirty="0" smtClean="0">
                    <a:ln w="22225">
                      <a:noFill/>
                      <a:prstDash val="solid"/>
                    </a:ln>
                  </a:rPr>
                  <a:t> أولى</a:t>
                </a:r>
                <a:endParaRPr lang="en-US" cap="none" spc="0" dirty="0">
                  <a:ln w="22225">
                    <a:noFill/>
                    <a:prstDash val="solid"/>
                  </a:ln>
                  <a:effectLst/>
                </a:endParaRPr>
              </a:p>
            </p:txBody>
          </p:sp>
        </p:grpSp>
      </p:grpSp>
      <p:sp>
        <p:nvSpPr>
          <p:cNvPr id="35" name="Rectangle 34"/>
          <p:cNvSpPr/>
          <p:nvPr/>
        </p:nvSpPr>
        <p:spPr>
          <a:xfrm>
            <a:off x="1158049" y="4116623"/>
            <a:ext cx="9340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 smtClean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فَأَسْـ</a:t>
            </a:r>
            <a:r>
              <a:rPr lang="ar-SA" sz="32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</a:t>
            </a: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ِْ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99359" y="5053798"/>
            <a:ext cx="11798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 smtClean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أنْ أَسْـ</a:t>
            </a:r>
            <a:r>
              <a:rPr lang="ar-SA" sz="32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</a:t>
            </a: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ِْ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52259" y="5672435"/>
            <a:ext cx="1705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105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(6) </a:t>
            </a:r>
            <a:r>
              <a:rPr lang="ar-SA" sz="1050" b="1" dirty="0" smtClean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فكيف كان عذابي </a:t>
            </a:r>
            <a:r>
              <a:rPr lang="ar-SA" sz="3200" b="1" dirty="0" smtClean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ونُذُ</a:t>
            </a:r>
            <a:r>
              <a:rPr lang="ar-SA" sz="32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</a:t>
            </a:r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ِْ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5656" y="1739140"/>
            <a:ext cx="1594775" cy="2291701"/>
            <a:chOff x="5225997" y="2607658"/>
            <a:chExt cx="2240442" cy="360218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12976" r="24234" b="22733"/>
            <a:stretch/>
          </p:blipFill>
          <p:spPr>
            <a:xfrm>
              <a:off x="5225997" y="2607658"/>
              <a:ext cx="2240442" cy="3602184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5543717" y="3237366"/>
              <a:ext cx="1603874" cy="18867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ar-SA" sz="4800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مَجْ</a:t>
              </a:r>
              <a:r>
                <a:rPr lang="ar-SA" sz="4800" b="1" dirty="0" smtClean="0">
                  <a:solidFill>
                    <a:schemeClr val="accent4">
                      <a:lumMod val="50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ـ</a:t>
              </a:r>
              <a:r>
                <a:rPr lang="ar-SA" sz="4800" b="1" dirty="0" smtClean="0">
                  <a:solidFill>
                    <a:srgbClr val="FF000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ر</a:t>
              </a:r>
              <a:r>
                <a:rPr lang="ar-SA" sz="48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َ</a:t>
              </a:r>
              <a:r>
                <a:rPr lang="ar-SA" sz="4800" b="1" dirty="0" smtClean="0">
                  <a:solidFill>
                    <a:schemeClr val="accent4">
                      <a:lumMod val="50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</a:t>
              </a:r>
              <a:r>
                <a:rPr lang="ar-SA" sz="4800" b="1" dirty="0" smtClean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ها</a:t>
              </a:r>
              <a:endParaRPr lang="en-CA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  <a:p>
              <a:pPr algn="ctr" rtl="1"/>
              <a:r>
                <a:rPr lang="ar-SA" sz="2400" b="1" dirty="0" smtClean="0">
                  <a:ln w="22225">
                    <a:noFill/>
                    <a:prstDash val="solid"/>
                  </a:ln>
                </a:rPr>
                <a:t>الترقيق</a:t>
              </a:r>
              <a:endParaRPr lang="en-US" sz="2000" cap="none" spc="0" dirty="0">
                <a:ln w="22225">
                  <a:noFill/>
                  <a:prstDash val="solid"/>
                </a:ln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592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5" grpId="0"/>
      <p:bldP spid="36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423" y="770432"/>
            <a:ext cx="6804212" cy="614615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3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الحروف الدائرة بين التفخيم والترقيق</a:t>
            </a:r>
            <a:endParaRPr lang="en-US" sz="2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2021-06-04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9009530" y="1912470"/>
          <a:ext cx="2909046" cy="461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 txBox="1">
            <a:spLocks/>
          </p:cNvSpPr>
          <p:nvPr/>
        </p:nvSpPr>
        <p:spPr>
          <a:xfrm>
            <a:off x="7843847" y="1592327"/>
            <a:ext cx="3102060" cy="50703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ar-SA" sz="3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الراء المفخمة دائماً</a:t>
            </a:r>
            <a:endParaRPr lang="en-US" sz="20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344" y="2524754"/>
            <a:ext cx="8487721" cy="339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0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423" y="770432"/>
            <a:ext cx="6804212" cy="614615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3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الحروف الدائرة بين التفخيم والترقيق</a:t>
            </a:r>
            <a:endParaRPr lang="en-US" sz="2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2021-06-04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9009530" y="1912470"/>
          <a:ext cx="2909046" cy="461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 txBox="1">
            <a:spLocks/>
          </p:cNvSpPr>
          <p:nvPr/>
        </p:nvSpPr>
        <p:spPr>
          <a:xfrm>
            <a:off x="7843847" y="1592327"/>
            <a:ext cx="3102060" cy="5070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ar-SA" sz="3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الراء المرققة دائماً</a:t>
            </a:r>
            <a:endParaRPr lang="en-US" sz="2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738" y="2219887"/>
            <a:ext cx="7825327" cy="418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0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423" y="770432"/>
            <a:ext cx="6804212" cy="614615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3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الحروف الدائرة بين التفخيم والترقيق</a:t>
            </a:r>
            <a:endParaRPr lang="en-US" sz="2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2021-06-04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9009530" y="1912470"/>
          <a:ext cx="2909046" cy="461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 txBox="1">
            <a:spLocks/>
          </p:cNvSpPr>
          <p:nvPr/>
        </p:nvSpPr>
        <p:spPr>
          <a:xfrm>
            <a:off x="5387926" y="1592327"/>
            <a:ext cx="5557981" cy="5070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1"/>
            <a:r>
              <a:rPr lang="ar-SA" sz="3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الراء الدائرة بين التفخيم والترقيق</a:t>
            </a:r>
            <a:endParaRPr lang="en-US" sz="2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6428" y="2183781"/>
            <a:ext cx="6995333" cy="427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3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112904" y="2805644"/>
            <a:ext cx="1800200" cy="138499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/>
            <a:r>
              <a:rPr lang="ar-KW" sz="2800" b="1" dirty="0" smtClean="0">
                <a:solidFill>
                  <a:srgbClr val="003192"/>
                </a:solidFill>
              </a:rPr>
              <a:t>تدريب</a:t>
            </a:r>
            <a:endParaRPr lang="ar-SA" sz="2800" b="1" dirty="0" smtClean="0">
              <a:solidFill>
                <a:srgbClr val="003192"/>
              </a:solidFill>
            </a:endParaRPr>
          </a:p>
          <a:p>
            <a:pPr lvl="0" algn="ctr"/>
            <a:endParaRPr lang="ar-SA" sz="2800" b="1" dirty="0" smtClean="0">
              <a:solidFill>
                <a:srgbClr val="003192"/>
              </a:solidFill>
            </a:endParaRPr>
          </a:p>
          <a:p>
            <a:pPr lvl="0" algn="ctr" rtl="0"/>
            <a:r>
              <a:rPr lang="en-US" sz="2800" b="1" dirty="0" smtClean="0">
                <a:solidFill>
                  <a:srgbClr val="003192"/>
                </a:solidFill>
              </a:rPr>
              <a:t>Practice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068D5548-C89A-1F44-B046-3AC8385071C3}"/>
              </a:ext>
            </a:extLst>
          </p:cNvPr>
          <p:cNvSpPr txBox="1">
            <a:spLocks/>
          </p:cNvSpPr>
          <p:nvPr/>
        </p:nvSpPr>
        <p:spPr>
          <a:xfrm>
            <a:off x="2487706" y="421331"/>
            <a:ext cx="6324596" cy="6678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0">
              <a:lnSpc>
                <a:spcPct val="100000"/>
              </a:lnSpc>
            </a:pPr>
            <a:r>
              <a:rPr lang="ar-SA" sz="4000" dirty="0" smtClean="0"/>
              <a:t>التفخيم </a:t>
            </a:r>
            <a:r>
              <a:rPr lang="ar-SA" sz="4000" dirty="0" smtClean="0"/>
              <a:t>والترقيق (الراء)</a:t>
            </a:r>
            <a:endParaRPr lang="en-US" sz="4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8588727" y="1008219"/>
              <a:ext cx="119520" cy="55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79700" y="999160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5269167" y="1008219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60167" y="999219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8625447" y="917139"/>
              <a:ext cx="100440" cy="27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16447" y="908257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7829847" y="990219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20847" y="981219"/>
                <a:ext cx="18360" cy="183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464235" y="1857564"/>
            <a:ext cx="93550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كَذَّبَتْ </a:t>
            </a:r>
            <a:r>
              <a:rPr lang="ar-SA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قَوْمُ لُوطٍ </a:t>
            </a:r>
            <a:r>
              <a:rPr lang="ar-SA" sz="3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بِالنُّذُرِ * إِنَّا </a:t>
            </a:r>
            <a:r>
              <a:rPr lang="ar-SA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أَرْسَلْنَا عَلَيْهِمْ حَاصِبًا إِلاَّ آلَ لُوطٍ نَّجَّيْنَاهُم </a:t>
            </a:r>
            <a:r>
              <a:rPr lang="ar-SA" sz="3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بِسَحَرٍ * نِعْمَةً </a:t>
            </a:r>
            <a:r>
              <a:rPr lang="ar-SA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مِّنْ عِندِنَا كَذَلِكَ نَجْزِي مَن </a:t>
            </a:r>
            <a:r>
              <a:rPr lang="ar-SA" sz="3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شَكَرَ * وَلَقَدْ </a:t>
            </a:r>
            <a:r>
              <a:rPr lang="ar-SA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أَنذَرَهُم بَطْشَتَنَا فَتَمَارَوْا </a:t>
            </a:r>
            <a:r>
              <a:rPr lang="ar-SA" sz="3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بِالنُّذُرِ * وَلَقَدْ </a:t>
            </a:r>
            <a:r>
              <a:rPr lang="ar-SA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رَاوَدُوهُ عَن ضَيْفِهِ فَطَمَسْنَا أَعْيُنَهُمْ فَذُوقُوا عَذَابِي </a:t>
            </a:r>
            <a:r>
              <a:rPr lang="ar-SA" sz="3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وَنُذُرِ * وَلَقَدْ </a:t>
            </a:r>
            <a:r>
              <a:rPr lang="ar-SA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صَبَّحَهُم بُكْرَةً عَذَابٌ </a:t>
            </a:r>
            <a:r>
              <a:rPr lang="ar-SA" sz="3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مُّسْتَقِرٌّ * فَذُوقُوا </a:t>
            </a:r>
            <a:r>
              <a:rPr lang="ar-SA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عَذَابِي </a:t>
            </a:r>
            <a:r>
              <a:rPr lang="ar-SA" sz="3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وَنُذُرِ * وَلَقَدْ </a:t>
            </a:r>
            <a:r>
              <a:rPr lang="ar-SA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يَسَّرْنَا الْقُرْآنَ لِلذِّكْرِ فَهَلْ مِن </a:t>
            </a:r>
            <a:r>
              <a:rPr lang="ar-SA" sz="3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مُّدَّكِرٍ * وَلَقَدْ </a:t>
            </a:r>
            <a:r>
              <a:rPr lang="ar-SA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جَاءَ آلَ فِرْعَوْنَ </a:t>
            </a:r>
            <a:r>
              <a:rPr lang="ar-SA" sz="3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النُّذُرُ * كَذَّبُوا </a:t>
            </a:r>
            <a:r>
              <a:rPr lang="ar-SA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بِآيَاتِنَا كُلِّهَا فَأَخَذْنَاهُمْ أَخْذَ عَزِيزٍ </a:t>
            </a:r>
            <a:r>
              <a:rPr lang="ar-SA" sz="3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مُّقْتَدِرٍ * أَكُفَّارُكُمْ </a:t>
            </a:r>
            <a:r>
              <a:rPr lang="ar-SA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خَيْرٌ مِّنْ </a:t>
            </a:r>
            <a:r>
              <a:rPr lang="ar-SA" sz="3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أُوْلَئِكُمْ </a:t>
            </a:r>
            <a:r>
              <a:rPr lang="ar-SA" sz="3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أَمْ لَكُم بَرَاءَةٌ فِي </a:t>
            </a:r>
            <a:r>
              <a:rPr lang="ar-SA" sz="3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الزُّبُرِ ٌ</a:t>
            </a:r>
            <a:endParaRPr lang="en-US" sz="3000" dirty="0"/>
          </a:p>
        </p:txBody>
      </p:sp>
      <p:sp>
        <p:nvSpPr>
          <p:cNvPr id="34" name="TextBox 33"/>
          <p:cNvSpPr txBox="1"/>
          <p:nvPr/>
        </p:nvSpPr>
        <p:spPr>
          <a:xfrm>
            <a:off x="6958289" y="1857564"/>
            <a:ext cx="1116566" cy="751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بِالنُّذُرِ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41852" y="1857564"/>
            <a:ext cx="1116566" cy="751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أَرْسَلْنَا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4235" y="1759090"/>
            <a:ext cx="1116566" cy="751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بِسَحَرٍ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69167" y="2625916"/>
            <a:ext cx="1116566" cy="751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شَكَرَ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63294" y="2510578"/>
            <a:ext cx="1116566" cy="751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أَنذَرَهُم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02386" y="2531709"/>
            <a:ext cx="1272627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فَتَمَارَوْ</a:t>
            </a: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ا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6203" y="2544138"/>
            <a:ext cx="1116566" cy="751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بِالنُّذُرِ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030444" y="3122397"/>
            <a:ext cx="1116566" cy="751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رَاوَدُوهُ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06426" y="3274797"/>
            <a:ext cx="1116566" cy="7514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وَنُذُرِ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849511" y="3972359"/>
            <a:ext cx="1116566" cy="751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بُكْرَةً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439290" y="3942334"/>
            <a:ext cx="1116566" cy="751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مُّسْتَقِرٌّ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83459" y="3931985"/>
            <a:ext cx="1116566" cy="7514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وَنُذُرِ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373814" y="4039016"/>
            <a:ext cx="1116566" cy="751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يَسَّرْنَا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35298" y="4017885"/>
            <a:ext cx="1116566" cy="751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الْقُرْآنَ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94716" y="4026285"/>
            <a:ext cx="1116566" cy="751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لِلذِّكْرِ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812302" y="4790504"/>
            <a:ext cx="1116566" cy="751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مُّدَّكِرٍ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148598" y="4567160"/>
            <a:ext cx="1116566" cy="751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فِرْعَوْنَ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972268" y="4673262"/>
            <a:ext cx="1116566" cy="751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النُّذُرُ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95736" y="5422915"/>
            <a:ext cx="1116566" cy="751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مُّقْتَدِرٍ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539094" y="5402376"/>
            <a:ext cx="1116566" cy="751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أَكُفَّارُكُمْ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66039" y="5497485"/>
            <a:ext cx="1116566" cy="751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خَيْرٌ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056475" y="5312112"/>
            <a:ext cx="1116566" cy="751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بَرَاءَةٌ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72128" y="5321482"/>
            <a:ext cx="1116566" cy="7514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rgbClr val="FFFF00"/>
                </a:solidFill>
                <a:latin typeface="Arial" panose="020B0604020202020204" pitchFamily="34" charset="0"/>
              </a:rPr>
              <a:t>الزُّبُرِ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4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 animBg="1"/>
      <p:bldP spid="26" grpId="0" build="p" animBg="1"/>
      <p:bldP spid="47" grpId="0" build="p" animBg="1"/>
      <p:bldP spid="48" grpId="0" build="p" animBg="1"/>
      <p:bldP spid="49" grpId="0" build="p" animBg="1"/>
      <p:bldP spid="50" grpId="0" build="p" animBg="1"/>
      <p:bldP spid="51" grpId="0" build="p" animBg="1"/>
      <p:bldP spid="52" grpId="0" build="p" animBg="1"/>
      <p:bldP spid="53" grpId="0" build="p" animBg="1"/>
      <p:bldP spid="54" grpId="0" build="p" animBg="1"/>
      <p:bldP spid="55" grpId="0" build="p" animBg="1"/>
      <p:bldP spid="56" grpId="0" build="p" animBg="1"/>
      <p:bldP spid="57" grpId="0" build="p" animBg="1"/>
      <p:bldP spid="58" grpId="0" build="p" animBg="1"/>
      <p:bldP spid="59" grpId="0" build="p" animBg="1"/>
      <p:bldP spid="60" grpId="0" build="p" animBg="1"/>
      <p:bldP spid="61" grpId="0" build="p" animBg="1"/>
      <p:bldP spid="62" grpId="0" build="p" animBg="1"/>
      <p:bldP spid="63" grpId="0" build="p" animBg="1"/>
      <p:bldP spid="64" grpId="0" build="p" animBg="1"/>
      <p:bldP spid="65" grpId="0" build="p" animBg="1"/>
      <p:bldP spid="66" grpId="0" build="p" animBg="1"/>
      <p:bldP spid="67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http://daryon.ir/wp-content/uploads/20111109174415_qu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9002" y="2373356"/>
            <a:ext cx="5943622" cy="3974760"/>
          </a:xfrm>
          <a:prstGeom prst="rect">
            <a:avLst/>
          </a:prstGeom>
          <a:noFill/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524001" y="74712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0483270" y="3107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buClrTx/>
            </a:pPr>
            <a:endParaRPr lang="ar-KW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9002" y="3462887"/>
            <a:ext cx="592600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4000" b="1" dirty="0">
                <a:solidFill>
                  <a:schemeClr val="bg1"/>
                </a:solidFill>
              </a:rPr>
              <a:t>والله من وراء القصد</a:t>
            </a:r>
          </a:p>
          <a:p>
            <a:pPr algn="ctr"/>
            <a:r>
              <a:rPr lang="ar-KW" sz="4000" b="1" dirty="0">
                <a:solidFill>
                  <a:schemeClr val="bg1"/>
                </a:solidFill>
              </a:rPr>
              <a:t>وهو يهدي </a:t>
            </a:r>
            <a:r>
              <a:rPr lang="ar-KW" sz="4000" b="1" dirty="0" smtClean="0">
                <a:solidFill>
                  <a:schemeClr val="bg1"/>
                </a:solidFill>
              </a:rPr>
              <a:t>السبيل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Jazakom</a:t>
            </a:r>
            <a:r>
              <a:rPr lang="en-US" sz="4000" b="1" dirty="0" smtClean="0">
                <a:solidFill>
                  <a:schemeClr val="bg1"/>
                </a:solidFill>
              </a:rPr>
              <a:t> Allah </a:t>
            </a:r>
            <a:r>
              <a:rPr lang="en-US" sz="4000" b="1" dirty="0" err="1" smtClean="0">
                <a:solidFill>
                  <a:schemeClr val="bg1"/>
                </a:solidFill>
              </a:rPr>
              <a:t>Khairan</a:t>
            </a:r>
            <a:endParaRPr lang="ar-KW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79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687" y="1846196"/>
            <a:ext cx="6188677" cy="338262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المقدمة</a:t>
            </a:r>
            <a:br>
              <a:rPr lang="ar-SA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Introduction</a:t>
            </a:r>
            <a:endParaRPr lang="en-US" sz="48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2021-06-03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6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47976" y="555018"/>
            <a:ext cx="802002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التعريف</a:t>
            </a:r>
            <a:endParaRPr lang="ar-KW" sz="3600" b="1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="" xmlns:a16="http://schemas.microsoft.com/office/drawing/2014/main" id="{6CF04738-2A9A-4031-8667-BDF368FCC5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8591732"/>
              </p:ext>
            </p:extLst>
          </p:nvPr>
        </p:nvGraphicFramePr>
        <p:xfrm>
          <a:off x="7477827" y="1758484"/>
          <a:ext cx="3898386" cy="4072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88" y="1910183"/>
            <a:ext cx="4572000" cy="392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520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47976" y="555018"/>
            <a:ext cx="802002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التعريف</a:t>
            </a:r>
            <a:endParaRPr lang="ar-KW" sz="3600" b="1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="" xmlns:a16="http://schemas.microsoft.com/office/drawing/2014/main" id="{6CF04738-2A9A-4031-8667-BDF368FCC5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0653919"/>
              </p:ext>
            </p:extLst>
          </p:nvPr>
        </p:nvGraphicFramePr>
        <p:xfrm>
          <a:off x="7477827" y="1758484"/>
          <a:ext cx="3898386" cy="4072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384" y="2080217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805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47976" y="555018"/>
            <a:ext cx="8020024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تقسيم الحروف</a:t>
            </a:r>
            <a:endParaRPr lang="ar-KW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952" y="1653881"/>
            <a:ext cx="8619048" cy="4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757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3191" y="760414"/>
            <a:ext cx="80200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مراتب التفخيم (ابن الجزري)</a:t>
            </a:r>
            <a:endParaRPr lang="ar-KW" sz="3600" b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294" y="1922147"/>
            <a:ext cx="7977429" cy="420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99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4708" y="768665"/>
            <a:ext cx="672701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ar-SA" dirty="0" smtClean="0"/>
              <a:t>التفخيم </a:t>
            </a:r>
            <a:r>
              <a:rPr lang="ar-SA" dirty="0"/>
              <a:t>النسبي</a:t>
            </a:r>
            <a:endParaRPr lang="ar-KW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85C003B1-C7E4-403B-A9E0-D9F7C7E67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324920"/>
              </p:ext>
            </p:extLst>
          </p:nvPr>
        </p:nvGraphicFramePr>
        <p:xfrm>
          <a:off x="1532467" y="1991698"/>
          <a:ext cx="9534462" cy="3391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5015">
                  <a:extLst>
                    <a:ext uri="{9D8B030D-6E8A-4147-A177-3AD203B41FA5}">
                      <a16:colId xmlns="" xmlns:a16="http://schemas.microsoft.com/office/drawing/2014/main" val="1355434352"/>
                    </a:ext>
                  </a:extLst>
                </a:gridCol>
                <a:gridCol w="2299447">
                  <a:extLst>
                    <a:ext uri="{9D8B030D-6E8A-4147-A177-3AD203B41FA5}">
                      <a16:colId xmlns="" xmlns:a16="http://schemas.microsoft.com/office/drawing/2014/main" val="1211915373"/>
                    </a:ext>
                  </a:extLst>
                </a:gridCol>
              </a:tblGrid>
              <a:tr h="435152">
                <a:tc>
                  <a:txBody>
                    <a:bodyPr/>
                    <a:lstStyle/>
                    <a:p>
                      <a:pPr algn="r" rtl="1"/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dirty="0"/>
                        <a:t> 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2867634"/>
                  </a:ext>
                </a:extLst>
              </a:tr>
              <a:tr h="52943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النطق بأحرف التفخيم المنفتحة كأنها مرققة</a:t>
                      </a:r>
                      <a:endParaRPr lang="fr-CA" sz="32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التعريف</a:t>
                      </a:r>
                      <a:endParaRPr lang="fr-CA" sz="3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6200060"/>
                  </a:ext>
                </a:extLst>
              </a:tr>
              <a:tr h="52943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b="1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ق غ خ</a:t>
                      </a:r>
                      <a:endParaRPr lang="fr-CA" sz="4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حروفه</a:t>
                      </a:r>
                      <a:endParaRPr lang="fr-CA" sz="36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4234467"/>
                  </a:ext>
                </a:extLst>
              </a:tr>
              <a:tr h="529435">
                <a:tc>
                  <a:txBody>
                    <a:bodyPr/>
                    <a:lstStyle/>
                    <a:p>
                      <a:pPr marL="342900" indent="-342900" algn="r" rtl="1">
                        <a:buFont typeface="Arial" panose="020B0604020202020204" pitchFamily="34" charset="0"/>
                        <a:buChar char="•"/>
                      </a:pPr>
                      <a:r>
                        <a:rPr lang="ar-SA" sz="20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إذا كان الحرف مكسوراً        </a:t>
                      </a:r>
                      <a:r>
                        <a:rPr lang="ar-SA" sz="2800" b="1" i="0" u="none" strike="noStrike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قِـ</a:t>
                      </a:r>
                      <a:r>
                        <a:rPr lang="ar-SA" sz="2800" b="1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يل</a:t>
                      </a:r>
                      <a:r>
                        <a:rPr lang="ar-SA" sz="28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ar-SA" sz="20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/ </a:t>
                      </a:r>
                      <a:r>
                        <a:rPr lang="ar-SA" sz="2800" b="1" i="0" u="none" strike="noStrike" kern="1200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غِ</a:t>
                      </a:r>
                      <a:r>
                        <a:rPr lang="ar-SA" sz="2800" b="1" i="0" u="none" strike="noStrike" kern="1200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ـيض</a:t>
                      </a:r>
                      <a:r>
                        <a:rPr lang="ar-SA" sz="20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en-US" sz="2000" b="0" i="0" u="none" strike="noStrike" cap="none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SA" sz="20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إذا كان الحرف ساكن وقبله حرف مكسور كسر أصلي أو عارض                   </a:t>
                      </a:r>
                      <a:r>
                        <a:rPr lang="ar-SA" sz="2800" b="1" i="0" u="none" strike="noStrike" kern="1200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تزِ</a:t>
                      </a:r>
                      <a:r>
                        <a:rPr lang="ar-SA" sz="2800" b="1" i="0" u="none" strike="noStrike" kern="1200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غْ </a:t>
                      </a:r>
                      <a:r>
                        <a:rPr lang="ar-SA" sz="2800" b="0" i="0" u="none" strike="noStrike" kern="1200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</a:t>
                      </a:r>
                      <a:r>
                        <a:rPr lang="ar-SA" sz="2800" b="1" i="0" u="none" strike="noStrike" kern="1200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أفرِ</a:t>
                      </a:r>
                      <a:r>
                        <a:rPr lang="ar-SA" sz="2800" b="1" i="0" u="none" strike="noStrike" kern="1200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غْ </a:t>
                      </a:r>
                      <a:r>
                        <a:rPr lang="ar-SA" sz="2800" b="0" i="0" u="none" strike="noStrike" kern="1200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</a:t>
                      </a:r>
                      <a:r>
                        <a:rPr lang="ar-SA" sz="2800" b="1" i="0" u="none" strike="noStrike" kern="1200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إِ</a:t>
                      </a:r>
                      <a:r>
                        <a:rPr lang="ar-SA" sz="2800" b="1" i="0" u="none" strike="noStrike" kern="1200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خْ</a:t>
                      </a:r>
                      <a:r>
                        <a:rPr lang="ar-SA" sz="2800" b="1" i="0" u="none" strike="noStrike" kern="1200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واناً</a:t>
                      </a:r>
                      <a:r>
                        <a:rPr lang="ar-SA" sz="2800" b="1" i="0" u="none" strike="noStrike" kern="1200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ar-SA" sz="2800" b="0" i="0" u="none" strike="noStrike" kern="1200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– </a:t>
                      </a:r>
                      <a:r>
                        <a:rPr lang="ar-SA" sz="2800" b="1" i="0" u="none" strike="noStrike" kern="1200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منِ ا</a:t>
                      </a:r>
                      <a:r>
                        <a:rPr lang="ar-SA" sz="2800" b="1" i="0" u="none" strike="noStrike" kern="1200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غْ</a:t>
                      </a:r>
                      <a:r>
                        <a:rPr lang="ar-SA" sz="2800" b="1" i="0" u="none" strike="noStrike" kern="1200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ترف</a:t>
                      </a:r>
                      <a:endParaRPr lang="en-US" sz="2800" b="0" i="0" u="none" strike="noStrike" kern="1200" cap="none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SA" sz="2000" b="0" i="0" u="none" strike="noStrike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الوقف على حرف مسبوق بياء لينة        </a:t>
                      </a:r>
                      <a:r>
                        <a:rPr lang="ar-SA" sz="2800" b="1" i="0" u="none" strike="noStrike" kern="1200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شَيْ</a:t>
                      </a:r>
                      <a:r>
                        <a:rPr lang="ar-SA" sz="2800" b="1" i="0" u="none" strike="noStrike" kern="1200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خْ </a:t>
                      </a:r>
                      <a:r>
                        <a:rPr lang="ar-SA" sz="2800" b="0" i="0" u="none" strike="noStrike" kern="1200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</a:t>
                      </a:r>
                      <a:r>
                        <a:rPr lang="ar-SA" sz="2800" b="1" i="0" u="none" strike="noStrike" kern="1200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زَيْ</a:t>
                      </a:r>
                      <a:r>
                        <a:rPr lang="ar-SA" sz="2800" b="1" i="0" u="none" strike="noStrike" kern="1200" cap="none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غْ</a:t>
                      </a:r>
                      <a:endParaRPr lang="en-US" sz="2800" b="0" i="0" u="none" strike="noStrike" kern="1200" cap="none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3200" b="0" i="0" u="none" strike="noStrike" kern="1200" cap="non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حالاته</a:t>
                      </a:r>
                      <a:endParaRPr lang="en-US" sz="3200" b="0" i="0" u="none" strike="noStrike" kern="1200" cap="none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8668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4774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836" y="2088243"/>
            <a:ext cx="9507070" cy="338262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الحروف الدائرة بين التفخيم والترقيق</a:t>
            </a:r>
            <a:br>
              <a:rPr lang="ar-SA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Letters which alternate between </a:t>
            </a:r>
            <a:r>
              <a:rPr lang="en-US" sz="40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Tafkheem</a:t>
            </a:r>
            <a:r>
              <a:rPr lang="en-US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&amp; </a:t>
            </a:r>
            <a:r>
              <a:rPr lang="en-US" sz="40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Tarqeeq</a:t>
            </a:r>
            <a:endParaRPr lang="en-US" sz="36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2021-06-03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4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13280</TotalTime>
  <Words>749</Words>
  <Application>Microsoft Office PowerPoint</Application>
  <PresentationFormat>Widescreen</PresentationFormat>
  <Paragraphs>282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Sakkal Majalla</vt:lpstr>
      <vt:lpstr>Traditional Arabic</vt:lpstr>
      <vt:lpstr>Wingdings</vt:lpstr>
      <vt:lpstr>Office Theme</vt:lpstr>
      <vt:lpstr>التفخيم والترقيق</vt:lpstr>
      <vt:lpstr>عناصر المحاضرة</vt:lpstr>
      <vt:lpstr>المقدمة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الحروف الدائرة بين التفخيم والترقيق  Letters which alternate between Tafkheem &amp; Tarqeeq</vt:lpstr>
      <vt:lpstr>الحروف الدائرة بين التفخيم والترقيق</vt:lpstr>
      <vt:lpstr>الحروف الدائرة بين التفخيم والترقيق</vt:lpstr>
      <vt:lpstr>الحروف الدائرة بين التفخيم والترقيق</vt:lpstr>
      <vt:lpstr>الحروف الدائرة بين التفخيم والترقيق</vt:lpstr>
      <vt:lpstr>لَوْ أَنزَلْنَا هَٰذَا الْقُرْآنَ عَلَىٰ جَبَلٍ لَّرَأَيْتَهُ خَاشِعًا مُّتَصَدِّعًا مِّنْ خَشْيَةِ اللَّهِ ۚ وَتِلْكَ الْأَمْثَالُ نَضْرِبُهَا لِلنَّاسِ لَعَلَّهُمْ يَتَفَكَّرُونَ (21) هُوَ اللَّهُ الَّذِي لَا إِلَٰهَ إِلَّا هُوَ ۖ عَالِمُ الْغَيْبِ وَالشَّهَادَةِ ۖ هُوَ الرَّحْمَٰنُ الرَّحِيمُ (22) هُوَ اللَّهُ الَّذِي لَا إِلَٰهَ إِلَّا هُوَ الْمَلِكُ الْقُدُّوسُ السَّلَامُ الْمُؤْمِنُ الْمُهَيْمِنُ الْعَزِيزُ الْجَبَّارُ الْمُتَكَبِّرُ ۚ سُبْحَانَ اللَّهِ عَمَّا يُشْرِكُونَ (23) هُوَ اللَّهُ الْخَالِقُ الْبَارِئُ الْمُصَوِّرُ ۖ لَهُ الْأَسْمَاءُ الْحُسْنَىٰ ۚ يُسَبِّحُ لَهُ مَا فِي السَّمَاوَاتِ وَالْأَرْضِ ۖ وَهُوَ الْعَزِيزُ الْحَكِيمُ (24)</vt:lpstr>
      <vt:lpstr>الحروف الدائرة بين التفخيم والترقيق</vt:lpstr>
      <vt:lpstr>الحروف الدائرة بين التفخيم والترقيق</vt:lpstr>
      <vt:lpstr>الحروف الدائرة بين التفخيم والترقيق</vt:lpstr>
      <vt:lpstr>الحروف الدائرة بين التفخيم والترقيق</vt:lpstr>
      <vt:lpstr>الحروف الدائرة بين التفخيم والترقيق</vt:lpstr>
      <vt:lpstr>الحروف الدائرة بين التفخيم والترقيق</vt:lpstr>
      <vt:lpstr>الحروف الدائرة بين التفخيم والترقيق</vt:lpstr>
      <vt:lpstr>الحروف الدائرة بين التفخيم والترقيق</vt:lpstr>
      <vt:lpstr>الحروف الدائرة بين التفخيم والترقيق</vt:lpstr>
      <vt:lpstr>الحروف الدائرة بين التفخيم والترقيق</vt:lpstr>
      <vt:lpstr>الحروف الدائرة بين التفخيم والترقيق</vt:lpstr>
      <vt:lpstr>الحروف الدائرة بين التفخيم والترقيق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Microsoft account</cp:lastModifiedBy>
  <cp:revision>127</cp:revision>
  <dcterms:created xsi:type="dcterms:W3CDTF">2020-09-13T17:12:40Z</dcterms:created>
  <dcterms:modified xsi:type="dcterms:W3CDTF">2021-06-05T01:38:07Z</dcterms:modified>
</cp:coreProperties>
</file>