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72" r:id="rId3"/>
    <p:sldId id="273" r:id="rId4"/>
    <p:sldId id="274" r:id="rId5"/>
    <p:sldId id="276" r:id="rId6"/>
    <p:sldId id="277" r:id="rId7"/>
    <p:sldId id="278" r:id="rId8"/>
    <p:sldId id="279" r:id="rId9"/>
    <p:sldId id="280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361E – Arabic Curriculum – Lecture No. </a:t>
            </a:r>
            <a:r>
              <a:rPr lang="en-US" sz="1800" b="1"/>
              <a:t>9</a:t>
            </a:r>
            <a:r>
              <a:rPr lang="en-CA" sz="1800" b="1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00209"/>
            <a:ext cx="9144000" cy="2387600"/>
          </a:xfrm>
        </p:spPr>
        <p:txBody>
          <a:bodyPr/>
          <a:lstStyle/>
          <a:p>
            <a:pPr rtl="1"/>
            <a:r>
              <a:rPr lang="ar-EG" dirty="0"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احذَرِ الثَّعْلَبَ فَإِنَّهُ خَدُوع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D7FCB1-5618-AFEF-AF80-FF612D16D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3673"/>
            <a:ext cx="12192000" cy="245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031E58-9DB0-D926-7D73-71BD35592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9313"/>
            <a:ext cx="12192000" cy="227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4E5AE7-47CF-2736-7E40-9022AB186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7414"/>
            <a:ext cx="12192000" cy="322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F91013-64F5-6ED7-8109-48AA45C85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271" y="525272"/>
            <a:ext cx="8733180" cy="580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FC1CF0-CF21-CEF4-561E-DD5965F3C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758" y="724043"/>
            <a:ext cx="7540484" cy="540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20E6E7-643D-379D-39FB-495222D4A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539" y="810067"/>
            <a:ext cx="8275982" cy="523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42BCC5-2ECF-E10D-0FDB-C92D78B89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861" y="1979855"/>
            <a:ext cx="10412278" cy="444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91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9AB20F-ED0B-2122-1847-BCE6F8278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598" y="937865"/>
            <a:ext cx="9154803" cy="498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01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19</Words>
  <Application>Microsoft Office PowerPoint</Application>
  <PresentationFormat>Widescreen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Scheherazade New</vt:lpstr>
      <vt:lpstr>Office Theme</vt:lpstr>
      <vt:lpstr>احذَرِ الثَّعْلَبَ فَإِنَّهُ خَدُوع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53</cp:revision>
  <dcterms:created xsi:type="dcterms:W3CDTF">2020-09-13T16:40:33Z</dcterms:created>
  <dcterms:modified xsi:type="dcterms:W3CDTF">2023-10-21T19:09:54Z</dcterms:modified>
</cp:coreProperties>
</file>