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7" r:id="rId3"/>
    <p:sldId id="270" r:id="rId4"/>
    <p:sldId id="259" r:id="rId5"/>
    <p:sldId id="271" r:id="rId6"/>
    <p:sldId id="272" r:id="rId7"/>
    <p:sldId id="273" r:id="rId8"/>
    <p:sldId id="274" r:id="rId9"/>
    <p:sldId id="276"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44"/>
    <p:restoredTop sz="92683"/>
  </p:normalViewPr>
  <p:slideViewPr>
    <p:cSldViewPr snapToGrid="0" snapToObjects="1">
      <p:cViewPr varScale="1">
        <p:scale>
          <a:sx n="86" d="100"/>
          <a:sy n="86" d="100"/>
        </p:scale>
        <p:origin x="67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3/21/2021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p:txBody>
          <a:bodyPr/>
          <a:lstStyle/>
          <a:p>
            <a:fld id="{82E09D70-B50F-0348-91D4-A5D1DE691CCB}" type="datetime1">
              <a:rPr lang="en-CA" smtClean="0"/>
              <a:t>2021-03-21</a:t>
            </a:fld>
            <a:endParaRPr lang="en-US"/>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p:txBody>
          <a:bodyPr/>
          <a:lstStyle/>
          <a:p>
            <a:fld id="{31257080-5C0E-9945-9DFE-64B3BB9DCD9F}" type="datetime1">
              <a:rPr lang="en-CA" smtClean="0"/>
              <a:t>2021-03-21</a:t>
            </a:fld>
            <a:endParaRPr lang="en-US"/>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p:txBody>
          <a:bodyPr/>
          <a:lstStyle/>
          <a:p>
            <a:fld id="{B5E93FEC-E01D-6145-B83C-1F1DBBA82E62}" type="datetime1">
              <a:rPr lang="en-CA" smtClean="0"/>
              <a:t>2021-03-21</a:t>
            </a:fld>
            <a:endParaRPr lang="en-US"/>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p:txBody>
          <a:bodyPr/>
          <a:lstStyle/>
          <a:p>
            <a:fld id="{2D9057BC-CE48-CD4C-AF3D-B9C2E384CD7B}" type="datetime1">
              <a:rPr lang="en-CA" smtClean="0"/>
              <a:t>2021-03-21</a:t>
            </a:fld>
            <a:endParaRPr lang="en-US"/>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p:txBody>
          <a:bodyPr/>
          <a:lstStyle/>
          <a:p>
            <a:fld id="{5EE30B33-5645-6243-A1BF-764EAD99171C}" type="datetime1">
              <a:rPr lang="en-CA" smtClean="0"/>
              <a:t>2021-03-21</a:t>
            </a:fld>
            <a:endParaRPr lang="en-US"/>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p:txBody>
          <a:bodyPr/>
          <a:lstStyle/>
          <a:p>
            <a:fld id="{571FF58C-3BFE-5844-BE6A-B3C235B0E679}" type="datetime1">
              <a:rPr lang="en-CA" smtClean="0"/>
              <a:t>2021-03-21</a:t>
            </a:fld>
            <a:endParaRPr lang="en-US"/>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p:txBody>
          <a:bodyPr/>
          <a:lstStyle/>
          <a:p>
            <a:fld id="{75746508-7F59-134E-AAE3-D16872DD9145}" type="datetime1">
              <a:rPr lang="en-CA" smtClean="0"/>
              <a:t>2021-03-21</a:t>
            </a:fld>
            <a:endParaRPr lang="en-US"/>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p:txBody>
          <a:bodyPr/>
          <a:lstStyle/>
          <a:p>
            <a:fld id="{85AD8C52-795A-AC45-9E13-A1AF72C1B6E8}" type="datetime1">
              <a:rPr lang="en-CA" smtClean="0"/>
              <a:t>2021-03-21</a:t>
            </a:fld>
            <a:endParaRPr lang="en-US"/>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p:txBody>
          <a:bodyPr/>
          <a:lstStyle/>
          <a:p>
            <a:fld id="{75446120-296C-384C-AC58-EC87636FD61B}" type="datetime1">
              <a:rPr lang="en-CA" smtClean="0"/>
              <a:t>2021-03-21</a:t>
            </a:fld>
            <a:endParaRPr lang="en-US"/>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p:txBody>
          <a:bodyPr/>
          <a:lstStyle/>
          <a:p>
            <a:fld id="{1EF64C69-3445-F947-B1D3-6831C557BABD}" type="datetime1">
              <a:rPr lang="en-CA" smtClean="0"/>
              <a:t>2021-03-21</a:t>
            </a:fld>
            <a:endParaRPr lang="en-US"/>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p:txBody>
          <a:bodyPr/>
          <a:lstStyle/>
          <a:p>
            <a:fld id="{AEE5E639-D598-E143-91BC-79FD22069BA6}" type="datetime1">
              <a:rPr lang="en-CA" smtClean="0"/>
              <a:t>2021-03-21</a:t>
            </a:fld>
            <a:endParaRPr lang="en-US"/>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2021-03-21</a:t>
            </a:fld>
            <a:endParaRPr lang="en-US" dirty="0"/>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a:xfrm>
            <a:off x="1524000" y="2222523"/>
            <a:ext cx="9144000" cy="1884528"/>
          </a:xfrm>
        </p:spPr>
        <p:txBody>
          <a:bodyPr>
            <a:normAutofit/>
          </a:bodyPr>
          <a:lstStyle/>
          <a:p>
            <a:pPr>
              <a:lnSpc>
                <a:spcPct val="120000"/>
              </a:lnSpc>
            </a:pPr>
            <a:r>
              <a:rPr lang="en-US" sz="4800" dirty="0">
                <a:latin typeface="Algerian" panose="04020705040A02060702" pitchFamily="82" charset="0"/>
              </a:rPr>
              <a:t>ISAAC AND </a:t>
            </a:r>
            <a:r>
              <a:rPr lang="en-US" sz="4800" dirty="0" err="1">
                <a:latin typeface="Algerian" panose="04020705040A02060702" pitchFamily="82" charset="0"/>
              </a:rPr>
              <a:t>jACOB</a:t>
            </a:r>
            <a:endParaRPr lang="en-US" sz="4800" dirty="0">
              <a:latin typeface="Algerian" panose="04020705040A02060702" pitchFamily="82" charset="0"/>
            </a:endParaRPr>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Dr. </a:t>
            </a:r>
            <a:r>
              <a:rPr lang="en-US" dirty="0" err="1"/>
              <a:t>Nemat</a:t>
            </a:r>
            <a:r>
              <a:rPr lang="en-US" dirty="0"/>
              <a:t> </a:t>
            </a:r>
            <a:r>
              <a:rPr lang="en-US" dirty="0" err="1"/>
              <a:t>Awadalla</a:t>
            </a:r>
            <a:endParaRPr lang="en-US" dirty="0"/>
          </a:p>
        </p:txBody>
      </p:sp>
      <p:sp>
        <p:nvSpPr>
          <p:cNvPr id="4" name="Date Placeholder 3">
            <a:extLst>
              <a:ext uri="{FF2B5EF4-FFF2-40B4-BE49-F238E27FC236}">
                <a16:creationId xmlns:a16="http://schemas.microsoft.com/office/drawing/2014/main" id="{B58D3839-5137-2E43-9E9E-2448574C133B}"/>
              </a:ext>
            </a:extLst>
          </p:cNvPr>
          <p:cNvSpPr>
            <a:spLocks noGrp="1"/>
          </p:cNvSpPr>
          <p:nvPr>
            <p:ph type="dt" sz="half" idx="10"/>
          </p:nvPr>
        </p:nvSpPr>
        <p:spPr/>
        <p:txBody>
          <a:bodyPr/>
          <a:lstStyle/>
          <a:p>
            <a:fld id="{A02DA27A-0449-7248-A94F-950571DA4F0A}" type="datetime1">
              <a:rPr lang="en-CA" smtClean="0"/>
              <a:t>2021-03-21</a:t>
            </a:fld>
            <a:endParaRPr lang="en-US"/>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id="{3F55A7A9-5738-CF48-B5C0-8FEFD5979462}"/>
              </a:ext>
            </a:extLst>
          </p:cNvPr>
          <p:cNvSpPr txBox="1"/>
          <p:nvPr/>
        </p:nvSpPr>
        <p:spPr>
          <a:xfrm>
            <a:off x="3893025" y="1782325"/>
            <a:ext cx="5411866" cy="369332"/>
          </a:xfrm>
          <a:prstGeom prst="rect">
            <a:avLst/>
          </a:prstGeom>
          <a:noFill/>
        </p:spPr>
        <p:txBody>
          <a:bodyPr wrap="none" rtlCol="0">
            <a:spAutoFit/>
          </a:bodyPr>
          <a:lstStyle/>
          <a:p>
            <a:r>
              <a:rPr lang="en-CA" b="1" dirty="0">
                <a:solidFill>
                  <a:schemeClr val="bg1"/>
                </a:solidFill>
              </a:rPr>
              <a:t>SER 152 – History &amp; </a:t>
            </a:r>
            <a:r>
              <a:rPr lang="en-CA" b="1" dirty="0" err="1">
                <a:solidFill>
                  <a:schemeClr val="bg1"/>
                </a:solidFill>
              </a:rPr>
              <a:t>Seerah</a:t>
            </a:r>
            <a:r>
              <a:rPr lang="en-CA" b="1" dirty="0">
                <a:solidFill>
                  <a:schemeClr val="bg1"/>
                </a:solidFill>
              </a:rPr>
              <a:t> Curriculum – Lecture No. 5 </a:t>
            </a:r>
            <a:endParaRPr lang="en-US" dirty="0"/>
          </a:p>
        </p:txBody>
      </p:sp>
    </p:spTree>
    <p:extLst>
      <p:ext uri="{BB962C8B-B14F-4D97-AF65-F5344CB8AC3E}">
        <p14:creationId xmlns:p14="http://schemas.microsoft.com/office/powerpoint/2010/main" val="3934097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latin typeface="Algerian" panose="04020705040A02060702" pitchFamily="82" charset="0"/>
              </a:rPr>
              <a:t>ISAAC AND </a:t>
            </a:r>
            <a:r>
              <a:rPr lang="en-US" sz="4400" dirty="0" err="1">
                <a:latin typeface="Algerian" panose="04020705040A02060702" pitchFamily="82" charset="0"/>
              </a:rPr>
              <a:t>jACOB</a:t>
            </a:r>
            <a:endParaRPr lang="en-US" dirty="0"/>
          </a:p>
        </p:txBody>
      </p:sp>
      <p:sp>
        <p:nvSpPr>
          <p:cNvPr id="3" name="Content Placeholder 2"/>
          <p:cNvSpPr>
            <a:spLocks noGrp="1"/>
          </p:cNvSpPr>
          <p:nvPr>
            <p:ph idx="1"/>
          </p:nvPr>
        </p:nvSpPr>
        <p:spPr/>
        <p:txBody>
          <a:bodyPr>
            <a:normAutofit/>
          </a:bodyPr>
          <a:lstStyle/>
          <a:p>
            <a:pPr marL="0" indent="0" algn="ctr">
              <a:buNone/>
            </a:pPr>
            <a:r>
              <a:rPr lang="en-US" sz="6000" dirty="0"/>
              <a:t>What are the lessons we can have from prophet </a:t>
            </a:r>
            <a:r>
              <a:rPr lang="en-US" sz="6000" dirty="0" err="1"/>
              <a:t>Nuh’s</a:t>
            </a:r>
            <a:r>
              <a:rPr lang="en-US" sz="6000" dirty="0"/>
              <a:t> story?</a:t>
            </a:r>
          </a:p>
        </p:txBody>
      </p:sp>
      <p:sp>
        <p:nvSpPr>
          <p:cNvPr id="4" name="Date Placeholder 3"/>
          <p:cNvSpPr>
            <a:spLocks noGrp="1"/>
          </p:cNvSpPr>
          <p:nvPr>
            <p:ph type="dt" sz="half" idx="10"/>
          </p:nvPr>
        </p:nvSpPr>
        <p:spPr/>
        <p:txBody>
          <a:bodyPr/>
          <a:lstStyle/>
          <a:p>
            <a:fld id="{2D9057BC-CE48-CD4C-AF3D-B9C2E384CD7B}" type="datetime1">
              <a:rPr lang="en-CA" smtClean="0"/>
              <a:t>2021-03-21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10</a:t>
            </a:fld>
            <a:endParaRPr lang="en-US"/>
          </a:p>
        </p:txBody>
      </p:sp>
    </p:spTree>
    <p:extLst>
      <p:ext uri="{BB962C8B-B14F-4D97-AF65-F5344CB8AC3E}">
        <p14:creationId xmlns:p14="http://schemas.microsoft.com/office/powerpoint/2010/main" val="311106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2C4D-7FE6-5941-9213-2C7C4B1F9F93}"/>
              </a:ext>
            </a:extLst>
          </p:cNvPr>
          <p:cNvSpPr>
            <a:spLocks noGrp="1"/>
          </p:cNvSpPr>
          <p:nvPr>
            <p:ph type="title"/>
          </p:nvPr>
        </p:nvSpPr>
        <p:spPr/>
        <p:txBody>
          <a:bodyPr/>
          <a:lstStyle/>
          <a:p>
            <a:pPr algn="ctr"/>
            <a:r>
              <a:rPr lang="en-US" sz="4400" dirty="0">
                <a:latin typeface="Algerian" panose="04020705040A02060702" pitchFamily="82" charset="0"/>
              </a:rPr>
              <a:t>ISAAC AND </a:t>
            </a:r>
            <a:r>
              <a:rPr lang="en-US" sz="4400" dirty="0" err="1">
                <a:latin typeface="Algerian" panose="04020705040A02060702" pitchFamily="82" charset="0"/>
              </a:rPr>
              <a:t>jACOB</a:t>
            </a:r>
            <a:endParaRPr lang="en-US" dirty="0"/>
          </a:p>
        </p:txBody>
      </p:sp>
      <p:sp>
        <p:nvSpPr>
          <p:cNvPr id="3" name="Content Placeholder 2">
            <a:extLst>
              <a:ext uri="{FF2B5EF4-FFF2-40B4-BE49-F238E27FC236}">
                <a16:creationId xmlns:a16="http://schemas.microsoft.com/office/drawing/2014/main" id="{6AA75E9C-5D50-634E-989F-1107253177EC}"/>
              </a:ext>
            </a:extLst>
          </p:cNvPr>
          <p:cNvSpPr>
            <a:spLocks noGrp="1"/>
          </p:cNvSpPr>
          <p:nvPr>
            <p:ph idx="1"/>
          </p:nvPr>
        </p:nvSpPr>
        <p:spPr/>
        <p:txBody>
          <a:bodyPr>
            <a:noAutofit/>
          </a:bodyPr>
          <a:lstStyle/>
          <a:p>
            <a:pPr marL="0" indent="0" algn="r" rtl="1">
              <a:buNone/>
            </a:pPr>
            <a:r>
              <a:rPr lang="ar-EG" sz="4000" b="0" i="0" dirty="0">
                <a:solidFill>
                  <a:srgbClr val="333333"/>
                </a:solidFill>
                <a:effectLst/>
                <a:latin typeface="DroidArabicKufi-Regular"/>
                <a:cs typeface="+mj-cs"/>
              </a:rPr>
              <a:t>وَبَشَّرْنَاهُ بِإِسْحَاقَ نَبِيًّا مِّنَ الصَّالِحِينَ ( الصافات 112 )</a:t>
            </a:r>
          </a:p>
          <a:p>
            <a:pPr marL="0" indent="0" algn="l">
              <a:buNone/>
            </a:pPr>
            <a:r>
              <a:rPr lang="en-US" sz="4000" b="0" i="0" dirty="0">
                <a:solidFill>
                  <a:srgbClr val="111111"/>
                </a:solidFill>
                <a:effectLst/>
                <a:latin typeface="DroidArabicKufiRegular"/>
                <a:cs typeface="+mj-cs"/>
              </a:rPr>
              <a:t>And We gave him good tidings of Isaac, a prophet from among the righteous.</a:t>
            </a:r>
            <a:br>
              <a:rPr lang="ar-EG" sz="4000" dirty="0">
                <a:cs typeface="+mj-cs"/>
              </a:rPr>
            </a:br>
            <a:br>
              <a:rPr lang="ar-EG" sz="4000" dirty="0">
                <a:cs typeface="+mj-cs"/>
              </a:rPr>
            </a:br>
            <a:endParaRPr lang="en-US" sz="4000" dirty="0">
              <a:cs typeface="+mj-cs"/>
            </a:endParaRPr>
          </a:p>
        </p:txBody>
      </p:sp>
      <p:sp>
        <p:nvSpPr>
          <p:cNvPr id="4" name="Date Placeholder 3">
            <a:extLst>
              <a:ext uri="{FF2B5EF4-FFF2-40B4-BE49-F238E27FC236}">
                <a16:creationId xmlns:a16="http://schemas.microsoft.com/office/drawing/2014/main" id="{B77C44D4-798E-484F-9A77-3CF02132CA15}"/>
              </a:ext>
            </a:extLst>
          </p:cNvPr>
          <p:cNvSpPr>
            <a:spLocks noGrp="1"/>
          </p:cNvSpPr>
          <p:nvPr>
            <p:ph type="dt" sz="half" idx="10"/>
          </p:nvPr>
        </p:nvSpPr>
        <p:spPr/>
        <p:txBody>
          <a:bodyPr/>
          <a:lstStyle/>
          <a:p>
            <a:fld id="{2D9057BC-CE48-CD4C-AF3D-B9C2E384CD7B}" type="datetime1">
              <a:rPr lang="en-CA" smtClean="0"/>
              <a:t>2021-03-21</a:t>
            </a:fld>
            <a:endParaRPr lang="en-US"/>
          </a:p>
        </p:txBody>
      </p:sp>
      <p:sp>
        <p:nvSpPr>
          <p:cNvPr id="5" name="Slide Number Placeholder 4">
            <a:extLst>
              <a:ext uri="{FF2B5EF4-FFF2-40B4-BE49-F238E27FC236}">
                <a16:creationId xmlns:a16="http://schemas.microsoft.com/office/drawing/2014/main" id="{DF5D30D7-6CA5-3046-B72C-B297C2F3DE54}"/>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920428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41A5-0E79-FD4B-B3CE-1DDBBF421F7B}"/>
              </a:ext>
            </a:extLst>
          </p:cNvPr>
          <p:cNvSpPr>
            <a:spLocks noGrp="1"/>
          </p:cNvSpPr>
          <p:nvPr>
            <p:ph type="title"/>
          </p:nvPr>
        </p:nvSpPr>
        <p:spPr/>
        <p:txBody>
          <a:bodyPr/>
          <a:lstStyle/>
          <a:p>
            <a:pPr algn="ctr"/>
            <a:r>
              <a:rPr lang="en-US" sz="4400" dirty="0">
                <a:latin typeface="Algerian" panose="04020705040A02060702" pitchFamily="82" charset="0"/>
              </a:rPr>
              <a:t>ISAAC AND </a:t>
            </a:r>
            <a:r>
              <a:rPr lang="en-US" sz="4400" dirty="0" err="1">
                <a:latin typeface="Algerian" panose="04020705040A02060702" pitchFamily="82" charset="0"/>
              </a:rPr>
              <a:t>jACOB</a:t>
            </a:r>
            <a:endParaRPr lang="en-US" dirty="0"/>
          </a:p>
        </p:txBody>
      </p:sp>
      <p:sp>
        <p:nvSpPr>
          <p:cNvPr id="3" name="Content Placeholder 2">
            <a:extLst>
              <a:ext uri="{FF2B5EF4-FFF2-40B4-BE49-F238E27FC236}">
                <a16:creationId xmlns:a16="http://schemas.microsoft.com/office/drawing/2014/main" id="{44E2FE56-EE69-1D4C-A9CC-A01F4F12BD0A}"/>
              </a:ext>
            </a:extLst>
          </p:cNvPr>
          <p:cNvSpPr>
            <a:spLocks noGrp="1"/>
          </p:cNvSpPr>
          <p:nvPr>
            <p:ph idx="1"/>
          </p:nvPr>
        </p:nvSpPr>
        <p:spPr/>
        <p:txBody>
          <a:bodyPr>
            <a:normAutofit/>
          </a:bodyPr>
          <a:lstStyle/>
          <a:p>
            <a:pPr marL="0" indent="0" algn="r" rtl="1">
              <a:buNone/>
            </a:pPr>
            <a:r>
              <a:rPr lang="ar-EG" sz="4000" b="0" i="0" dirty="0">
                <a:solidFill>
                  <a:srgbClr val="2A2A2A"/>
                </a:solidFill>
                <a:effectLst/>
                <a:latin typeface="NotoNaskhArabic"/>
                <a:cs typeface="+mj-cs"/>
              </a:rPr>
              <a:t>يقول الله -سبحانه وتعالى- عن إبراهيم -عليه السلام-: </a:t>
            </a:r>
          </a:p>
          <a:p>
            <a:pPr marL="0" indent="0" algn="r" rtl="1">
              <a:buNone/>
            </a:pPr>
            <a:r>
              <a:rPr lang="ar-EG" sz="4000" b="0" i="0" dirty="0">
                <a:solidFill>
                  <a:srgbClr val="2A2A2A"/>
                </a:solidFill>
                <a:effectLst/>
                <a:latin typeface="NotoNaskhArabic"/>
                <a:cs typeface="+mj-cs"/>
              </a:rPr>
              <a:t>(</a:t>
            </a:r>
            <a:r>
              <a:rPr lang="ar-EG" sz="4000" b="0" i="0" dirty="0">
                <a:solidFill>
                  <a:srgbClr val="FF0000"/>
                </a:solidFill>
                <a:effectLst/>
                <a:latin typeface="NotoNaskhArabic"/>
                <a:cs typeface="+mj-cs"/>
              </a:rPr>
              <a:t>إِذْ قَالَ لَهُ رَبُّهُ أَسْلِمْ قَالَ أَسْلَمْتُ لِرَبِّ الْعَالَمِينَ</a:t>
            </a:r>
            <a:r>
              <a:rPr lang="ar-EG" sz="4000" b="0" i="0" dirty="0">
                <a:solidFill>
                  <a:srgbClr val="2A2A2A"/>
                </a:solidFill>
                <a:effectLst/>
                <a:latin typeface="NotoNaskhArabic"/>
                <a:cs typeface="+mj-cs"/>
              </a:rPr>
              <a:t>)البقرة 131</a:t>
            </a:r>
          </a:p>
          <a:p>
            <a:pPr marL="0" indent="0" algn="l">
              <a:buNone/>
            </a:pPr>
            <a:r>
              <a:rPr lang="en-US" sz="4000" b="0" i="0" dirty="0">
                <a:solidFill>
                  <a:srgbClr val="111111"/>
                </a:solidFill>
                <a:effectLst/>
                <a:latin typeface="DroidArabicKufiRegular"/>
                <a:cs typeface="+mj-cs"/>
              </a:rPr>
              <a:t>When his Lord said to him, "Submit," he said, "I have submitted to the Lord of the worlds.</a:t>
            </a:r>
            <a:endParaRPr lang="en-US" sz="4000" dirty="0">
              <a:cs typeface="+mj-cs"/>
            </a:endParaRPr>
          </a:p>
        </p:txBody>
      </p:sp>
      <p:sp>
        <p:nvSpPr>
          <p:cNvPr id="4" name="Date Placeholder 3">
            <a:extLst>
              <a:ext uri="{FF2B5EF4-FFF2-40B4-BE49-F238E27FC236}">
                <a16:creationId xmlns:a16="http://schemas.microsoft.com/office/drawing/2014/main" id="{2D765A21-0FE1-C44C-A0AF-1827C5496B69}"/>
              </a:ext>
            </a:extLst>
          </p:cNvPr>
          <p:cNvSpPr>
            <a:spLocks noGrp="1"/>
          </p:cNvSpPr>
          <p:nvPr>
            <p:ph type="dt" sz="half" idx="10"/>
          </p:nvPr>
        </p:nvSpPr>
        <p:spPr/>
        <p:txBody>
          <a:bodyPr/>
          <a:lstStyle/>
          <a:p>
            <a:fld id="{2D9057BC-CE48-CD4C-AF3D-B9C2E384CD7B}" type="datetime1">
              <a:rPr lang="en-CA" smtClean="0"/>
              <a:t>2021-03-21</a:t>
            </a:fld>
            <a:endParaRPr lang="en-US"/>
          </a:p>
        </p:txBody>
      </p:sp>
      <p:sp>
        <p:nvSpPr>
          <p:cNvPr id="5" name="Slide Number Placeholder 4">
            <a:extLst>
              <a:ext uri="{FF2B5EF4-FFF2-40B4-BE49-F238E27FC236}">
                <a16:creationId xmlns:a16="http://schemas.microsoft.com/office/drawing/2014/main" id="{B3C0B697-44D0-E540-9860-3DC10E95D257}"/>
              </a:ext>
            </a:extLst>
          </p:cNvPr>
          <p:cNvSpPr>
            <a:spLocks noGrp="1"/>
          </p:cNvSpPr>
          <p:nvPr>
            <p:ph type="sldNum" sz="quarter" idx="12"/>
          </p:nvPr>
        </p:nvSpPr>
        <p:spPr/>
        <p:txBody>
          <a:bodyPr/>
          <a:lstStyle/>
          <a:p>
            <a:fld id="{C8784B88-F3D9-6A4F-9660-1A0A1E561ED7}" type="slidenum">
              <a:rPr lang="en-US" smtClean="0"/>
              <a:t>3</a:t>
            </a:fld>
            <a:endParaRPr lang="en-US"/>
          </a:p>
        </p:txBody>
      </p:sp>
    </p:spTree>
    <p:extLst>
      <p:ext uri="{BB962C8B-B14F-4D97-AF65-F5344CB8AC3E}">
        <p14:creationId xmlns:p14="http://schemas.microsoft.com/office/powerpoint/2010/main" val="2594422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84126"/>
          </a:xfrm>
        </p:spPr>
        <p:txBody>
          <a:bodyPr/>
          <a:lstStyle/>
          <a:p>
            <a:pPr algn="ctr"/>
            <a:r>
              <a:rPr lang="en-US" sz="4400" dirty="0">
                <a:latin typeface="Algerian" panose="04020705040A02060702" pitchFamily="82" charset="0"/>
              </a:rPr>
              <a:t>ISAAC AND </a:t>
            </a:r>
            <a:r>
              <a:rPr lang="en-US" sz="4400" dirty="0" err="1">
                <a:latin typeface="Algerian" panose="04020705040A02060702" pitchFamily="82" charset="0"/>
              </a:rPr>
              <a:t>jACOB</a:t>
            </a:r>
            <a:endParaRPr lang="en-US" dirty="0"/>
          </a:p>
        </p:txBody>
      </p:sp>
      <p:sp>
        <p:nvSpPr>
          <p:cNvPr id="3" name="Content Placeholder 2">
            <a:extLst>
              <a:ext uri="{FF2B5EF4-FFF2-40B4-BE49-F238E27FC236}">
                <a16:creationId xmlns:a16="http://schemas.microsoft.com/office/drawing/2014/main" id="{32FC1FA3-0E63-4D4F-BE42-9964B277E564}"/>
              </a:ext>
            </a:extLst>
          </p:cNvPr>
          <p:cNvSpPr>
            <a:spLocks noGrp="1"/>
          </p:cNvSpPr>
          <p:nvPr>
            <p:ph idx="1"/>
          </p:nvPr>
        </p:nvSpPr>
        <p:spPr>
          <a:xfrm>
            <a:off x="838200" y="1249253"/>
            <a:ext cx="10515600" cy="3979570"/>
          </a:xfrm>
        </p:spPr>
        <p:txBody>
          <a:bodyPr>
            <a:noAutofit/>
          </a:bodyPr>
          <a:lstStyle/>
          <a:p>
            <a:pPr marL="0" indent="0" algn="r" rtl="1">
              <a:lnSpc>
                <a:spcPct val="170000"/>
              </a:lnSpc>
              <a:buClr>
                <a:schemeClr val="dk1"/>
              </a:buClr>
              <a:buSzPct val="100000"/>
              <a:buNone/>
            </a:pPr>
            <a:r>
              <a:rPr lang="ar-EG" sz="3200" b="1" i="0" dirty="0">
                <a:solidFill>
                  <a:srgbClr val="000000"/>
                </a:solidFill>
                <a:effectLst/>
                <a:latin typeface="Traditional Arabic" panose="02020603050405020304" pitchFamily="18" charset="-78"/>
                <a:cs typeface="Traditional Arabic" panose="02020603050405020304" pitchFamily="18" charset="-78"/>
              </a:rPr>
              <a:t>امْرَأَتُهُ قَائِمَةٌ فَضَحِكَتْ فَبَشَّرْنَاهَا بِإِسْحَاقَ وَمِن وَرَاءِ إِسْحَاقَ يَعْقُوبَ (71هود)</a:t>
            </a:r>
          </a:p>
          <a:p>
            <a:pPr marL="0" indent="0" algn="l">
              <a:lnSpc>
                <a:spcPct val="170000"/>
              </a:lnSpc>
              <a:buClr>
                <a:schemeClr val="dk1"/>
              </a:buClr>
              <a:buSzPct val="100000"/>
              <a:buNone/>
            </a:pPr>
            <a:r>
              <a:rPr lang="en-US" sz="3200" b="0" i="0" dirty="0">
                <a:solidFill>
                  <a:srgbClr val="111111"/>
                </a:solidFill>
                <a:effectLst/>
                <a:latin typeface="DroidArabicKufiRegular"/>
              </a:rPr>
              <a:t>And his wife was standing, and she smiled. Then We gave her good tidings of Isaac and after Isaac, Jacob.</a:t>
            </a:r>
            <a:endParaRPr lang="en-US" sz="4400" dirty="0">
              <a:cs typeface="+mj-cs"/>
            </a:endParaRPr>
          </a:p>
        </p:txBody>
      </p:sp>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mtClean="0"/>
              <a:t>2021-03-21</a:t>
            </a:fld>
            <a:endParaRPr lang="en-US"/>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4</a:t>
            </a:fld>
            <a:endParaRPr lang="en-US"/>
          </a:p>
        </p:txBody>
      </p:sp>
    </p:spTree>
    <p:extLst>
      <p:ext uri="{BB962C8B-B14F-4D97-AF65-F5344CB8AC3E}">
        <p14:creationId xmlns:p14="http://schemas.microsoft.com/office/powerpoint/2010/main" val="387617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84126"/>
          </a:xfrm>
        </p:spPr>
        <p:txBody>
          <a:bodyPr/>
          <a:lstStyle/>
          <a:p>
            <a:pPr algn="ctr"/>
            <a:r>
              <a:rPr lang="en-US" sz="4400" dirty="0">
                <a:latin typeface="Algerian" panose="04020705040A02060702" pitchFamily="82" charset="0"/>
              </a:rPr>
              <a:t>ISAAC AND </a:t>
            </a:r>
            <a:r>
              <a:rPr lang="en-US" sz="4400" dirty="0" err="1">
                <a:latin typeface="Algerian" panose="04020705040A02060702" pitchFamily="82" charset="0"/>
              </a:rPr>
              <a:t>jACOB</a:t>
            </a:r>
            <a:endParaRPr lang="en-US" dirty="0"/>
          </a:p>
        </p:txBody>
      </p:sp>
      <p:sp>
        <p:nvSpPr>
          <p:cNvPr id="3" name="Content Placeholder 2">
            <a:extLst>
              <a:ext uri="{FF2B5EF4-FFF2-40B4-BE49-F238E27FC236}">
                <a16:creationId xmlns:a16="http://schemas.microsoft.com/office/drawing/2014/main" id="{32FC1FA3-0E63-4D4F-BE42-9964B277E564}"/>
              </a:ext>
            </a:extLst>
          </p:cNvPr>
          <p:cNvSpPr>
            <a:spLocks noGrp="1"/>
          </p:cNvSpPr>
          <p:nvPr>
            <p:ph idx="1"/>
          </p:nvPr>
        </p:nvSpPr>
        <p:spPr>
          <a:xfrm>
            <a:off x="838200" y="2009104"/>
            <a:ext cx="10515600" cy="3825026"/>
          </a:xfrm>
        </p:spPr>
        <p:txBody>
          <a:bodyPr>
            <a:noAutofit/>
          </a:bodyPr>
          <a:lstStyle/>
          <a:p>
            <a:pPr marL="0" indent="0">
              <a:lnSpc>
                <a:spcPct val="170000"/>
              </a:lnSpc>
              <a:buClr>
                <a:schemeClr val="dk1"/>
              </a:buClr>
              <a:buSzPct val="100000"/>
              <a:buNone/>
            </a:pPr>
            <a:endParaRPr lang="ar-EG" sz="2400" dirty="0">
              <a:cs typeface="+mj-cs"/>
            </a:endParaRPr>
          </a:p>
          <a:p>
            <a:pPr marL="0" indent="0">
              <a:lnSpc>
                <a:spcPct val="170000"/>
              </a:lnSpc>
              <a:buClr>
                <a:schemeClr val="dk1"/>
              </a:buClr>
              <a:buSzPct val="100000"/>
              <a:buNone/>
            </a:pPr>
            <a:endParaRPr lang="ar-EG" sz="2400" dirty="0">
              <a:cs typeface="+mj-cs"/>
            </a:endParaRPr>
          </a:p>
          <a:p>
            <a:pPr marL="0" indent="0">
              <a:lnSpc>
                <a:spcPct val="170000"/>
              </a:lnSpc>
              <a:buClr>
                <a:schemeClr val="dk1"/>
              </a:buClr>
              <a:buSzPct val="100000"/>
              <a:buNone/>
            </a:pPr>
            <a:r>
              <a:rPr lang="en-US" sz="2400" b="0" i="0" dirty="0">
                <a:solidFill>
                  <a:srgbClr val="111111"/>
                </a:solidFill>
                <a:effectLst/>
              </a:rPr>
              <a:t>Or were you witnesses when death approached Jacob, when he said to his sons, "What will you worship after me?" They said, "We will worship your God and the God of your fathers, Abraham and Ishmael and Isaac - one God.[46] And we are Muslims [in submission] to Him</a:t>
            </a:r>
            <a:r>
              <a:rPr lang="en-US" sz="1600" b="0" i="0" dirty="0">
                <a:solidFill>
                  <a:srgbClr val="111111"/>
                </a:solidFill>
                <a:effectLst/>
                <a:latin typeface="DroidArabicKufiRegular"/>
              </a:rPr>
              <a:t>.</a:t>
            </a:r>
            <a:endParaRPr lang="en-CA" sz="2400" dirty="0">
              <a:cs typeface="+mj-cs"/>
            </a:endParaRPr>
          </a:p>
        </p:txBody>
      </p:sp>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mtClean="0"/>
              <a:t>2021-03-21</a:t>
            </a:fld>
            <a:endParaRPr lang="en-US"/>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5</a:t>
            </a:fld>
            <a:endParaRPr lang="en-US"/>
          </a:p>
        </p:txBody>
      </p:sp>
      <p:sp>
        <p:nvSpPr>
          <p:cNvPr id="8" name="TextBox 7">
            <a:extLst>
              <a:ext uri="{FF2B5EF4-FFF2-40B4-BE49-F238E27FC236}">
                <a16:creationId xmlns:a16="http://schemas.microsoft.com/office/drawing/2014/main" id="{548E1A43-EB71-4BD9-BB85-87C2B95586AE}"/>
              </a:ext>
            </a:extLst>
          </p:cNvPr>
          <p:cNvSpPr txBox="1"/>
          <p:nvPr/>
        </p:nvSpPr>
        <p:spPr>
          <a:xfrm>
            <a:off x="838200" y="2078245"/>
            <a:ext cx="10515600" cy="1077218"/>
          </a:xfrm>
          <a:prstGeom prst="rect">
            <a:avLst/>
          </a:prstGeom>
          <a:noFill/>
        </p:spPr>
        <p:txBody>
          <a:bodyPr wrap="square">
            <a:spAutoFit/>
          </a:bodyPr>
          <a:lstStyle/>
          <a:p>
            <a:pPr algn="r" rtl="1"/>
            <a:r>
              <a:rPr lang="ar-EG" sz="3200" i="0" dirty="0">
                <a:solidFill>
                  <a:srgbClr val="006837"/>
                </a:solidFill>
                <a:effectLst/>
                <a:latin typeface="uthmanic"/>
                <a:cs typeface="+mj-cs"/>
              </a:rPr>
              <a:t>أَمْ كُنتُمْ شُهَدَاءَ إِذْ حَضَرَ يَعْقُوبَ الْمَوْتُ إِذْ قَالَ لِبَنِيهِ مَا تَعْبُدُونَ مِن بَعْدِي قَالُوا نَعْبُدُ إِلَٰهَكَ وَإِلَٰهَ آبَائِكَ إِبْرَاهِيمَ وَإِسْمَاعِيلَ وَإِسْحَاقَ إِلَٰهًا وَاحِدًا وَنَحْنُ لَهُ مُسْلِمُونَ</a:t>
            </a:r>
            <a:endParaRPr lang="fr-FR" sz="3200" dirty="0">
              <a:cs typeface="+mj-cs"/>
            </a:endParaRPr>
          </a:p>
        </p:txBody>
      </p:sp>
    </p:spTree>
    <p:extLst>
      <p:ext uri="{BB962C8B-B14F-4D97-AF65-F5344CB8AC3E}">
        <p14:creationId xmlns:p14="http://schemas.microsoft.com/office/powerpoint/2010/main" val="111910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84126"/>
          </a:xfrm>
        </p:spPr>
        <p:txBody>
          <a:bodyPr>
            <a:normAutofit/>
          </a:bodyPr>
          <a:lstStyle/>
          <a:p>
            <a:pPr algn="ctr"/>
            <a:r>
              <a:rPr lang="en-US" sz="4000" dirty="0">
                <a:latin typeface="Algerian" panose="04020705040A02060702" pitchFamily="82" charset="0"/>
              </a:rPr>
              <a:t>ISAAC AND </a:t>
            </a:r>
            <a:r>
              <a:rPr lang="en-US" sz="4000" dirty="0" err="1">
                <a:latin typeface="Algerian" panose="04020705040A02060702" pitchFamily="82" charset="0"/>
              </a:rPr>
              <a:t>jACOB</a:t>
            </a:r>
            <a:endParaRPr lang="en-US" sz="4000" dirty="0"/>
          </a:p>
        </p:txBody>
      </p:sp>
      <p:sp>
        <p:nvSpPr>
          <p:cNvPr id="3" name="Content Placeholder 2">
            <a:extLst>
              <a:ext uri="{FF2B5EF4-FFF2-40B4-BE49-F238E27FC236}">
                <a16:creationId xmlns:a16="http://schemas.microsoft.com/office/drawing/2014/main" id="{32FC1FA3-0E63-4D4F-BE42-9964B277E564}"/>
              </a:ext>
            </a:extLst>
          </p:cNvPr>
          <p:cNvSpPr>
            <a:spLocks noGrp="1"/>
          </p:cNvSpPr>
          <p:nvPr>
            <p:ph idx="1"/>
          </p:nvPr>
        </p:nvSpPr>
        <p:spPr>
          <a:xfrm>
            <a:off x="838200" y="1635617"/>
            <a:ext cx="10515600" cy="4790941"/>
          </a:xfrm>
        </p:spPr>
        <p:txBody>
          <a:bodyPr>
            <a:noAutofit/>
          </a:bodyPr>
          <a:lstStyle/>
          <a:p>
            <a:pPr marL="0" indent="0" algn="ctr">
              <a:lnSpc>
                <a:spcPct val="170000"/>
              </a:lnSpc>
              <a:buClr>
                <a:schemeClr val="dk1"/>
              </a:buClr>
              <a:buSzPct val="100000"/>
              <a:buNone/>
            </a:pPr>
            <a:endParaRPr lang="en-CA" sz="2000" dirty="0">
              <a:latin typeface="Bookman Old Style" pitchFamily="18" charset="0"/>
              <a:cs typeface="+mj-cs"/>
            </a:endParaRPr>
          </a:p>
        </p:txBody>
      </p:sp>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z="2000" smtClean="0"/>
              <a:t>2021-03-21</a:t>
            </a:fld>
            <a:endParaRPr lang="en-US" sz="2000"/>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z="2000" smtClean="0"/>
              <a:t>6</a:t>
            </a:fld>
            <a:endParaRPr lang="en-US" sz="2000"/>
          </a:p>
        </p:txBody>
      </p:sp>
      <p:pic>
        <p:nvPicPr>
          <p:cNvPr id="7" name="Picture 6">
            <a:extLst>
              <a:ext uri="{FF2B5EF4-FFF2-40B4-BE49-F238E27FC236}">
                <a16:creationId xmlns:a16="http://schemas.microsoft.com/office/drawing/2014/main" id="{E2124C2A-ADD7-4185-9299-9985C9DA2982}"/>
              </a:ext>
            </a:extLst>
          </p:cNvPr>
          <p:cNvPicPr>
            <a:picLocks noChangeAspect="1"/>
          </p:cNvPicPr>
          <p:nvPr/>
        </p:nvPicPr>
        <p:blipFill>
          <a:blip r:embed="rId2"/>
          <a:stretch>
            <a:fillRect/>
          </a:stretch>
        </p:blipFill>
        <p:spPr>
          <a:xfrm>
            <a:off x="838199" y="1635617"/>
            <a:ext cx="10587361" cy="4857257"/>
          </a:xfrm>
          <a:prstGeom prst="rect">
            <a:avLst/>
          </a:prstGeom>
        </p:spPr>
      </p:pic>
    </p:spTree>
    <p:extLst>
      <p:ext uri="{BB962C8B-B14F-4D97-AF65-F5344CB8AC3E}">
        <p14:creationId xmlns:p14="http://schemas.microsoft.com/office/powerpoint/2010/main" val="20998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latin typeface="Algerian" panose="04020705040A02060702" pitchFamily="82" charset="0"/>
              </a:rPr>
              <a:t>ISAAC AND </a:t>
            </a:r>
            <a:r>
              <a:rPr lang="en-US" sz="4400" dirty="0" err="1">
                <a:latin typeface="Algerian" panose="04020705040A02060702" pitchFamily="82" charset="0"/>
              </a:rPr>
              <a:t>jACOB</a:t>
            </a:r>
            <a:endParaRPr lang="en-US" dirty="0"/>
          </a:p>
        </p:txBody>
      </p:sp>
      <p:pic>
        <p:nvPicPr>
          <p:cNvPr id="7" name="Content Placeholder 6">
            <a:extLst>
              <a:ext uri="{FF2B5EF4-FFF2-40B4-BE49-F238E27FC236}">
                <a16:creationId xmlns:a16="http://schemas.microsoft.com/office/drawing/2014/main" id="{7FD1BE6A-48A4-40D6-8866-3407B4D9906E}"/>
              </a:ext>
            </a:extLst>
          </p:cNvPr>
          <p:cNvPicPr>
            <a:picLocks noGrp="1" noChangeAspect="1"/>
          </p:cNvPicPr>
          <p:nvPr>
            <p:ph idx="1"/>
          </p:nvPr>
        </p:nvPicPr>
        <p:blipFill>
          <a:blip r:embed="rId2"/>
          <a:stretch>
            <a:fillRect/>
          </a:stretch>
        </p:blipFill>
        <p:spPr>
          <a:xfrm>
            <a:off x="838200" y="1690688"/>
            <a:ext cx="11235431" cy="4837118"/>
          </a:xfrm>
        </p:spPr>
      </p:pic>
      <p:sp>
        <p:nvSpPr>
          <p:cNvPr id="4" name="Date Placeholder 3"/>
          <p:cNvSpPr>
            <a:spLocks noGrp="1"/>
          </p:cNvSpPr>
          <p:nvPr>
            <p:ph type="dt" sz="half" idx="10"/>
          </p:nvPr>
        </p:nvSpPr>
        <p:spPr/>
        <p:txBody>
          <a:bodyPr/>
          <a:lstStyle/>
          <a:p>
            <a:fld id="{2D9057BC-CE48-CD4C-AF3D-B9C2E384CD7B}" type="datetime1">
              <a:rPr lang="en-CA" smtClean="0"/>
              <a:t>2021-03-21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7</a:t>
            </a:fld>
            <a:endParaRPr lang="en-US"/>
          </a:p>
        </p:txBody>
      </p:sp>
    </p:spTree>
    <p:extLst>
      <p:ext uri="{BB962C8B-B14F-4D97-AF65-F5344CB8AC3E}">
        <p14:creationId xmlns:p14="http://schemas.microsoft.com/office/powerpoint/2010/main" val="985283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latin typeface="Algerian" panose="04020705040A02060702" pitchFamily="82" charset="0"/>
              </a:rPr>
              <a:t>ISAAC AND </a:t>
            </a:r>
            <a:r>
              <a:rPr lang="en-US" sz="4400" dirty="0" err="1">
                <a:latin typeface="Algerian" panose="04020705040A02060702" pitchFamily="82" charset="0"/>
              </a:rPr>
              <a:t>jACOB</a:t>
            </a:r>
            <a:endParaRPr lang="en-US" dirty="0"/>
          </a:p>
        </p:txBody>
      </p:sp>
      <p:sp>
        <p:nvSpPr>
          <p:cNvPr id="3" name="Content Placeholder 2"/>
          <p:cNvSpPr>
            <a:spLocks noGrp="1"/>
          </p:cNvSpPr>
          <p:nvPr>
            <p:ph idx="1"/>
          </p:nvPr>
        </p:nvSpPr>
        <p:spPr/>
        <p:txBody>
          <a:bodyPr>
            <a:normAutofit/>
          </a:bodyPr>
          <a:lstStyle/>
          <a:p>
            <a:pPr marL="0" indent="0" algn="ctr">
              <a:buNone/>
            </a:pPr>
            <a:r>
              <a:rPr lang="tr-TR" sz="6000" dirty="0"/>
              <a:t>O father we went rac</a:t>
            </a:r>
            <a:r>
              <a:rPr lang="en-US" sz="6000" dirty="0" err="1"/>
              <a:t>i</a:t>
            </a:r>
            <a:r>
              <a:rPr lang="tr-TR" sz="6000" dirty="0"/>
              <a:t>ng we </a:t>
            </a:r>
            <a:r>
              <a:rPr lang="en-US" sz="6000" dirty="0"/>
              <a:t>left </a:t>
            </a:r>
            <a:r>
              <a:rPr lang="en-US" sz="6000" dirty="0" err="1"/>
              <a:t>yusuf</a:t>
            </a:r>
            <a:r>
              <a:rPr lang="en-US" sz="6000" dirty="0"/>
              <a:t> with our things.. So a wolf ate him</a:t>
            </a:r>
          </a:p>
        </p:txBody>
      </p:sp>
      <p:sp>
        <p:nvSpPr>
          <p:cNvPr id="4" name="Date Placeholder 3"/>
          <p:cNvSpPr>
            <a:spLocks noGrp="1"/>
          </p:cNvSpPr>
          <p:nvPr>
            <p:ph type="dt" sz="half" idx="10"/>
          </p:nvPr>
        </p:nvSpPr>
        <p:spPr/>
        <p:txBody>
          <a:bodyPr/>
          <a:lstStyle/>
          <a:p>
            <a:fld id="{2D9057BC-CE48-CD4C-AF3D-B9C2E384CD7B}" type="datetime1">
              <a:rPr lang="en-CA" smtClean="0"/>
              <a:t>2021-03-21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8</a:t>
            </a:fld>
            <a:endParaRPr lang="en-US"/>
          </a:p>
        </p:txBody>
      </p:sp>
    </p:spTree>
    <p:extLst>
      <p:ext uri="{BB962C8B-B14F-4D97-AF65-F5344CB8AC3E}">
        <p14:creationId xmlns:p14="http://schemas.microsoft.com/office/powerpoint/2010/main" val="2581564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latin typeface="Algerian" panose="04020705040A02060702" pitchFamily="82" charset="0"/>
              </a:rPr>
              <a:t>ISAAC AND </a:t>
            </a:r>
            <a:r>
              <a:rPr lang="en-US" sz="4400" dirty="0" err="1">
                <a:latin typeface="Algerian" panose="04020705040A02060702" pitchFamily="82" charset="0"/>
              </a:rPr>
              <a:t>jACOB</a:t>
            </a:r>
            <a:endParaRPr lang="en-US" dirty="0"/>
          </a:p>
        </p:txBody>
      </p:sp>
      <p:pic>
        <p:nvPicPr>
          <p:cNvPr id="7" name="Content Placeholder 6">
            <a:extLst>
              <a:ext uri="{FF2B5EF4-FFF2-40B4-BE49-F238E27FC236}">
                <a16:creationId xmlns:a16="http://schemas.microsoft.com/office/drawing/2014/main" id="{393A1ED0-C0E0-4751-AA1F-F1AF4D452DD1}"/>
              </a:ext>
            </a:extLst>
          </p:cNvPr>
          <p:cNvPicPr>
            <a:picLocks noGrp="1" noChangeAspect="1"/>
          </p:cNvPicPr>
          <p:nvPr>
            <p:ph idx="1"/>
          </p:nvPr>
        </p:nvPicPr>
        <p:blipFill>
          <a:blip r:embed="rId2"/>
          <a:stretch>
            <a:fillRect/>
          </a:stretch>
        </p:blipFill>
        <p:spPr>
          <a:xfrm>
            <a:off x="390617" y="1864311"/>
            <a:ext cx="11700769" cy="4628564"/>
          </a:xfrm>
        </p:spPr>
      </p:pic>
      <p:sp>
        <p:nvSpPr>
          <p:cNvPr id="4" name="Date Placeholder 3"/>
          <p:cNvSpPr>
            <a:spLocks noGrp="1"/>
          </p:cNvSpPr>
          <p:nvPr>
            <p:ph type="dt" sz="half" idx="10"/>
          </p:nvPr>
        </p:nvSpPr>
        <p:spPr/>
        <p:txBody>
          <a:bodyPr/>
          <a:lstStyle/>
          <a:p>
            <a:fld id="{2D9057BC-CE48-CD4C-AF3D-B9C2E384CD7B}" type="datetime1">
              <a:rPr lang="en-CA" smtClean="0"/>
              <a:t>2021-03-21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9</a:t>
            </a:fld>
            <a:endParaRPr lang="en-US"/>
          </a:p>
        </p:txBody>
      </p:sp>
    </p:spTree>
    <p:extLst>
      <p:ext uri="{BB962C8B-B14F-4D97-AF65-F5344CB8AC3E}">
        <p14:creationId xmlns:p14="http://schemas.microsoft.com/office/powerpoint/2010/main" val="3684534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TotalTime>
  <Words>297</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Algerian</vt:lpstr>
      <vt:lpstr>Arial</vt:lpstr>
      <vt:lpstr>Bookman Old Style</vt:lpstr>
      <vt:lpstr>Calibri</vt:lpstr>
      <vt:lpstr>DroidArabicKufiRegular</vt:lpstr>
      <vt:lpstr>DroidArabicKufi-Regular</vt:lpstr>
      <vt:lpstr>NotoNaskhArabic</vt:lpstr>
      <vt:lpstr>Traditional Arabic</vt:lpstr>
      <vt:lpstr>uthmanic</vt:lpstr>
      <vt:lpstr>Office Theme</vt:lpstr>
      <vt:lpstr>ISAAC AND jACOB</vt:lpstr>
      <vt:lpstr>ISAAC AND jACOB</vt:lpstr>
      <vt:lpstr>ISAAC AND jACOB</vt:lpstr>
      <vt:lpstr>ISAAC AND jACOB</vt:lpstr>
      <vt:lpstr>ISAAC AND jACOB</vt:lpstr>
      <vt:lpstr>ISAAC AND jACOB</vt:lpstr>
      <vt:lpstr>ISAAC AND jACOB</vt:lpstr>
      <vt:lpstr>ISAAC AND jACOB</vt:lpstr>
      <vt:lpstr>ISAAC AND jACOB</vt:lpstr>
      <vt:lpstr>ISAAC AND jACOB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Nemat Awadalla</cp:lastModifiedBy>
  <cp:revision>49</cp:revision>
  <cp:lastPrinted>2020-09-26T11:48:21Z</cp:lastPrinted>
  <dcterms:created xsi:type="dcterms:W3CDTF">2020-09-13T16:40:33Z</dcterms:created>
  <dcterms:modified xsi:type="dcterms:W3CDTF">2021-03-21T14:38:41Z</dcterms:modified>
</cp:coreProperties>
</file>