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8" r:id="rId3"/>
    <p:sldId id="270" r:id="rId4"/>
    <p:sldId id="272" r:id="rId5"/>
    <p:sldId id="261" r:id="rId6"/>
    <p:sldId id="265" r:id="rId7"/>
    <p:sldId id="274" r:id="rId8"/>
    <p:sldId id="273" r:id="rId9"/>
    <p:sldId id="275" r:id="rId10"/>
    <p:sldId id="276" r:id="rId11"/>
    <p:sldId id="277" r:id="rId12"/>
    <p:sldId id="278" r:id="rId13"/>
    <p:sldId id="279" r:id="rId14"/>
    <p:sldId id="280" r:id="rId15"/>
    <p:sldId id="281"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2"/>
    <p:restoredTop sz="92683"/>
  </p:normalViewPr>
  <p:slideViewPr>
    <p:cSldViewPr snapToGrid="0" snapToObjects="1">
      <p:cViewPr>
        <p:scale>
          <a:sx n="81" d="100"/>
          <a:sy n="81" d="100"/>
        </p:scale>
        <p:origin x="-498"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2021-01-16</a:t>
            </a:fld>
            <a:endParaRPr lang="en-US"/>
          </a:p>
        </p:txBody>
      </p:sp>
      <p:sp>
        <p:nvSpPr>
          <p:cNvPr id="6" name="Slide Number Placeholder 5">
            <a:extLst>
              <a:ext uri="{FF2B5EF4-FFF2-40B4-BE49-F238E27FC236}">
                <a16:creationId xmlns=""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2021-01-16</a:t>
            </a:fld>
            <a:endParaRPr lang="en-US"/>
          </a:p>
        </p:txBody>
      </p:sp>
      <p:sp>
        <p:nvSpPr>
          <p:cNvPr id="6" name="Slide Number Placeholder 5">
            <a:extLst>
              <a:ext uri="{FF2B5EF4-FFF2-40B4-BE49-F238E27FC236}">
                <a16:creationId xmlns=""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2021-01-16</a:t>
            </a:fld>
            <a:endParaRPr lang="en-US"/>
          </a:p>
        </p:txBody>
      </p:sp>
      <p:sp>
        <p:nvSpPr>
          <p:cNvPr id="6" name="Slide Number Placeholder 5">
            <a:extLst>
              <a:ext uri="{FF2B5EF4-FFF2-40B4-BE49-F238E27FC236}">
                <a16:creationId xmlns=""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2021-01-16</a:t>
            </a:fld>
            <a:endParaRPr lang="en-US"/>
          </a:p>
        </p:txBody>
      </p:sp>
      <p:sp>
        <p:nvSpPr>
          <p:cNvPr id="6" name="Slide Number Placeholder 5">
            <a:extLst>
              <a:ext uri="{FF2B5EF4-FFF2-40B4-BE49-F238E27FC236}">
                <a16:creationId xmlns=""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2021-01-16</a:t>
            </a:fld>
            <a:endParaRPr lang="en-US"/>
          </a:p>
        </p:txBody>
      </p:sp>
      <p:sp>
        <p:nvSpPr>
          <p:cNvPr id="6" name="Slide Number Placeholder 5">
            <a:extLst>
              <a:ext uri="{FF2B5EF4-FFF2-40B4-BE49-F238E27FC236}">
                <a16:creationId xmlns=""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2021-01-16</a:t>
            </a:fld>
            <a:endParaRPr lang="en-US"/>
          </a:p>
        </p:txBody>
      </p:sp>
      <p:sp>
        <p:nvSpPr>
          <p:cNvPr id="7" name="Slide Number Placeholder 6">
            <a:extLst>
              <a:ext uri="{FF2B5EF4-FFF2-40B4-BE49-F238E27FC236}">
                <a16:creationId xmlns=""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2021-01-16</a:t>
            </a:fld>
            <a:endParaRPr lang="en-US"/>
          </a:p>
        </p:txBody>
      </p:sp>
      <p:sp>
        <p:nvSpPr>
          <p:cNvPr id="9" name="Slide Number Placeholder 8">
            <a:extLst>
              <a:ext uri="{FF2B5EF4-FFF2-40B4-BE49-F238E27FC236}">
                <a16:creationId xmlns=""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2021-01-16</a:t>
            </a:fld>
            <a:endParaRPr lang="en-US"/>
          </a:p>
        </p:txBody>
      </p:sp>
      <p:sp>
        <p:nvSpPr>
          <p:cNvPr id="5" name="Slide Number Placeholder 4">
            <a:extLst>
              <a:ext uri="{FF2B5EF4-FFF2-40B4-BE49-F238E27FC236}">
                <a16:creationId xmlns=""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2021-01-16</a:t>
            </a:fld>
            <a:endParaRPr lang="en-US"/>
          </a:p>
        </p:txBody>
      </p:sp>
      <p:sp>
        <p:nvSpPr>
          <p:cNvPr id="4" name="Slide Number Placeholder 3">
            <a:extLst>
              <a:ext uri="{FF2B5EF4-FFF2-40B4-BE49-F238E27FC236}">
                <a16:creationId xmlns=""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2021-01-16</a:t>
            </a:fld>
            <a:endParaRPr lang="en-US"/>
          </a:p>
        </p:txBody>
      </p:sp>
      <p:sp>
        <p:nvSpPr>
          <p:cNvPr id="7" name="Slide Number Placeholder 6">
            <a:extLst>
              <a:ext uri="{FF2B5EF4-FFF2-40B4-BE49-F238E27FC236}">
                <a16:creationId xmlns=""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2021-01-16</a:t>
            </a:fld>
            <a:endParaRPr lang="en-US"/>
          </a:p>
        </p:txBody>
      </p:sp>
      <p:sp>
        <p:nvSpPr>
          <p:cNvPr id="7" name="Slide Number Placeholder 6">
            <a:extLst>
              <a:ext uri="{FF2B5EF4-FFF2-40B4-BE49-F238E27FC236}">
                <a16:creationId xmlns=""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2021-01-16</a:t>
            </a:fld>
            <a:endParaRPr lang="en-US" dirty="0"/>
          </a:p>
        </p:txBody>
      </p:sp>
      <p:sp>
        <p:nvSpPr>
          <p:cNvPr id="6" name="Slide Number Placeholder 5">
            <a:extLst>
              <a:ext uri="{FF2B5EF4-FFF2-40B4-BE49-F238E27FC236}">
                <a16:creationId xmlns=""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C2B0BB-85E7-444B-A033-873561327BFC}"/>
              </a:ext>
            </a:extLst>
          </p:cNvPr>
          <p:cNvSpPr>
            <a:spLocks noGrp="1"/>
          </p:cNvSpPr>
          <p:nvPr>
            <p:ph type="ctrTitle"/>
          </p:nvPr>
        </p:nvSpPr>
        <p:spPr>
          <a:xfrm>
            <a:off x="1524000" y="2456984"/>
            <a:ext cx="9144000" cy="1884528"/>
          </a:xfrm>
        </p:spPr>
        <p:txBody>
          <a:bodyPr>
            <a:normAutofit fontScale="90000"/>
          </a:bodyPr>
          <a:lstStyle/>
          <a:p>
            <a:pPr lvl="0">
              <a:lnSpc>
                <a:spcPct val="150000"/>
              </a:lnSpc>
              <a:spcBef>
                <a:spcPts val="0"/>
              </a:spcBef>
            </a:pP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Sira</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t>
            </a: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Rassul</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Allah</a:t>
            </a:r>
            <a:b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b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PBUH</a:t>
            </a:r>
          </a:p>
        </p:txBody>
      </p:sp>
      <p:sp>
        <p:nvSpPr>
          <p:cNvPr id="3" name="Subtitle 2">
            <a:extLst>
              <a:ext uri="{FF2B5EF4-FFF2-40B4-BE49-F238E27FC236}">
                <a16:creationId xmlns=""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 xmlns:a16="http://schemas.microsoft.com/office/drawing/2014/main" id="{B58D3839-5137-2E43-9E9E-2448574C133B}"/>
              </a:ext>
            </a:extLst>
          </p:cNvPr>
          <p:cNvSpPr>
            <a:spLocks noGrp="1"/>
          </p:cNvSpPr>
          <p:nvPr>
            <p:ph type="dt" sz="half" idx="10"/>
          </p:nvPr>
        </p:nvSpPr>
        <p:spPr/>
        <p:txBody>
          <a:bodyPr/>
          <a:lstStyle/>
          <a:p>
            <a:fld id="{A02DA27A-0449-7248-A94F-950571DA4F0A}" type="datetime1">
              <a:rPr lang="en-CA" smtClean="0"/>
              <a:t>2021-01-16</a:t>
            </a:fld>
            <a:endParaRPr lang="en-US"/>
          </a:p>
        </p:txBody>
      </p:sp>
      <p:sp>
        <p:nvSpPr>
          <p:cNvPr id="5" name="Slide Number Placeholder 4">
            <a:extLst>
              <a:ext uri="{FF2B5EF4-FFF2-40B4-BE49-F238E27FC236}">
                <a16:creationId xmlns=""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 xmlns:a16="http://schemas.microsoft.com/office/drawing/2014/main"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151 – History &amp; </a:t>
            </a:r>
            <a:r>
              <a:rPr lang="en-CA" b="1" dirty="0" err="1">
                <a:solidFill>
                  <a:schemeClr val="bg1"/>
                </a:solidFill>
              </a:rPr>
              <a:t>Seerah</a:t>
            </a:r>
            <a:r>
              <a:rPr lang="en-CA" b="1" dirty="0">
                <a:solidFill>
                  <a:schemeClr val="bg1"/>
                </a:solidFill>
              </a:rPr>
              <a:t> Curriculum – Lecture </a:t>
            </a:r>
            <a:r>
              <a:rPr lang="en-CA" b="1" dirty="0" smtClean="0">
                <a:solidFill>
                  <a:schemeClr val="bg1"/>
                </a:solidFill>
              </a:rPr>
              <a:t>No. </a:t>
            </a:r>
            <a:r>
              <a:rPr lang="en-CA" b="1" dirty="0" smtClean="0">
                <a:solidFill>
                  <a:schemeClr val="bg1"/>
                </a:solidFill>
              </a:rPr>
              <a:t>7</a:t>
            </a:r>
            <a:endParaRPr lang="en-US" dirty="0"/>
          </a:p>
        </p:txBody>
      </p:sp>
    </p:spTree>
    <p:extLst>
      <p:ext uri="{BB962C8B-B14F-4D97-AF65-F5344CB8AC3E}">
        <p14:creationId xmlns:p14="http://schemas.microsoft.com/office/powerpoint/2010/main" val="3934097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a:t>
            </a:r>
            <a:r>
              <a:rPr lang="en-US" dirty="0" err="1" smtClean="0"/>
              <a:t>Israa</a:t>
            </a:r>
            <a:r>
              <a:rPr lang="en-US" dirty="0" smtClean="0"/>
              <a:t> and </a:t>
            </a:r>
            <a:r>
              <a:rPr lang="en-US" dirty="0" err="1" smtClean="0"/>
              <a:t>Mi’raj</a:t>
            </a:r>
            <a:endParaRPr lang="en-US"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pic>
        <p:nvPicPr>
          <p:cNvPr id="3074" name="Picture 2" descr="C:\Users\Dr.Nemaa\Desktop\البراق.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5478" y="1953419"/>
            <a:ext cx="11183814" cy="409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043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a:t>
            </a:r>
            <a:r>
              <a:rPr lang="en-US" dirty="0" err="1" smtClean="0"/>
              <a:t>Mi’raj</a:t>
            </a:r>
            <a:endParaRPr lang="en-US" dirty="0"/>
          </a:p>
        </p:txBody>
      </p:sp>
      <p:sp>
        <p:nvSpPr>
          <p:cNvPr id="3" name="Content Placeholder 2"/>
          <p:cNvSpPr>
            <a:spLocks noGrp="1"/>
          </p:cNvSpPr>
          <p:nvPr>
            <p:ph idx="1"/>
          </p:nvPr>
        </p:nvSpPr>
        <p:spPr>
          <a:xfrm>
            <a:off x="838200" y="1825625"/>
            <a:ext cx="10515600" cy="4516560"/>
          </a:xfrm>
        </p:spPr>
        <p:txBody>
          <a:bodyPr>
            <a:noAutofit/>
          </a:bodyPr>
          <a:lstStyle/>
          <a:p>
            <a:pPr marL="0" indent="0">
              <a:buNone/>
            </a:pPr>
            <a:r>
              <a:rPr lang="en-US" sz="6600" dirty="0" smtClean="0">
                <a:latin typeface="Bookman Old Style" pitchFamily="18" charset="0"/>
              </a:rPr>
              <a:t>First sky</a:t>
            </a:r>
          </a:p>
          <a:p>
            <a:pPr marL="0" indent="0" algn="ctr">
              <a:buNone/>
            </a:pPr>
            <a:r>
              <a:rPr lang="en-US" sz="6600" dirty="0" smtClean="0">
                <a:latin typeface="Bookman Old Style" pitchFamily="18" charset="0"/>
              </a:rPr>
              <a:t>Adam</a:t>
            </a:r>
          </a:p>
          <a:p>
            <a:pPr marL="0" indent="0" algn="ctr">
              <a:buNone/>
            </a:pPr>
            <a:r>
              <a:rPr lang="ar-EG" sz="6600" dirty="0" smtClean="0">
                <a:latin typeface="Bookman Old Style" pitchFamily="18" charset="0"/>
              </a:rPr>
              <a:t>آدم</a:t>
            </a:r>
            <a:endParaRPr lang="en-US" sz="6600" dirty="0" smtClean="0">
              <a:latin typeface="Bookman Old Style" pitchFamily="18" charset="0"/>
            </a:endParaRPr>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11</a:t>
            </a:fld>
            <a:endParaRPr lang="en-US"/>
          </a:p>
        </p:txBody>
      </p:sp>
    </p:spTree>
    <p:extLst>
      <p:ext uri="{BB962C8B-B14F-4D97-AF65-F5344CB8AC3E}">
        <p14:creationId xmlns:p14="http://schemas.microsoft.com/office/powerpoint/2010/main" val="39435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Al-</a:t>
            </a:r>
            <a:r>
              <a:rPr lang="en-US" dirty="0" err="1"/>
              <a:t>Mi’raj</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6600" dirty="0" smtClean="0">
                <a:latin typeface="Bookman Old Style" pitchFamily="18" charset="0"/>
              </a:rPr>
              <a:t>Second sky</a:t>
            </a:r>
          </a:p>
          <a:p>
            <a:pPr marL="0" indent="0" algn="ctr">
              <a:buNone/>
            </a:pPr>
            <a:r>
              <a:rPr lang="en-US" sz="6600" dirty="0" smtClean="0">
                <a:latin typeface="Bookman Old Style" pitchFamily="18" charset="0"/>
              </a:rPr>
              <a:t>John and Jesus</a:t>
            </a:r>
            <a:endParaRPr lang="ar-EG" sz="6600" dirty="0" smtClean="0">
              <a:latin typeface="Bookman Old Style" pitchFamily="18" charset="0"/>
            </a:endParaRPr>
          </a:p>
          <a:p>
            <a:pPr marL="0" indent="0" algn="ctr">
              <a:buNone/>
            </a:pPr>
            <a:r>
              <a:rPr lang="ar-EG" sz="6600" dirty="0" smtClean="0">
                <a:latin typeface="Bookman Old Style" pitchFamily="18" charset="0"/>
              </a:rPr>
              <a:t>يحي وعيسي</a:t>
            </a:r>
            <a:endParaRPr lang="en-US" sz="6600" dirty="0">
              <a:latin typeface="Bookman Old Style" pitchFamily="18" charset="0"/>
            </a:endParaRPr>
          </a:p>
        </p:txBody>
      </p:sp>
      <p:sp>
        <p:nvSpPr>
          <p:cNvPr id="4" name="Date Placeholder 3"/>
          <p:cNvSpPr>
            <a:spLocks noGrp="1"/>
          </p:cNvSpPr>
          <p:nvPr>
            <p:ph type="dt" sz="half" idx="10"/>
          </p:nvPr>
        </p:nvSpPr>
        <p:spPr/>
        <p:txBody>
          <a:bodyPr/>
          <a:lstStyle/>
          <a:p>
            <a:fld id="{2D9057BC-CE48-CD4C-AF3D-B9C2E384CD7B}" type="datetime1">
              <a:rPr lang="en-CA" smtClean="0"/>
              <a:t>2021-01-17</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12</a:t>
            </a:fld>
            <a:endParaRPr lang="en-US"/>
          </a:p>
        </p:txBody>
      </p:sp>
    </p:spTree>
    <p:extLst>
      <p:ext uri="{BB962C8B-B14F-4D97-AF65-F5344CB8AC3E}">
        <p14:creationId xmlns:p14="http://schemas.microsoft.com/office/powerpoint/2010/main" val="2333258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Al-</a:t>
            </a:r>
            <a:r>
              <a:rPr lang="en-US" dirty="0" err="1"/>
              <a:t>Mi’raj</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6600" dirty="0" smtClean="0">
                <a:latin typeface="Bookman Old Style" pitchFamily="18" charset="0"/>
              </a:rPr>
              <a:t>Third sky</a:t>
            </a:r>
          </a:p>
          <a:p>
            <a:pPr marL="0" indent="0" algn="ctr">
              <a:buNone/>
            </a:pPr>
            <a:r>
              <a:rPr lang="en-US" sz="6600" dirty="0" smtClean="0">
                <a:latin typeface="Bookman Old Style" pitchFamily="18" charset="0"/>
              </a:rPr>
              <a:t>Joseph</a:t>
            </a:r>
          </a:p>
          <a:p>
            <a:pPr marL="0" indent="0" algn="ctr">
              <a:buNone/>
            </a:pPr>
            <a:r>
              <a:rPr lang="ar-EG" sz="6600" dirty="0" smtClean="0">
                <a:latin typeface="Bookman Old Style" pitchFamily="18" charset="0"/>
              </a:rPr>
              <a:t>يوسف</a:t>
            </a:r>
            <a:endParaRPr lang="en-US" sz="6600" dirty="0">
              <a:latin typeface="Bookman Old Style" pitchFamily="18" charset="0"/>
            </a:endParaRPr>
          </a:p>
          <a:p>
            <a:pPr marL="0" indent="0">
              <a:buNone/>
            </a:pPr>
            <a:endParaRPr lang="en-US" sz="6600" dirty="0">
              <a:latin typeface="Bookman Old Style" pitchFamily="18" charset="0"/>
            </a:endParaRPr>
          </a:p>
        </p:txBody>
      </p:sp>
      <p:sp>
        <p:nvSpPr>
          <p:cNvPr id="4" name="Date Placeholder 3"/>
          <p:cNvSpPr>
            <a:spLocks noGrp="1"/>
          </p:cNvSpPr>
          <p:nvPr>
            <p:ph type="dt" sz="half" idx="10"/>
          </p:nvPr>
        </p:nvSpPr>
        <p:spPr/>
        <p:txBody>
          <a:bodyPr/>
          <a:lstStyle/>
          <a:p>
            <a:fld id="{2D9057BC-CE48-CD4C-AF3D-B9C2E384CD7B}" type="datetime1">
              <a:rPr lang="en-CA" smtClean="0"/>
              <a:t>2021-01-17</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13</a:t>
            </a:fld>
            <a:endParaRPr lang="en-US"/>
          </a:p>
        </p:txBody>
      </p:sp>
    </p:spTree>
    <p:extLst>
      <p:ext uri="{BB962C8B-B14F-4D97-AF65-F5344CB8AC3E}">
        <p14:creationId xmlns:p14="http://schemas.microsoft.com/office/powerpoint/2010/main" val="271006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Al-</a:t>
            </a:r>
            <a:r>
              <a:rPr lang="en-US" dirty="0" err="1"/>
              <a:t>Mi’raj</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6600" dirty="0" smtClean="0">
                <a:latin typeface="Bookman Old Style" pitchFamily="18" charset="0"/>
              </a:rPr>
              <a:t>Fourth sky</a:t>
            </a:r>
          </a:p>
          <a:p>
            <a:pPr marL="0" indent="0" algn="ctr">
              <a:buNone/>
            </a:pPr>
            <a:r>
              <a:rPr lang="en-US" sz="6600" dirty="0" smtClean="0">
                <a:latin typeface="Bookman Old Style" pitchFamily="18" charset="0"/>
              </a:rPr>
              <a:t>Enoch</a:t>
            </a:r>
          </a:p>
          <a:p>
            <a:pPr marL="0" indent="0" algn="ctr">
              <a:buNone/>
            </a:pPr>
            <a:r>
              <a:rPr lang="ar-EG" sz="6600" dirty="0" smtClean="0">
                <a:latin typeface="Bookman Old Style" pitchFamily="18" charset="0"/>
              </a:rPr>
              <a:t>إدريس</a:t>
            </a:r>
            <a:endParaRPr lang="en-US" sz="6600" dirty="0">
              <a:latin typeface="Bookman Old Style" pitchFamily="18" charset="0"/>
            </a:endParaRPr>
          </a:p>
        </p:txBody>
      </p:sp>
      <p:sp>
        <p:nvSpPr>
          <p:cNvPr id="4" name="Date Placeholder 3"/>
          <p:cNvSpPr>
            <a:spLocks noGrp="1"/>
          </p:cNvSpPr>
          <p:nvPr>
            <p:ph type="dt" sz="half" idx="10"/>
          </p:nvPr>
        </p:nvSpPr>
        <p:spPr/>
        <p:txBody>
          <a:bodyPr/>
          <a:lstStyle/>
          <a:p>
            <a:fld id="{2D9057BC-CE48-CD4C-AF3D-B9C2E384CD7B}" type="datetime1">
              <a:rPr lang="en-CA" smtClean="0"/>
              <a:t>2021-01-17</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14</a:t>
            </a:fld>
            <a:endParaRPr lang="en-US"/>
          </a:p>
        </p:txBody>
      </p:sp>
    </p:spTree>
    <p:extLst>
      <p:ext uri="{BB962C8B-B14F-4D97-AF65-F5344CB8AC3E}">
        <p14:creationId xmlns:p14="http://schemas.microsoft.com/office/powerpoint/2010/main" val="251251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Al-</a:t>
            </a:r>
            <a:r>
              <a:rPr lang="en-US" dirty="0" err="1"/>
              <a:t>Mi’raj</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6600" dirty="0" smtClean="0">
                <a:latin typeface="Bookman Old Style" pitchFamily="18" charset="0"/>
              </a:rPr>
              <a:t>Fifth sky</a:t>
            </a:r>
          </a:p>
          <a:p>
            <a:pPr marL="0" indent="0" algn="ctr">
              <a:buNone/>
            </a:pPr>
            <a:r>
              <a:rPr lang="en-US" sz="6600" dirty="0" smtClean="0">
                <a:latin typeface="Bookman Old Style" pitchFamily="18" charset="0"/>
              </a:rPr>
              <a:t>Aaron</a:t>
            </a:r>
          </a:p>
          <a:p>
            <a:pPr marL="0" indent="0" algn="ctr">
              <a:buNone/>
            </a:pPr>
            <a:r>
              <a:rPr lang="ar-EG" sz="6600" smtClean="0">
                <a:latin typeface="Bookman Old Style" pitchFamily="18" charset="0"/>
              </a:rPr>
              <a:t>هارون</a:t>
            </a:r>
            <a:endParaRPr lang="en-US" sz="6600" smtClean="0">
              <a:latin typeface="Bookman Old Style" pitchFamily="18" charset="0"/>
            </a:endParaRPr>
          </a:p>
          <a:p>
            <a:pPr marL="0" indent="0">
              <a:buNone/>
            </a:pPr>
            <a:endParaRPr lang="en-US" sz="6600" dirty="0">
              <a:latin typeface="Bookman Old Style" pitchFamily="18" charset="0"/>
            </a:endParaRPr>
          </a:p>
        </p:txBody>
      </p:sp>
      <p:sp>
        <p:nvSpPr>
          <p:cNvPr id="4" name="Date Placeholder 3"/>
          <p:cNvSpPr>
            <a:spLocks noGrp="1"/>
          </p:cNvSpPr>
          <p:nvPr>
            <p:ph type="dt" sz="half" idx="10"/>
          </p:nvPr>
        </p:nvSpPr>
        <p:spPr/>
        <p:txBody>
          <a:bodyPr/>
          <a:lstStyle/>
          <a:p>
            <a:fld id="{2D9057BC-CE48-CD4C-AF3D-B9C2E384CD7B}" type="datetime1">
              <a:rPr lang="en-CA" smtClean="0"/>
              <a:t>2021-01-17</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15</a:t>
            </a:fld>
            <a:endParaRPr lang="en-US"/>
          </a:p>
        </p:txBody>
      </p:sp>
    </p:spTree>
    <p:extLst>
      <p:ext uri="{BB962C8B-B14F-4D97-AF65-F5344CB8AC3E}">
        <p14:creationId xmlns:p14="http://schemas.microsoft.com/office/powerpoint/2010/main" val="2997981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992C4D-7FE6-5941-9213-2C7C4B1F9F93}"/>
              </a:ext>
            </a:extLst>
          </p:cNvPr>
          <p:cNvSpPr>
            <a:spLocks noGrp="1"/>
          </p:cNvSpPr>
          <p:nvPr>
            <p:ph type="title"/>
          </p:nvPr>
        </p:nvSpPr>
        <p:spPr/>
        <p:txBody>
          <a:bodyPr>
            <a:normAutofit/>
          </a:bodyPr>
          <a:lstStyle/>
          <a:p>
            <a:pPr algn="ctr"/>
            <a:r>
              <a:rPr lang="en-US" sz="5400" dirty="0" err="1"/>
              <a:t>Muhamad</a:t>
            </a:r>
            <a:r>
              <a:rPr lang="en-US" sz="5400" dirty="0"/>
              <a:t> </a:t>
            </a:r>
            <a:r>
              <a:rPr lang="ar-EG" sz="5400" dirty="0"/>
              <a:t>صلى الله عليه وسلم</a:t>
            </a:r>
            <a:r>
              <a:rPr lang="en-US" sz="5400" dirty="0"/>
              <a:t>(PBUH)</a:t>
            </a:r>
            <a:endParaRPr lang="en-US" sz="5400" b="0" dirty="0"/>
          </a:p>
        </p:txBody>
      </p:sp>
      <p:sp>
        <p:nvSpPr>
          <p:cNvPr id="3" name="Content Placeholder 2">
            <a:extLst>
              <a:ext uri="{FF2B5EF4-FFF2-40B4-BE49-F238E27FC236}">
                <a16:creationId xmlns="" xmlns:a16="http://schemas.microsoft.com/office/drawing/2014/main" id="{6AA75E9C-5D50-634E-989F-1107253177EC}"/>
              </a:ext>
            </a:extLst>
          </p:cNvPr>
          <p:cNvSpPr>
            <a:spLocks noGrp="1"/>
          </p:cNvSpPr>
          <p:nvPr>
            <p:ph idx="1"/>
          </p:nvPr>
        </p:nvSpPr>
        <p:spPr>
          <a:xfrm>
            <a:off x="838200" y="1825625"/>
            <a:ext cx="10515600" cy="3098067"/>
          </a:xfrm>
        </p:spPr>
        <p:txBody>
          <a:bodyPr>
            <a:normAutofit/>
          </a:bodyPr>
          <a:lstStyle/>
          <a:p>
            <a:pPr marL="0" indent="0" algn="ctr">
              <a:buNone/>
            </a:pPr>
            <a:r>
              <a:rPr lang="en-US" sz="3600" dirty="0"/>
              <a:t>O </a:t>
            </a:r>
            <a:r>
              <a:rPr lang="en-US" sz="3600" dirty="0" smtClean="0"/>
              <a:t>you </a:t>
            </a:r>
            <a:r>
              <a:rPr lang="en-US" sz="3600" dirty="0"/>
              <a:t>that believe! Send </a:t>
            </a:r>
            <a:r>
              <a:rPr lang="en-US" sz="3600" dirty="0" smtClean="0"/>
              <a:t>your </a:t>
            </a:r>
            <a:r>
              <a:rPr lang="en-US" sz="3600" dirty="0"/>
              <a:t>blessings on him, and salute him with all respect</a:t>
            </a:r>
            <a:r>
              <a:rPr lang="en-US" sz="3600" dirty="0" smtClean="0"/>
              <a:t>.”</a:t>
            </a:r>
          </a:p>
          <a:p>
            <a:pPr marL="0" indent="0" algn="ctr">
              <a:buNone/>
            </a:pPr>
            <a:r>
              <a:rPr lang="ar-EG" sz="3600" dirty="0" smtClean="0"/>
              <a:t>يا ايها الذين امنوا صلوا عليه وسلموا تسليما</a:t>
            </a:r>
            <a:endParaRPr lang="en-US" sz="3600" dirty="0"/>
          </a:p>
          <a:p>
            <a:pPr marL="0" indent="0" algn="ctr">
              <a:buNone/>
            </a:pPr>
            <a:endParaRPr lang="en-US" sz="3600" b="1" dirty="0"/>
          </a:p>
        </p:txBody>
      </p:sp>
      <p:sp>
        <p:nvSpPr>
          <p:cNvPr id="4" name="Date Placeholder 3">
            <a:extLst>
              <a:ext uri="{FF2B5EF4-FFF2-40B4-BE49-F238E27FC236}">
                <a16:creationId xmlns="" xmlns:a16="http://schemas.microsoft.com/office/drawing/2014/main" id="{B77C44D4-798E-484F-9A77-3CF02132CA15}"/>
              </a:ext>
            </a:extLst>
          </p:cNvPr>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a:extLst>
              <a:ext uri="{FF2B5EF4-FFF2-40B4-BE49-F238E27FC236}">
                <a16:creationId xmlns="" xmlns:a16="http://schemas.microsoft.com/office/drawing/2014/main" id="{DF5D30D7-6CA5-3046-B72C-B297C2F3DE54}"/>
              </a:ext>
            </a:extLst>
          </p:cNvPr>
          <p:cNvSpPr>
            <a:spLocks noGrp="1"/>
          </p:cNvSpPr>
          <p:nvPr>
            <p:ph type="sldNum" sz="quarter" idx="12"/>
          </p:nvPr>
        </p:nvSpPr>
        <p:spPr/>
        <p:txBody>
          <a:bodyPr/>
          <a:lstStyle/>
          <a:p>
            <a:fld id="{C8784B88-F3D9-6A4F-9660-1A0A1E561ED7}" type="slidenum">
              <a:rPr lang="en-US" smtClean="0"/>
              <a:t>16</a:t>
            </a:fld>
            <a:endParaRPr lang="en-US"/>
          </a:p>
        </p:txBody>
      </p:sp>
    </p:spTree>
    <p:extLst>
      <p:ext uri="{BB962C8B-B14F-4D97-AF65-F5344CB8AC3E}">
        <p14:creationId xmlns:p14="http://schemas.microsoft.com/office/powerpoint/2010/main" val="3583269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9F5415-B9AB-7446-A689-80C6E1189DB9}"/>
              </a:ext>
            </a:extLst>
          </p:cNvPr>
          <p:cNvSpPr>
            <a:spLocks noGrp="1"/>
          </p:cNvSpPr>
          <p:nvPr>
            <p:ph type="title"/>
          </p:nvPr>
        </p:nvSpPr>
        <p:spPr>
          <a:xfrm>
            <a:off x="838200" y="365126"/>
            <a:ext cx="10515600" cy="842352"/>
          </a:xfrm>
        </p:spPr>
        <p:txBody>
          <a:bodyPr/>
          <a:lstStyle/>
          <a:p>
            <a:pPr algn="ctr"/>
            <a:r>
              <a:rPr lang="en-US" dirty="0" smtClean="0"/>
              <a:t>Muhammad </a:t>
            </a:r>
            <a:r>
              <a:rPr lang="ar-EG" dirty="0" smtClean="0"/>
              <a:t>صلى الله عليه وسلم</a:t>
            </a:r>
            <a:r>
              <a:rPr lang="en-US" dirty="0" smtClean="0"/>
              <a:t>(PBUH)</a:t>
            </a:r>
            <a:endParaRPr lang="en-US" dirty="0"/>
          </a:p>
        </p:txBody>
      </p:sp>
      <p:sp>
        <p:nvSpPr>
          <p:cNvPr id="3" name="Content Placeholder 2">
            <a:extLst>
              <a:ext uri="{FF2B5EF4-FFF2-40B4-BE49-F238E27FC236}">
                <a16:creationId xmlns="" xmlns:a16="http://schemas.microsoft.com/office/drawing/2014/main" id="{24AC2699-9ECE-504C-8F23-217B9A92500C}"/>
              </a:ext>
            </a:extLst>
          </p:cNvPr>
          <p:cNvSpPr>
            <a:spLocks noGrp="1"/>
          </p:cNvSpPr>
          <p:nvPr>
            <p:ph idx="1"/>
          </p:nvPr>
        </p:nvSpPr>
        <p:spPr>
          <a:xfrm>
            <a:off x="838200" y="1805353"/>
            <a:ext cx="10515600" cy="3645877"/>
          </a:xfrm>
        </p:spPr>
        <p:txBody>
          <a:bodyPr>
            <a:normAutofit/>
          </a:bodyPr>
          <a:lstStyle/>
          <a:p>
            <a:pPr marL="0" indent="0" algn="ctr">
              <a:buNone/>
            </a:pPr>
            <a:r>
              <a:rPr lang="en-US" sz="3200" b="1" i="1" dirty="0" smtClean="0"/>
              <a:t>I testify that there is no GOD but ALLAH and Muhammad is his slave and messenger</a:t>
            </a:r>
          </a:p>
          <a:p>
            <a:pPr marL="0" indent="0" algn="ctr">
              <a:buNone/>
            </a:pPr>
            <a:r>
              <a:rPr lang="ar-EG" sz="5400" b="1" i="1" dirty="0" smtClean="0"/>
              <a:t>اشهد ان لا إله الا الله وان محمد عبده ورسوله </a:t>
            </a:r>
            <a:endParaRPr lang="en-US" sz="5400" b="1" i="1" dirty="0" smtClean="0"/>
          </a:p>
          <a:p>
            <a:pPr marL="0" indent="0" algn="ctr">
              <a:buNone/>
            </a:pPr>
            <a:endParaRPr lang="en-US" sz="5400" dirty="0"/>
          </a:p>
        </p:txBody>
      </p:sp>
      <p:sp>
        <p:nvSpPr>
          <p:cNvPr id="4" name="Date Placeholder 3">
            <a:extLst>
              <a:ext uri="{FF2B5EF4-FFF2-40B4-BE49-F238E27FC236}">
                <a16:creationId xmlns="" xmlns:a16="http://schemas.microsoft.com/office/drawing/2014/main" id="{4227243A-E55F-C945-A52F-060C9CFAF98B}"/>
              </a:ext>
            </a:extLst>
          </p:cNvPr>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a:extLst>
              <a:ext uri="{FF2B5EF4-FFF2-40B4-BE49-F238E27FC236}">
                <a16:creationId xmlns="" xmlns:a16="http://schemas.microsoft.com/office/drawing/2014/main" id="{7E74D2E1-BD38-C44B-9C6E-291A89A9BCBE}"/>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545469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i="1" dirty="0" smtClean="0"/>
              <a:t>The first migration</a:t>
            </a:r>
            <a:endParaRPr lang="en-US" b="0" i="1" dirty="0"/>
          </a:p>
        </p:txBody>
      </p:sp>
      <p:sp>
        <p:nvSpPr>
          <p:cNvPr id="3" name="Content Placeholder 2"/>
          <p:cNvSpPr>
            <a:spLocks noGrp="1"/>
          </p:cNvSpPr>
          <p:nvPr>
            <p:ph idx="1"/>
          </p:nvPr>
        </p:nvSpPr>
        <p:spPr/>
        <p:txBody>
          <a:bodyPr>
            <a:normAutofit/>
          </a:bodyPr>
          <a:lstStyle/>
          <a:p>
            <a:pPr marL="0" indent="0">
              <a:buNone/>
            </a:pPr>
            <a:r>
              <a:rPr lang="en-US" sz="4400" dirty="0" err="1" smtClean="0"/>
              <a:t>Jaffar</a:t>
            </a:r>
            <a:r>
              <a:rPr lang="en-US" sz="4400" dirty="0" smtClean="0"/>
              <a:t> </a:t>
            </a:r>
            <a:r>
              <a:rPr lang="en-US" sz="4400" dirty="0" err="1" smtClean="0"/>
              <a:t>ibn</a:t>
            </a:r>
            <a:r>
              <a:rPr lang="en-US" sz="4400" dirty="0" smtClean="0"/>
              <a:t> </a:t>
            </a:r>
            <a:r>
              <a:rPr lang="en-US" sz="4400" dirty="0" err="1" smtClean="0"/>
              <a:t>abiTaleb</a:t>
            </a:r>
            <a:r>
              <a:rPr lang="en-US" sz="4400" dirty="0" smtClean="0"/>
              <a:t> against </a:t>
            </a:r>
            <a:r>
              <a:rPr lang="en-US" sz="4400" dirty="0" err="1" smtClean="0"/>
              <a:t>Amr</a:t>
            </a:r>
            <a:r>
              <a:rPr lang="en-US" sz="4400" dirty="0" smtClean="0"/>
              <a:t> </a:t>
            </a:r>
            <a:r>
              <a:rPr lang="en-US" sz="4400" dirty="0" err="1" smtClean="0"/>
              <a:t>ibn</a:t>
            </a:r>
            <a:r>
              <a:rPr lang="en-US" sz="4400" dirty="0" smtClean="0"/>
              <a:t> </a:t>
            </a:r>
            <a:r>
              <a:rPr lang="en-US" sz="4400" dirty="0" err="1" smtClean="0"/>
              <a:t>ElAss</a:t>
            </a:r>
            <a:endParaRPr lang="en-US" sz="4400" dirty="0" smtClean="0"/>
          </a:p>
          <a:p>
            <a:pPr marL="0" indent="0">
              <a:buNone/>
            </a:pPr>
            <a:r>
              <a:rPr lang="en-US" sz="4400" dirty="0" smtClean="0"/>
              <a:t>in the presence of Negus( </a:t>
            </a:r>
            <a:r>
              <a:rPr lang="en-US" sz="4400" dirty="0" err="1" smtClean="0"/>
              <a:t>nagashi</a:t>
            </a:r>
            <a:r>
              <a:rPr lang="en-US" sz="4400" dirty="0" smtClean="0"/>
              <a:t>)</a:t>
            </a:r>
            <a:endParaRPr lang="en-US" sz="4400"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766358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i="1" dirty="0" smtClean="0"/>
              <a:t>The first migration</a:t>
            </a:r>
            <a:endParaRPr lang="en-US" b="0" i="1" dirty="0"/>
          </a:p>
        </p:txBody>
      </p:sp>
      <p:sp>
        <p:nvSpPr>
          <p:cNvPr id="3" name="Content Placeholder 2"/>
          <p:cNvSpPr>
            <a:spLocks noGrp="1"/>
          </p:cNvSpPr>
          <p:nvPr>
            <p:ph idx="1"/>
          </p:nvPr>
        </p:nvSpPr>
        <p:spPr/>
        <p:txBody>
          <a:bodyPr>
            <a:normAutofit fontScale="47500" lnSpcReduction="20000"/>
          </a:bodyPr>
          <a:lstStyle/>
          <a:p>
            <a:pPr marL="0" indent="0">
              <a:buNone/>
            </a:pPr>
            <a:r>
              <a:rPr lang="en-US" sz="4400" dirty="0"/>
              <a:t>God sent us an apostle who commanded us to speak the truth, be faithful to our engagements, mindful of the ties of kinship and kindly hospitality, and to refrain from crimes and bloodshed. He forbade us to commit abominations and to speak lies, and to devour the property of orphans, to vilify chaste women. He commanded us to worship God alone and not to associate anything with Him, and he gave us orders about prayer, alms and fasting [enumerating the commands of Islam]. So we believed in him and what he brought to us from Allah, and we follow what he asked us to do and we avoid what he forbade us to do</a:t>
            </a:r>
            <a:endParaRPr lang="en-US" sz="4400"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04513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304099-2E99-574B-9C38-BBFD0BAB0BF2}"/>
              </a:ext>
            </a:extLst>
          </p:cNvPr>
          <p:cNvSpPr>
            <a:spLocks noGrp="1"/>
          </p:cNvSpPr>
          <p:nvPr>
            <p:ph type="title"/>
          </p:nvPr>
        </p:nvSpPr>
        <p:spPr>
          <a:xfrm>
            <a:off x="838200" y="365125"/>
            <a:ext cx="10515600" cy="760290"/>
          </a:xfrm>
        </p:spPr>
        <p:txBody>
          <a:bodyPr>
            <a:normAutofit/>
          </a:bodyPr>
          <a:lstStyle/>
          <a:p>
            <a:pPr algn="ctr"/>
            <a:r>
              <a:rPr lang="en-US" sz="4800" b="0" i="1" dirty="0" smtClean="0"/>
              <a:t>The  </a:t>
            </a:r>
            <a:r>
              <a:rPr lang="en-US" sz="4800" b="0" i="1" dirty="0" err="1" smtClean="0"/>
              <a:t>wonderfull</a:t>
            </a:r>
            <a:r>
              <a:rPr lang="en-US" sz="4800" b="0" i="1" dirty="0" smtClean="0"/>
              <a:t> prayer</a:t>
            </a:r>
            <a:endParaRPr lang="en-US" sz="4800" b="0" i="1" dirty="0"/>
          </a:p>
        </p:txBody>
      </p:sp>
      <p:sp>
        <p:nvSpPr>
          <p:cNvPr id="3" name="Content Placeholder 2">
            <a:extLst>
              <a:ext uri="{FF2B5EF4-FFF2-40B4-BE49-F238E27FC236}">
                <a16:creationId xmlns="" xmlns:a16="http://schemas.microsoft.com/office/drawing/2014/main" id="{5EFE81DE-6AB4-7840-BFA2-2D3217F08832}"/>
              </a:ext>
            </a:extLst>
          </p:cNvPr>
          <p:cNvSpPr>
            <a:spLocks noGrp="1"/>
          </p:cNvSpPr>
          <p:nvPr>
            <p:ph idx="1"/>
          </p:nvPr>
        </p:nvSpPr>
        <p:spPr>
          <a:xfrm>
            <a:off x="863958" y="1441938"/>
            <a:ext cx="10515600" cy="5085868"/>
          </a:xfrm>
        </p:spPr>
        <p:txBody>
          <a:bodyPr>
            <a:noAutofit/>
          </a:bodyPr>
          <a:lstStyle/>
          <a:p>
            <a:r>
              <a:rPr lang="en-US" sz="2200" b="1" dirty="0">
                <a:latin typeface="Gabriola" pitchFamily="82" charset="0"/>
              </a:rPr>
              <a:t>Most Merciful, You are the Lord of the oppressed, and You are my Lord, to whom do you trust me, to a far whom is frowning me? Or to an enemy who has power over me? If you are not angry with me, I do not care, except that your wellness is wider for me. You are satisfied, and there is no strength or power except with you. I seek refuge in the light of your face to whom the darkness has brightened, and the matter of this world and the hereafter is reconciled, for your anger to descend upon me, For you, until you are satisfied, there is no strength or power except in you</a:t>
            </a:r>
          </a:p>
          <a:p>
            <a:pPr algn="r"/>
            <a:r>
              <a:rPr lang="ar-SA" sz="2200" b="1" dirty="0"/>
              <a:t>اللهم إليك أشكو ضعف قوتي، وقلة حيلتي، وهواني على الناس، يا أرحم الراحمين، إلى من تكلني، إلى عدو يتجهمني، أو إلى قريب ملكته أمري، إن لم يكن بك علي غضب فلا أبالي، غير أن عافيتك أوسع لي، أعوذ بنور وجهك الذي أشرقت له الظلمات، وصلح عليه أمر الدنيا والآخرة، أن تنزل بي غضبك، أو يحل علي سخطك، لك العتبى حتى ترضى، ولا حول ولا قوة إلا بك</a:t>
            </a:r>
            <a:r>
              <a:rPr lang="en-US" sz="2200" b="1" dirty="0"/>
              <a:t>.</a:t>
            </a:r>
            <a:br>
              <a:rPr lang="en-US" sz="2200" b="1" dirty="0"/>
            </a:br>
            <a:endParaRPr lang="en-US" sz="2200" b="1" dirty="0">
              <a:latin typeface="Gabriola" pitchFamily="82" charset="0"/>
            </a:endParaRPr>
          </a:p>
        </p:txBody>
      </p:sp>
      <p:sp>
        <p:nvSpPr>
          <p:cNvPr id="4" name="Date Placeholder 3">
            <a:extLst>
              <a:ext uri="{FF2B5EF4-FFF2-40B4-BE49-F238E27FC236}">
                <a16:creationId xmlns="" xmlns:a16="http://schemas.microsoft.com/office/drawing/2014/main" id="{A10C9010-6803-884A-8BA5-B5F093C8EEF5}"/>
              </a:ext>
            </a:extLst>
          </p:cNvPr>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a:extLst>
              <a:ext uri="{FF2B5EF4-FFF2-40B4-BE49-F238E27FC236}">
                <a16:creationId xmlns=""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5</a:t>
            </a:fld>
            <a:endParaRPr lang="en-US"/>
          </a:p>
        </p:txBody>
      </p:sp>
    </p:spTree>
    <p:extLst>
      <p:ext uri="{BB962C8B-B14F-4D97-AF65-F5344CB8AC3E}">
        <p14:creationId xmlns:p14="http://schemas.microsoft.com/office/powerpoint/2010/main" val="2519975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b="0" i="1"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6</a:t>
            </a:fld>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2813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a:t>
            </a:r>
            <a:r>
              <a:rPr lang="en-US" dirty="0" err="1" smtClean="0"/>
              <a:t>Taiif</a:t>
            </a:r>
            <a:endParaRPr lang="en-US" dirty="0"/>
          </a:p>
        </p:txBody>
      </p:sp>
      <p:sp>
        <p:nvSpPr>
          <p:cNvPr id="3" name="Content Placeholder 2"/>
          <p:cNvSpPr>
            <a:spLocks noGrp="1"/>
          </p:cNvSpPr>
          <p:nvPr>
            <p:ph idx="1"/>
          </p:nvPr>
        </p:nvSpPr>
        <p:spPr/>
        <p:txBody>
          <a:bodyPr/>
          <a:lstStyle/>
          <a:p>
            <a:r>
              <a:rPr lang="en-US" dirty="0"/>
              <a:t>they were very sorry for him and sent one of their slaves to him with a dish filled with grapes</a:t>
            </a:r>
            <a:r>
              <a:rPr lang="en-US" dirty="0" smtClean="0"/>
              <a:t>.</a:t>
            </a:r>
          </a:p>
          <a:p>
            <a:endParaRPr lang="en-US"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pic>
        <p:nvPicPr>
          <p:cNvPr id="1026" name="Picture 2" descr="C:\Users\Dr.Nemaa\Desktop\grap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7477" y="3130062"/>
            <a:ext cx="9612923" cy="3294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99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a:t>
            </a:r>
            <a:r>
              <a:rPr lang="en-US" dirty="0" err="1" smtClean="0"/>
              <a:t>Taiif</a:t>
            </a:r>
            <a:endParaRPr lang="en-US"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
        <p:nvSpPr>
          <p:cNvPr id="6" name="Content Placeholder 5"/>
          <p:cNvSpPr>
            <a:spLocks noGrp="1"/>
          </p:cNvSpPr>
          <p:nvPr>
            <p:ph idx="1"/>
          </p:nvPr>
        </p:nvSpPr>
        <p:spPr/>
        <p:txBody>
          <a:bodyPr/>
          <a:lstStyle/>
          <a:p>
            <a:pPr marL="0" indent="0">
              <a:buNone/>
            </a:pPr>
            <a:r>
              <a:rPr lang="en-US" dirty="0"/>
              <a:t>'By Allah', said „</a:t>
            </a:r>
            <a:r>
              <a:rPr lang="en-US" dirty="0" err="1"/>
              <a:t>Addas</a:t>
            </a:r>
            <a:r>
              <a:rPr lang="en-US" dirty="0"/>
              <a:t>, 'this is not the way the people of this country speak.' 'Then from what country do you come, '</a:t>
            </a:r>
            <a:r>
              <a:rPr lang="en-US" dirty="0" err="1"/>
              <a:t>Addas</a:t>
            </a:r>
            <a:r>
              <a:rPr lang="en-US" dirty="0"/>
              <a:t>, and what is your religion?' asked the Prophet (</a:t>
            </a:r>
            <a:r>
              <a:rPr lang="en-US" dirty="0" err="1"/>
              <a:t>pbuh</a:t>
            </a:r>
            <a:r>
              <a:rPr lang="en-US" dirty="0" smtClean="0"/>
              <a:t>)</a:t>
            </a:r>
          </a:p>
          <a:p>
            <a:pPr marL="0" indent="0">
              <a:buNone/>
            </a:pPr>
            <a:endParaRPr lang="en-US" dirty="0"/>
          </a:p>
        </p:txBody>
      </p:sp>
      <p:pic>
        <p:nvPicPr>
          <p:cNvPr id="2051" name="Picture 3" descr="C:\Users\Dr.Nemaa\Desktop\bismella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3960569"/>
            <a:ext cx="10966938" cy="221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929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Israa</a:t>
            </a:r>
            <a:endParaRPr lang="en-US" dirty="0"/>
          </a:p>
        </p:txBody>
      </p:sp>
      <p:sp>
        <p:nvSpPr>
          <p:cNvPr id="3" name="Content Placeholder 2"/>
          <p:cNvSpPr>
            <a:spLocks noGrp="1"/>
          </p:cNvSpPr>
          <p:nvPr>
            <p:ph idx="1"/>
          </p:nvPr>
        </p:nvSpPr>
        <p:spPr/>
        <p:txBody>
          <a:bodyPr/>
          <a:lstStyle/>
          <a:p>
            <a:pPr marL="0" indent="0">
              <a:buNone/>
            </a:pPr>
            <a:r>
              <a:rPr lang="en-US" dirty="0"/>
              <a:t>Glory to (Allah) Who did take His servant for a Journey by night from the Sacred Mosque to the farthest Mosque, whose precincts We did bless,- in order that We might show him some of Our Signs: for He is the One Who </a:t>
            </a:r>
            <a:r>
              <a:rPr lang="en-US" dirty="0" smtClean="0"/>
              <a:t>hears </a:t>
            </a:r>
            <a:r>
              <a:rPr lang="en-US" dirty="0"/>
              <a:t>and </a:t>
            </a:r>
            <a:r>
              <a:rPr lang="en-US" dirty="0" smtClean="0"/>
              <a:t>sees </a:t>
            </a:r>
            <a:r>
              <a:rPr lang="en-US" dirty="0"/>
              <a:t>(all things</a:t>
            </a:r>
            <a:r>
              <a:rPr lang="en-US" dirty="0" smtClean="0"/>
              <a:t>).</a:t>
            </a:r>
          </a:p>
          <a:p>
            <a:pPr marL="0" indent="0" algn="r" rtl="1">
              <a:buNone/>
            </a:pPr>
            <a:r>
              <a:rPr lang="ar-EG" dirty="0"/>
              <a:t>سُبْحَانَ الَّذِي أَسْرَىٰ بِعَبْدِهِ لَيْلًا مِنَ الْمَسْجِدِ الْحَرَامِ إِلَى الْمَسْجِدِ الْأَقْصَى الَّذِي بَارَكْنَا حَوْلَهُ لِنُرِيَهُ مِنْ آيَاتِنَا ۚ إِنَّهُ هُوَ السَّمِيعُ </a:t>
            </a:r>
            <a:r>
              <a:rPr lang="ar-EG" dirty="0" smtClean="0"/>
              <a:t>الْبَصِيرُ</a:t>
            </a:r>
            <a:r>
              <a:rPr lang="en-US" dirty="0" smtClean="0"/>
              <a:t> </a:t>
            </a:r>
            <a:r>
              <a:rPr lang="ar-EG" dirty="0" smtClean="0"/>
              <a:t>الاسراء -1)</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2D9057BC-CE48-CD4C-AF3D-B9C2E384CD7B}" type="datetime1">
              <a:rPr lang="en-CA" smtClean="0"/>
              <a:t>2021-01-16</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Tree>
    <p:extLst>
      <p:ext uri="{BB962C8B-B14F-4D97-AF65-F5344CB8AC3E}">
        <p14:creationId xmlns:p14="http://schemas.microsoft.com/office/powerpoint/2010/main" val="2446717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1803</TotalTime>
  <Words>614</Words>
  <Application>Microsoft Office PowerPoint</Application>
  <PresentationFormat>Custom</PresentationFormat>
  <Paragraphs>77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Sira Rassul Allah PBUH</vt:lpstr>
      <vt:lpstr>Muhammad صلى الله عليه وسلم(PBUH)</vt:lpstr>
      <vt:lpstr>The first migration</vt:lpstr>
      <vt:lpstr>The first migration</vt:lpstr>
      <vt:lpstr>The  wonderfull prayer</vt:lpstr>
      <vt:lpstr>PowerPoint Presentation</vt:lpstr>
      <vt:lpstr>Al-Taiif</vt:lpstr>
      <vt:lpstr>Al-Taiif</vt:lpstr>
      <vt:lpstr>Israa</vt:lpstr>
      <vt:lpstr>Al-Israa and Mi’raj</vt:lpstr>
      <vt:lpstr>Al-Mi’raj</vt:lpstr>
      <vt:lpstr>Al-Mi’raj</vt:lpstr>
      <vt:lpstr>Al-Mi’raj</vt:lpstr>
      <vt:lpstr>Al-Mi’raj</vt:lpstr>
      <vt:lpstr>Al-Mi’raj</vt:lpstr>
      <vt:lpstr>Muhamad صلى الله عليه وسلم(PBUH)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Dr.Nemaa</cp:lastModifiedBy>
  <cp:revision>56</cp:revision>
  <cp:lastPrinted>2020-09-26T11:48:21Z</cp:lastPrinted>
  <dcterms:created xsi:type="dcterms:W3CDTF">2020-09-13T16:40:33Z</dcterms:created>
  <dcterms:modified xsi:type="dcterms:W3CDTF">2021-01-17T04:58:16Z</dcterms:modified>
</cp:coreProperties>
</file>