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ar-EG" sz="1800" b="1"/>
              <a:t>22</a:t>
            </a:r>
            <a:r>
              <a:rPr lang="en-CA" sz="1800" b="1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مَنْ لَمْ يَهْتَمّ بِأَمْرِ المُسْلِمِينَ فَلَيْسَ مِنْهُم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13984-D881-7C68-9FD3-2FB951BD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5" y="547577"/>
            <a:ext cx="8986950" cy="57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5A974-5C29-BC10-7183-0FB5B6B24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3" y="0"/>
            <a:ext cx="7087882" cy="6486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39E5AA-AA1D-2BCA-89E9-4A32770E2BCA}"/>
              </a:ext>
            </a:extLst>
          </p:cNvPr>
          <p:cNvSpPr/>
          <p:nvPr/>
        </p:nvSpPr>
        <p:spPr>
          <a:xfrm>
            <a:off x="1669774" y="2804994"/>
            <a:ext cx="7802217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38C67-8970-429C-24A2-A56AE8510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8" y="1993825"/>
            <a:ext cx="11963000" cy="38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08165D-ADD0-A96B-3C32-3190D9745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2" y="1881963"/>
            <a:ext cx="12050239" cy="3072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8784B88-F3D9-6A4F-9660-1A0A1E561ED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19BE7-8BF5-50D3-FCA3-2638EBF4B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" y="2296633"/>
            <a:ext cx="11995052" cy="22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D2615-2A7C-9DAF-D1A9-01CDDF88E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66" y="1821722"/>
            <a:ext cx="10036869" cy="470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91AE7-AC0B-87B8-5FB9-65491E4E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59" y="1860698"/>
            <a:ext cx="10916882" cy="35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DECC9-D293-6E95-2E73-E652D67F4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40" y="1247663"/>
            <a:ext cx="8210875" cy="51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E0EA5-F37E-54A2-E988-D8BECD3A7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761" y="33900"/>
            <a:ext cx="8095377" cy="648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23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مَنْ لَمْ يَهْتَمّ بِأَمْرِ المُسْلِمِينَ فَلَيْسَ مِنْهُم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2024-12-08T14:23:41Z</dcterms:modified>
</cp:coreProperties>
</file>