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2" r:id="rId4"/>
    <p:sldId id="274" r:id="rId5"/>
    <p:sldId id="275" r:id="rId6"/>
    <p:sldId id="277" r:id="rId7"/>
    <p:sldId id="279" r:id="rId8"/>
    <p:sldId id="270" r:id="rId9"/>
    <p:sldId id="280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/>
            <a:t>The Divisions of </a:t>
          </a:r>
          <a:r>
            <a:rPr lang="en-DE" sz="2800" b="1" dirty="0"/>
            <a:t>Ḥanafī </a:t>
          </a:r>
          <a:r>
            <a:rPr lang="en-US" sz="2800" b="1" dirty="0"/>
            <a:t>Madhab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/>
            <a:t>Details of Jurisprudence Topics in the Books </a:t>
          </a:r>
          <a:r>
            <a:rPr lang="en-DE" sz="2800" b="1" dirty="0"/>
            <a:t>Mālikī </a:t>
          </a:r>
          <a:r>
            <a:rPr lang="en-US" sz="2800" b="1" dirty="0"/>
            <a:t>Madhab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800" b="1" dirty="0"/>
            <a:t>Details of Jurisprudence Topics in the Books of </a:t>
          </a:r>
          <a:r>
            <a:rPr lang="en-US" sz="2800" b="1" dirty="0" err="1"/>
            <a:t>Shāfi‘ī</a:t>
          </a:r>
          <a:r>
            <a:rPr lang="en-US" sz="2800" b="1" dirty="0"/>
            <a:t> Madhab 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800" b="1" dirty="0"/>
            <a:t>Details of Jurisprudence Topics in the Books of </a:t>
          </a:r>
          <a:r>
            <a:rPr lang="en-DE" sz="2800" b="1" dirty="0"/>
            <a:t>Ḥ</a:t>
          </a:r>
          <a:r>
            <a:rPr lang="en-US" sz="2800" b="1" dirty="0" err="1"/>
            <a:t>anbalī</a:t>
          </a:r>
          <a:r>
            <a:rPr lang="en-US" sz="2800" b="1" dirty="0"/>
            <a:t> Madhab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4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4"/>
      <dgm:spPr/>
    </dgm:pt>
    <dgm:pt modelId="{D4441B5E-DF82-E141-B4AA-B55FB9E40139}" type="pres">
      <dgm:prSet presAssocID="{8E7AF4C8-31E6-C243-AA6F-562253CDB351}" presName="dstNode" presStyleLbl="node1" presStyleIdx="0" presStyleCnt="4"/>
      <dgm:spPr/>
    </dgm:pt>
    <dgm:pt modelId="{0F52DB44-3970-0841-AD22-0F02985C92D3}" type="pres">
      <dgm:prSet presAssocID="{7CFDC055-E21E-8C4B-8A78-54DCC6E379CF}" presName="text_1" presStyleLbl="node1" presStyleIdx="0" presStyleCnt="4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4"/>
      <dgm:spPr/>
    </dgm:pt>
    <dgm:pt modelId="{43951164-157B-6D4E-9149-BF4D36D59D30}" type="pres">
      <dgm:prSet presAssocID="{C69338EA-DFDB-ED48-A6BB-CCCC11EAB7E1}" presName="text_2" presStyleLbl="node1" presStyleIdx="1" presStyleCnt="4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4"/>
      <dgm:spPr/>
    </dgm:pt>
    <dgm:pt modelId="{0F64C79D-4A40-EF42-976F-D1490B9DA8E0}" type="pres">
      <dgm:prSet presAssocID="{6E4355D3-507A-CD4C-9CC5-A0099CBDB314}" presName="text_3" presStyleLbl="node1" presStyleIdx="2" presStyleCnt="4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4"/>
      <dgm:spPr/>
    </dgm:pt>
    <dgm:pt modelId="{4E481C04-0111-7440-AA06-616C9297B118}" type="pres">
      <dgm:prSet presAssocID="{D79A7435-4588-E349-9A29-1A48320A1D25}" presName="text_4" presStyleLbl="node1" presStyleIdx="3" presStyleCnt="4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4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DEFBBB-D54E-2B45-BE57-0EF4472EA553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79F1B7-99BA-EC4E-BD4D-EDD3194BD93F}">
      <dgm:prSet phldrT="[Text]" phldr="1"/>
      <dgm:spPr/>
      <dgm:t>
        <a:bodyPr/>
        <a:lstStyle/>
        <a:p>
          <a:pPr rtl="0"/>
          <a:endParaRPr lang="en-GB" dirty="0"/>
        </a:p>
      </dgm:t>
    </dgm:pt>
    <dgm:pt modelId="{A7FE401E-BA7B-2F44-ADB5-89796CD4C3C5}" type="parTrans" cxnId="{F09205D2-4248-AA4B-A906-FF20ECE726F3}">
      <dgm:prSet/>
      <dgm:spPr/>
      <dgm:t>
        <a:bodyPr/>
        <a:lstStyle/>
        <a:p>
          <a:endParaRPr lang="en-GB"/>
        </a:p>
      </dgm:t>
    </dgm:pt>
    <dgm:pt modelId="{634BD2AA-5819-2B4F-9D2E-0C75108AFEE0}" type="sibTrans" cxnId="{F09205D2-4248-AA4B-A906-FF20ECE726F3}">
      <dgm:prSet/>
      <dgm:spPr/>
      <dgm:t>
        <a:bodyPr/>
        <a:lstStyle/>
        <a:p>
          <a:endParaRPr lang="en-GB"/>
        </a:p>
      </dgm:t>
    </dgm:pt>
    <dgm:pt modelId="{74155358-B589-184A-BF1A-A6ACD4D883BF}">
      <dgm:prSet phldrT="[Text]"/>
      <dgm:spPr/>
      <dgm:t>
        <a:bodyPr/>
        <a:lstStyle/>
        <a:p>
          <a:pPr rtl="0"/>
          <a:r>
            <a:rPr lang="en-US" b="1" dirty="0"/>
            <a:t>The jurisprudence of worships</a:t>
          </a:r>
          <a:endParaRPr lang="en-GB" dirty="0"/>
        </a:p>
      </dgm:t>
    </dgm:pt>
    <dgm:pt modelId="{E0266FCC-8B7C-1E41-9ED4-0277B0380740}" type="parTrans" cxnId="{4DBA0894-B822-D846-BD5E-3F89A52D729E}">
      <dgm:prSet/>
      <dgm:spPr/>
      <dgm:t>
        <a:bodyPr/>
        <a:lstStyle/>
        <a:p>
          <a:endParaRPr lang="en-GB"/>
        </a:p>
      </dgm:t>
    </dgm:pt>
    <dgm:pt modelId="{2E14C6AC-0AC3-6947-941E-27B75CA97607}" type="sibTrans" cxnId="{4DBA0894-B822-D846-BD5E-3F89A52D729E}">
      <dgm:prSet/>
      <dgm:spPr/>
      <dgm:t>
        <a:bodyPr/>
        <a:lstStyle/>
        <a:p>
          <a:endParaRPr lang="en-GB"/>
        </a:p>
      </dgm:t>
    </dgm:pt>
    <dgm:pt modelId="{B9287B46-199A-374C-8023-80BAFEF9F3B9}">
      <dgm:prSet phldrT="[Text]"/>
      <dgm:spPr/>
      <dgm:t>
        <a:bodyPr/>
        <a:lstStyle/>
        <a:p>
          <a:pPr rtl="0"/>
          <a:r>
            <a:rPr lang="en-US" b="1" dirty="0"/>
            <a:t>The jurisprudence of transactions</a:t>
          </a:r>
          <a:endParaRPr lang="en-GB" dirty="0"/>
        </a:p>
      </dgm:t>
    </dgm:pt>
    <dgm:pt modelId="{E5C35E7F-8B62-CE44-B0AF-45BEDB27AAC7}" type="parTrans" cxnId="{5B9EE7F9-F05A-FB4E-808F-FFCA1C4D3F64}">
      <dgm:prSet/>
      <dgm:spPr/>
      <dgm:t>
        <a:bodyPr/>
        <a:lstStyle/>
        <a:p>
          <a:endParaRPr lang="en-GB"/>
        </a:p>
      </dgm:t>
    </dgm:pt>
    <dgm:pt modelId="{253618C3-B4D2-7244-B06C-AB873AE4DFF0}" type="sibTrans" cxnId="{5B9EE7F9-F05A-FB4E-808F-FFCA1C4D3F64}">
      <dgm:prSet/>
      <dgm:spPr/>
      <dgm:t>
        <a:bodyPr/>
        <a:lstStyle/>
        <a:p>
          <a:endParaRPr lang="en-GB"/>
        </a:p>
      </dgm:t>
    </dgm:pt>
    <dgm:pt modelId="{42F42A98-C83D-4644-8EF4-FC4931A4D355}">
      <dgm:prSet phldrT="[Text]"/>
      <dgm:spPr/>
      <dgm:t>
        <a:bodyPr/>
        <a:lstStyle/>
        <a:p>
          <a:pPr rtl="0"/>
          <a:r>
            <a:rPr lang="en-US" b="1" dirty="0"/>
            <a:t>The jurisprudence of penalties</a:t>
          </a:r>
          <a:endParaRPr lang="en-GB" dirty="0"/>
        </a:p>
      </dgm:t>
    </dgm:pt>
    <dgm:pt modelId="{ED933226-04C1-6C46-9CFD-CE005BD077A2}" type="parTrans" cxnId="{96989B49-A6C0-4A40-AB74-ABE1A99A1601}">
      <dgm:prSet/>
      <dgm:spPr/>
      <dgm:t>
        <a:bodyPr/>
        <a:lstStyle/>
        <a:p>
          <a:endParaRPr lang="en-GB"/>
        </a:p>
      </dgm:t>
    </dgm:pt>
    <dgm:pt modelId="{574F900E-8EBD-9643-97EA-5B5775297505}" type="sibTrans" cxnId="{96989B49-A6C0-4A40-AB74-ABE1A99A1601}">
      <dgm:prSet/>
      <dgm:spPr/>
      <dgm:t>
        <a:bodyPr/>
        <a:lstStyle/>
        <a:p>
          <a:endParaRPr lang="en-GB"/>
        </a:p>
      </dgm:t>
    </dgm:pt>
    <dgm:pt modelId="{D255B543-1767-D246-AA63-1698AF0A0075}" type="pres">
      <dgm:prSet presAssocID="{0CDEFBBB-D54E-2B45-BE57-0EF4472EA55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797D54B-C809-F041-A215-9D23A510CECA}" type="pres">
      <dgm:prSet presAssocID="{AD79F1B7-99BA-EC4E-BD4D-EDD3194BD93F}" presName="root1" presStyleCnt="0"/>
      <dgm:spPr/>
    </dgm:pt>
    <dgm:pt modelId="{616F724E-9BE8-1E40-8C67-C748F71139C7}" type="pres">
      <dgm:prSet presAssocID="{AD79F1B7-99BA-EC4E-BD4D-EDD3194BD93F}" presName="LevelOneTextNode" presStyleLbl="node0" presStyleIdx="0" presStyleCnt="1">
        <dgm:presLayoutVars>
          <dgm:chPref val="3"/>
        </dgm:presLayoutVars>
      </dgm:prSet>
      <dgm:spPr/>
    </dgm:pt>
    <dgm:pt modelId="{EDA2FA65-F148-CE48-971F-B87D5D07F908}" type="pres">
      <dgm:prSet presAssocID="{AD79F1B7-99BA-EC4E-BD4D-EDD3194BD93F}" presName="level2hierChild" presStyleCnt="0"/>
      <dgm:spPr/>
    </dgm:pt>
    <dgm:pt modelId="{4DF6479D-6A94-154D-81EF-4FB5BCBCD520}" type="pres">
      <dgm:prSet presAssocID="{E0266FCC-8B7C-1E41-9ED4-0277B0380740}" presName="conn2-1" presStyleLbl="parChTrans1D2" presStyleIdx="0" presStyleCnt="3"/>
      <dgm:spPr/>
    </dgm:pt>
    <dgm:pt modelId="{3EBAEC05-870A-4E49-99A2-8344F60353DC}" type="pres">
      <dgm:prSet presAssocID="{E0266FCC-8B7C-1E41-9ED4-0277B0380740}" presName="connTx" presStyleLbl="parChTrans1D2" presStyleIdx="0" presStyleCnt="3"/>
      <dgm:spPr/>
    </dgm:pt>
    <dgm:pt modelId="{5433EDE9-E334-C046-A59A-9A6B54F57B35}" type="pres">
      <dgm:prSet presAssocID="{74155358-B589-184A-BF1A-A6ACD4D883BF}" presName="root2" presStyleCnt="0"/>
      <dgm:spPr/>
    </dgm:pt>
    <dgm:pt modelId="{A1A4EA44-D212-BA4A-87D2-658FEBBFA67D}" type="pres">
      <dgm:prSet presAssocID="{74155358-B589-184A-BF1A-A6ACD4D883BF}" presName="LevelTwoTextNode" presStyleLbl="node2" presStyleIdx="0" presStyleCnt="3" custScaleX="150292">
        <dgm:presLayoutVars>
          <dgm:chPref val="3"/>
        </dgm:presLayoutVars>
      </dgm:prSet>
      <dgm:spPr/>
    </dgm:pt>
    <dgm:pt modelId="{A889E216-D643-8D4F-BF3E-D064FF2DE848}" type="pres">
      <dgm:prSet presAssocID="{74155358-B589-184A-BF1A-A6ACD4D883BF}" presName="level3hierChild" presStyleCnt="0"/>
      <dgm:spPr/>
    </dgm:pt>
    <dgm:pt modelId="{EA8D779F-7604-FD4E-9128-E8AC99752395}" type="pres">
      <dgm:prSet presAssocID="{E5C35E7F-8B62-CE44-B0AF-45BEDB27AAC7}" presName="conn2-1" presStyleLbl="parChTrans1D2" presStyleIdx="1" presStyleCnt="3"/>
      <dgm:spPr/>
    </dgm:pt>
    <dgm:pt modelId="{EB60B9DF-D975-C044-ADDC-E2615048EBAE}" type="pres">
      <dgm:prSet presAssocID="{E5C35E7F-8B62-CE44-B0AF-45BEDB27AAC7}" presName="connTx" presStyleLbl="parChTrans1D2" presStyleIdx="1" presStyleCnt="3"/>
      <dgm:spPr/>
    </dgm:pt>
    <dgm:pt modelId="{41EA2BBB-3E6B-CE47-80E4-75C307ABCB45}" type="pres">
      <dgm:prSet presAssocID="{B9287B46-199A-374C-8023-80BAFEF9F3B9}" presName="root2" presStyleCnt="0"/>
      <dgm:spPr/>
    </dgm:pt>
    <dgm:pt modelId="{BDA36032-B3A3-A947-8910-DBAB0C7214E7}" type="pres">
      <dgm:prSet presAssocID="{B9287B46-199A-374C-8023-80BAFEF9F3B9}" presName="LevelTwoTextNode" presStyleLbl="node2" presStyleIdx="1" presStyleCnt="3" custScaleX="154392">
        <dgm:presLayoutVars>
          <dgm:chPref val="3"/>
        </dgm:presLayoutVars>
      </dgm:prSet>
      <dgm:spPr/>
    </dgm:pt>
    <dgm:pt modelId="{DF5D324A-8314-D041-B4B3-9362085FB1F7}" type="pres">
      <dgm:prSet presAssocID="{B9287B46-199A-374C-8023-80BAFEF9F3B9}" presName="level3hierChild" presStyleCnt="0"/>
      <dgm:spPr/>
    </dgm:pt>
    <dgm:pt modelId="{F541B1C0-0955-0C47-88C2-446F2674D0E7}" type="pres">
      <dgm:prSet presAssocID="{ED933226-04C1-6C46-9CFD-CE005BD077A2}" presName="conn2-1" presStyleLbl="parChTrans1D2" presStyleIdx="2" presStyleCnt="3"/>
      <dgm:spPr/>
    </dgm:pt>
    <dgm:pt modelId="{7006E67A-BAAB-4F4B-B3F4-C9287FF617AC}" type="pres">
      <dgm:prSet presAssocID="{ED933226-04C1-6C46-9CFD-CE005BD077A2}" presName="connTx" presStyleLbl="parChTrans1D2" presStyleIdx="2" presStyleCnt="3"/>
      <dgm:spPr/>
    </dgm:pt>
    <dgm:pt modelId="{81836591-4B04-EF4C-9B0C-1D4DFBFFFA97}" type="pres">
      <dgm:prSet presAssocID="{42F42A98-C83D-4644-8EF4-FC4931A4D355}" presName="root2" presStyleCnt="0"/>
      <dgm:spPr/>
    </dgm:pt>
    <dgm:pt modelId="{66589C72-4FE7-6F48-961D-6477526F5965}" type="pres">
      <dgm:prSet presAssocID="{42F42A98-C83D-4644-8EF4-FC4931A4D355}" presName="LevelTwoTextNode" presStyleLbl="node2" presStyleIdx="2" presStyleCnt="3" custScaleX="160340">
        <dgm:presLayoutVars>
          <dgm:chPref val="3"/>
        </dgm:presLayoutVars>
      </dgm:prSet>
      <dgm:spPr/>
    </dgm:pt>
    <dgm:pt modelId="{CE258B6B-162A-BA4F-ADFD-D11D97973A16}" type="pres">
      <dgm:prSet presAssocID="{42F42A98-C83D-4644-8EF4-FC4931A4D355}" presName="level3hierChild" presStyleCnt="0"/>
      <dgm:spPr/>
    </dgm:pt>
  </dgm:ptLst>
  <dgm:cxnLst>
    <dgm:cxn modelId="{8A91D001-CFDB-4D46-8B92-60E0D4997C08}" type="presOf" srcId="{E0266FCC-8B7C-1E41-9ED4-0277B0380740}" destId="{3EBAEC05-870A-4E49-99A2-8344F60353DC}" srcOrd="1" destOrd="0" presId="urn:microsoft.com/office/officeart/2008/layout/HorizontalMultiLevelHierarchy"/>
    <dgm:cxn modelId="{D4A56711-CB4F-D640-BD9A-56E3E431BD8A}" type="presOf" srcId="{0CDEFBBB-D54E-2B45-BE57-0EF4472EA553}" destId="{D255B543-1767-D246-AA63-1698AF0A0075}" srcOrd="0" destOrd="0" presId="urn:microsoft.com/office/officeart/2008/layout/HorizontalMultiLevelHierarchy"/>
    <dgm:cxn modelId="{AAC40E12-C3CA-9E44-A4AC-C20340546FC6}" type="presOf" srcId="{ED933226-04C1-6C46-9CFD-CE005BD077A2}" destId="{7006E67A-BAAB-4F4B-B3F4-C9287FF617AC}" srcOrd="1" destOrd="0" presId="urn:microsoft.com/office/officeart/2008/layout/HorizontalMultiLevelHierarchy"/>
    <dgm:cxn modelId="{B80EB023-7C7E-2D4F-8F99-CBA25D96D24F}" type="presOf" srcId="{B9287B46-199A-374C-8023-80BAFEF9F3B9}" destId="{BDA36032-B3A3-A947-8910-DBAB0C7214E7}" srcOrd="0" destOrd="0" presId="urn:microsoft.com/office/officeart/2008/layout/HorizontalMultiLevelHierarchy"/>
    <dgm:cxn modelId="{C882422C-EECC-934C-9D7D-B18FF91FB2C8}" type="presOf" srcId="{E5C35E7F-8B62-CE44-B0AF-45BEDB27AAC7}" destId="{EB60B9DF-D975-C044-ADDC-E2615048EBAE}" srcOrd="1" destOrd="0" presId="urn:microsoft.com/office/officeart/2008/layout/HorizontalMultiLevelHierarchy"/>
    <dgm:cxn modelId="{BC66C241-B3BA-624E-8F78-4E0E96768892}" type="presOf" srcId="{AD79F1B7-99BA-EC4E-BD4D-EDD3194BD93F}" destId="{616F724E-9BE8-1E40-8C67-C748F71139C7}" srcOrd="0" destOrd="0" presId="urn:microsoft.com/office/officeart/2008/layout/HorizontalMultiLevelHierarchy"/>
    <dgm:cxn modelId="{96989B49-A6C0-4A40-AB74-ABE1A99A1601}" srcId="{AD79F1B7-99BA-EC4E-BD4D-EDD3194BD93F}" destId="{42F42A98-C83D-4644-8EF4-FC4931A4D355}" srcOrd="2" destOrd="0" parTransId="{ED933226-04C1-6C46-9CFD-CE005BD077A2}" sibTransId="{574F900E-8EBD-9643-97EA-5B5775297505}"/>
    <dgm:cxn modelId="{5088994B-07F9-1F4F-B5B1-82331C2F4E5D}" type="presOf" srcId="{74155358-B589-184A-BF1A-A6ACD4D883BF}" destId="{A1A4EA44-D212-BA4A-87D2-658FEBBFA67D}" srcOrd="0" destOrd="0" presId="urn:microsoft.com/office/officeart/2008/layout/HorizontalMultiLevelHierarchy"/>
    <dgm:cxn modelId="{CF6F8773-191D-E94A-9D04-B36F7B4F698B}" type="presOf" srcId="{ED933226-04C1-6C46-9CFD-CE005BD077A2}" destId="{F541B1C0-0955-0C47-88C2-446F2674D0E7}" srcOrd="0" destOrd="0" presId="urn:microsoft.com/office/officeart/2008/layout/HorizontalMultiLevelHierarchy"/>
    <dgm:cxn modelId="{4DBA0894-B822-D846-BD5E-3F89A52D729E}" srcId="{AD79F1B7-99BA-EC4E-BD4D-EDD3194BD93F}" destId="{74155358-B589-184A-BF1A-A6ACD4D883BF}" srcOrd="0" destOrd="0" parTransId="{E0266FCC-8B7C-1E41-9ED4-0277B0380740}" sibTransId="{2E14C6AC-0AC3-6947-941E-27B75CA97607}"/>
    <dgm:cxn modelId="{CADFEDA3-C3F2-A140-9AB3-CAE84BCC61D6}" type="presOf" srcId="{42F42A98-C83D-4644-8EF4-FC4931A4D355}" destId="{66589C72-4FE7-6F48-961D-6477526F5965}" srcOrd="0" destOrd="0" presId="urn:microsoft.com/office/officeart/2008/layout/HorizontalMultiLevelHierarchy"/>
    <dgm:cxn modelId="{F09205D2-4248-AA4B-A906-FF20ECE726F3}" srcId="{0CDEFBBB-D54E-2B45-BE57-0EF4472EA553}" destId="{AD79F1B7-99BA-EC4E-BD4D-EDD3194BD93F}" srcOrd="0" destOrd="0" parTransId="{A7FE401E-BA7B-2F44-ADB5-89796CD4C3C5}" sibTransId="{634BD2AA-5819-2B4F-9D2E-0C75108AFEE0}"/>
    <dgm:cxn modelId="{617F0EDB-0875-AB46-9B63-B176F41C8D4A}" type="presOf" srcId="{E5C35E7F-8B62-CE44-B0AF-45BEDB27AAC7}" destId="{EA8D779F-7604-FD4E-9128-E8AC99752395}" srcOrd="0" destOrd="0" presId="urn:microsoft.com/office/officeart/2008/layout/HorizontalMultiLevelHierarchy"/>
    <dgm:cxn modelId="{5B9EE7F9-F05A-FB4E-808F-FFCA1C4D3F64}" srcId="{AD79F1B7-99BA-EC4E-BD4D-EDD3194BD93F}" destId="{B9287B46-199A-374C-8023-80BAFEF9F3B9}" srcOrd="1" destOrd="0" parTransId="{E5C35E7F-8B62-CE44-B0AF-45BEDB27AAC7}" sibTransId="{253618C3-B4D2-7244-B06C-AB873AE4DFF0}"/>
    <dgm:cxn modelId="{739FD6FA-2BB4-CB44-B79B-6B66613F6881}" type="presOf" srcId="{E0266FCC-8B7C-1E41-9ED4-0277B0380740}" destId="{4DF6479D-6A94-154D-81EF-4FB5BCBCD520}" srcOrd="0" destOrd="0" presId="urn:microsoft.com/office/officeart/2008/layout/HorizontalMultiLevelHierarchy"/>
    <dgm:cxn modelId="{8144AEED-5233-8444-93DC-C48492E61CE3}" type="presParOf" srcId="{D255B543-1767-D246-AA63-1698AF0A0075}" destId="{4797D54B-C809-F041-A215-9D23A510CECA}" srcOrd="0" destOrd="0" presId="urn:microsoft.com/office/officeart/2008/layout/HorizontalMultiLevelHierarchy"/>
    <dgm:cxn modelId="{90652E38-F652-7D42-80C7-EEBF4B0F9F96}" type="presParOf" srcId="{4797D54B-C809-F041-A215-9D23A510CECA}" destId="{616F724E-9BE8-1E40-8C67-C748F71139C7}" srcOrd="0" destOrd="0" presId="urn:microsoft.com/office/officeart/2008/layout/HorizontalMultiLevelHierarchy"/>
    <dgm:cxn modelId="{5848E327-1ADE-BA4D-8A88-4FCB2DF1550C}" type="presParOf" srcId="{4797D54B-C809-F041-A215-9D23A510CECA}" destId="{EDA2FA65-F148-CE48-971F-B87D5D07F908}" srcOrd="1" destOrd="0" presId="urn:microsoft.com/office/officeart/2008/layout/HorizontalMultiLevelHierarchy"/>
    <dgm:cxn modelId="{331CA724-2D39-4649-9B8B-07D471139591}" type="presParOf" srcId="{EDA2FA65-F148-CE48-971F-B87D5D07F908}" destId="{4DF6479D-6A94-154D-81EF-4FB5BCBCD520}" srcOrd="0" destOrd="0" presId="urn:microsoft.com/office/officeart/2008/layout/HorizontalMultiLevelHierarchy"/>
    <dgm:cxn modelId="{1C7AA8E1-5FB4-3543-8526-8785291360D7}" type="presParOf" srcId="{4DF6479D-6A94-154D-81EF-4FB5BCBCD520}" destId="{3EBAEC05-870A-4E49-99A2-8344F60353DC}" srcOrd="0" destOrd="0" presId="urn:microsoft.com/office/officeart/2008/layout/HorizontalMultiLevelHierarchy"/>
    <dgm:cxn modelId="{57E2CB63-4F9C-9646-94F2-EA2EB3D43639}" type="presParOf" srcId="{EDA2FA65-F148-CE48-971F-B87D5D07F908}" destId="{5433EDE9-E334-C046-A59A-9A6B54F57B35}" srcOrd="1" destOrd="0" presId="urn:microsoft.com/office/officeart/2008/layout/HorizontalMultiLevelHierarchy"/>
    <dgm:cxn modelId="{3B8C734B-EC7B-CB4F-A0C0-06D4DE76F3A4}" type="presParOf" srcId="{5433EDE9-E334-C046-A59A-9A6B54F57B35}" destId="{A1A4EA44-D212-BA4A-87D2-658FEBBFA67D}" srcOrd="0" destOrd="0" presId="urn:microsoft.com/office/officeart/2008/layout/HorizontalMultiLevelHierarchy"/>
    <dgm:cxn modelId="{6D5DD382-95E2-BF41-B520-1FF7241805A8}" type="presParOf" srcId="{5433EDE9-E334-C046-A59A-9A6B54F57B35}" destId="{A889E216-D643-8D4F-BF3E-D064FF2DE848}" srcOrd="1" destOrd="0" presId="urn:microsoft.com/office/officeart/2008/layout/HorizontalMultiLevelHierarchy"/>
    <dgm:cxn modelId="{B332D05C-6BC1-B643-AAA9-BB6344DFDEC5}" type="presParOf" srcId="{EDA2FA65-F148-CE48-971F-B87D5D07F908}" destId="{EA8D779F-7604-FD4E-9128-E8AC99752395}" srcOrd="2" destOrd="0" presId="urn:microsoft.com/office/officeart/2008/layout/HorizontalMultiLevelHierarchy"/>
    <dgm:cxn modelId="{7C323E05-AA07-7B4E-A949-EDCA11E35210}" type="presParOf" srcId="{EA8D779F-7604-FD4E-9128-E8AC99752395}" destId="{EB60B9DF-D975-C044-ADDC-E2615048EBAE}" srcOrd="0" destOrd="0" presId="urn:microsoft.com/office/officeart/2008/layout/HorizontalMultiLevelHierarchy"/>
    <dgm:cxn modelId="{E05F6970-DFBB-7543-9CCB-792E122C9D33}" type="presParOf" srcId="{EDA2FA65-F148-CE48-971F-B87D5D07F908}" destId="{41EA2BBB-3E6B-CE47-80E4-75C307ABCB45}" srcOrd="3" destOrd="0" presId="urn:microsoft.com/office/officeart/2008/layout/HorizontalMultiLevelHierarchy"/>
    <dgm:cxn modelId="{835EB835-62DD-5F45-8063-E71C7C3D85A4}" type="presParOf" srcId="{41EA2BBB-3E6B-CE47-80E4-75C307ABCB45}" destId="{BDA36032-B3A3-A947-8910-DBAB0C7214E7}" srcOrd="0" destOrd="0" presId="urn:microsoft.com/office/officeart/2008/layout/HorizontalMultiLevelHierarchy"/>
    <dgm:cxn modelId="{E56F3502-180D-F647-B900-1F7A68F3A7ED}" type="presParOf" srcId="{41EA2BBB-3E6B-CE47-80E4-75C307ABCB45}" destId="{DF5D324A-8314-D041-B4B3-9362085FB1F7}" srcOrd="1" destOrd="0" presId="urn:microsoft.com/office/officeart/2008/layout/HorizontalMultiLevelHierarchy"/>
    <dgm:cxn modelId="{8721710B-D487-0747-AA16-68210101FF49}" type="presParOf" srcId="{EDA2FA65-F148-CE48-971F-B87D5D07F908}" destId="{F541B1C0-0955-0C47-88C2-446F2674D0E7}" srcOrd="4" destOrd="0" presId="urn:microsoft.com/office/officeart/2008/layout/HorizontalMultiLevelHierarchy"/>
    <dgm:cxn modelId="{F4F0E396-F1CF-494F-B58E-76A1BB828FB8}" type="presParOf" srcId="{F541B1C0-0955-0C47-88C2-446F2674D0E7}" destId="{7006E67A-BAAB-4F4B-B3F4-C9287FF617AC}" srcOrd="0" destOrd="0" presId="urn:microsoft.com/office/officeart/2008/layout/HorizontalMultiLevelHierarchy"/>
    <dgm:cxn modelId="{B1C6FDD5-89CF-D949-978B-33A2865E72CC}" type="presParOf" srcId="{EDA2FA65-F148-CE48-971F-B87D5D07F908}" destId="{81836591-4B04-EF4C-9B0C-1D4DFBFFFA97}" srcOrd="5" destOrd="0" presId="urn:microsoft.com/office/officeart/2008/layout/HorizontalMultiLevelHierarchy"/>
    <dgm:cxn modelId="{FC12DA22-4D0E-B040-ABAC-229540DB1AD8}" type="presParOf" srcId="{81836591-4B04-EF4C-9B0C-1D4DFBFFFA97}" destId="{66589C72-4FE7-6F48-961D-6477526F5965}" srcOrd="0" destOrd="0" presId="urn:microsoft.com/office/officeart/2008/layout/HorizontalMultiLevelHierarchy"/>
    <dgm:cxn modelId="{A3234046-ED54-3C43-99F0-DB6934AA6EA7}" type="presParOf" srcId="{81836591-4B04-EF4C-9B0C-1D4DFBFFFA97}" destId="{CE258B6B-162A-BA4F-ADFD-D11D97973A1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EF10-87A3-D04E-AC52-2A2D43B0F355}" type="doc">
      <dgm:prSet loTypeId="urn:microsoft.com/office/officeart/2005/8/layout/lProcess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C967054B-CB29-4D4E-A9DB-8E47E367ADB8}">
      <dgm:prSet phldrT="[Text]" custT="1"/>
      <dgm:spPr/>
      <dgm:t>
        <a:bodyPr/>
        <a:lstStyle/>
        <a:p>
          <a:r>
            <a:rPr lang="en-DE" sz="2400" dirty="0"/>
            <a:t>Purity, </a:t>
          </a:r>
          <a:r>
            <a:rPr lang="en-US" sz="2400" dirty="0"/>
            <a:t>prayers, fasting, charity, pilgrimage.</a:t>
          </a:r>
          <a:endParaRPr lang="en-DE" sz="2400" dirty="0"/>
        </a:p>
        <a:p>
          <a:r>
            <a:rPr lang="en-US" sz="2400" dirty="0"/>
            <a:t>Marriage, divorce, breastfeeding.</a:t>
          </a:r>
          <a:endParaRPr lang="en-GB" sz="2400" dirty="0"/>
        </a:p>
      </dgm:t>
    </dgm:pt>
    <dgm:pt modelId="{7CF8239B-E54C-B044-AB82-A04773F1267D}" type="parTrans" cxnId="{ECAE508D-6639-0145-A9BA-35EF52316094}">
      <dgm:prSet/>
      <dgm:spPr/>
      <dgm:t>
        <a:bodyPr/>
        <a:lstStyle/>
        <a:p>
          <a:endParaRPr lang="en-GB"/>
        </a:p>
      </dgm:t>
    </dgm:pt>
    <dgm:pt modelId="{23EC5761-FD75-3648-BA62-9D2394F25BCC}" type="sibTrans" cxnId="{ECAE508D-6639-0145-A9BA-35EF52316094}">
      <dgm:prSet/>
      <dgm:spPr/>
      <dgm:t>
        <a:bodyPr/>
        <a:lstStyle/>
        <a:p>
          <a:endParaRPr lang="en-GB"/>
        </a:p>
      </dgm:t>
    </dgm:pt>
    <dgm:pt modelId="{62E5DA77-D651-F547-B820-DDB453D4B9C7}">
      <dgm:prSet phldrT="[Text]" custT="1"/>
      <dgm:spPr/>
      <dgm:t>
        <a:bodyPr/>
        <a:lstStyle/>
        <a:p>
          <a:r>
            <a:rPr lang="en-DE" sz="2200" dirty="0"/>
            <a:t>Oaths,</a:t>
          </a:r>
          <a:r>
            <a:rPr lang="en-US" sz="2200" dirty="0"/>
            <a:t> </a:t>
          </a:r>
          <a:r>
            <a:rPr lang="en-DE" sz="2200" dirty="0"/>
            <a:t>prescribed punishment, </a:t>
          </a:r>
          <a:r>
            <a:rPr lang="en-US" sz="2200" dirty="0"/>
            <a:t>biographies, </a:t>
          </a:r>
          <a:r>
            <a:rPr lang="en-DE" sz="2200" dirty="0"/>
            <a:t>bastard,</a:t>
          </a:r>
          <a:r>
            <a:rPr lang="en-US" sz="2200" dirty="0"/>
            <a:t> m</a:t>
          </a:r>
          <a:r>
            <a:rPr lang="en-DE" sz="2200" dirty="0"/>
            <a:t>oney on the ground, </a:t>
          </a:r>
          <a:r>
            <a:rPr lang="en-US" sz="2200" dirty="0"/>
            <a:t>the fugitive, the lost.</a:t>
          </a:r>
          <a:endParaRPr lang="en-GB" sz="2200" dirty="0"/>
        </a:p>
      </dgm:t>
    </dgm:pt>
    <dgm:pt modelId="{E47C43E0-905C-7543-BEF9-0B4F58B0E6C1}" type="parTrans" cxnId="{45B77BD3-ED31-5040-97F2-63BB3E745686}">
      <dgm:prSet/>
      <dgm:spPr/>
      <dgm:t>
        <a:bodyPr/>
        <a:lstStyle/>
        <a:p>
          <a:endParaRPr lang="en-GB"/>
        </a:p>
      </dgm:t>
    </dgm:pt>
    <dgm:pt modelId="{577062C4-E810-3F42-9CE7-3CB22294E6A1}" type="sibTrans" cxnId="{45B77BD3-ED31-5040-97F2-63BB3E745686}">
      <dgm:prSet/>
      <dgm:spPr/>
      <dgm:t>
        <a:bodyPr/>
        <a:lstStyle/>
        <a:p>
          <a:endParaRPr lang="en-GB"/>
        </a:p>
      </dgm:t>
    </dgm:pt>
    <dgm:pt modelId="{18879B0E-BB59-B541-BCA1-38F6BCA2D359}">
      <dgm:prSet phldrT="[Text]" custT="1"/>
      <dgm:spPr/>
      <dgm:t>
        <a:bodyPr/>
        <a:lstStyle/>
        <a:p>
          <a:r>
            <a:rPr lang="en-US" sz="2200" dirty="0"/>
            <a:t>Company, e</a:t>
          </a:r>
          <a:r>
            <a:rPr lang="en-DE" sz="2200" dirty="0"/>
            <a:t>ndowment, </a:t>
          </a:r>
          <a:r>
            <a:rPr lang="en-US" sz="2200" dirty="0"/>
            <a:t>sales.</a:t>
          </a:r>
          <a:endParaRPr lang="en-DE" sz="2200" dirty="0"/>
        </a:p>
        <a:p>
          <a:r>
            <a:rPr lang="en-DE" sz="2200" dirty="0"/>
            <a:t>Judicature,</a:t>
          </a:r>
          <a:r>
            <a:rPr lang="en-US" sz="2200" dirty="0"/>
            <a:t> t</a:t>
          </a:r>
          <a:r>
            <a:rPr lang="en-DE" sz="2200" dirty="0"/>
            <a:t>estimon</a:t>
          </a:r>
          <a:r>
            <a:rPr lang="en-US" sz="2200" dirty="0"/>
            <a:t>y, revocation of testimony.</a:t>
          </a:r>
          <a:endParaRPr lang="en-GB" sz="2200" dirty="0"/>
        </a:p>
      </dgm:t>
    </dgm:pt>
    <dgm:pt modelId="{C8D4E8A3-3005-084E-93A4-4A400DE4DFEE}" type="parTrans" cxnId="{6B5CBA22-7455-6D48-A18A-55605FE8946A}">
      <dgm:prSet/>
      <dgm:spPr/>
      <dgm:t>
        <a:bodyPr/>
        <a:lstStyle/>
        <a:p>
          <a:endParaRPr lang="en-GB"/>
        </a:p>
      </dgm:t>
    </dgm:pt>
    <dgm:pt modelId="{40457FC8-564A-7342-9150-322D479C7535}" type="sibTrans" cxnId="{6B5CBA22-7455-6D48-A18A-55605FE8946A}">
      <dgm:prSet/>
      <dgm:spPr/>
      <dgm:t>
        <a:bodyPr/>
        <a:lstStyle/>
        <a:p>
          <a:endParaRPr lang="en-GB"/>
        </a:p>
      </dgm:t>
    </dgm:pt>
    <dgm:pt modelId="{1BA6A290-AEEC-9344-B490-8F2A9512B2C6}">
      <dgm:prSet phldrT="[Text]" custT="1"/>
      <dgm:spPr/>
      <dgm:t>
        <a:bodyPr/>
        <a:lstStyle/>
        <a:p>
          <a:r>
            <a:rPr lang="en-US" sz="2400" dirty="0"/>
            <a:t>Attorney, l</a:t>
          </a:r>
          <a:r>
            <a:rPr lang="en-DE" sz="2400" dirty="0"/>
            <a:t>awsuit,</a:t>
          </a:r>
          <a:r>
            <a:rPr lang="en-US" sz="2400" dirty="0"/>
            <a:t> a</a:t>
          </a:r>
          <a:r>
            <a:rPr lang="en-DE" sz="2400" dirty="0"/>
            <a:t>dmitting,</a:t>
          </a:r>
          <a:r>
            <a:rPr lang="en-US" sz="2400" dirty="0"/>
            <a:t> r</a:t>
          </a:r>
          <a:r>
            <a:rPr lang="en-DE" sz="2400" dirty="0"/>
            <a:t>econciliation</a:t>
          </a:r>
          <a:r>
            <a:rPr lang="en-US" sz="3600" dirty="0"/>
            <a:t>. </a:t>
          </a:r>
        </a:p>
      </dgm:t>
    </dgm:pt>
    <dgm:pt modelId="{1DD267B1-7E93-0F4E-8D28-02B501E5D9AE}" type="parTrans" cxnId="{CE70F028-E005-0A41-B3AD-A03FB0FDE23C}">
      <dgm:prSet/>
      <dgm:spPr/>
      <dgm:t>
        <a:bodyPr/>
        <a:lstStyle/>
        <a:p>
          <a:endParaRPr lang="en-GB"/>
        </a:p>
      </dgm:t>
    </dgm:pt>
    <dgm:pt modelId="{FA9F73DB-74CF-284D-B067-64C93F22148B}" type="sibTrans" cxnId="{CE70F028-E005-0A41-B3AD-A03FB0FDE23C}">
      <dgm:prSet/>
      <dgm:spPr/>
      <dgm:t>
        <a:bodyPr/>
        <a:lstStyle/>
        <a:p>
          <a:endParaRPr lang="en-GB"/>
        </a:p>
      </dgm:t>
    </dgm:pt>
    <dgm:pt modelId="{C11BDC1D-E011-0644-9869-E466F740889A}">
      <dgm:prSet phldrT="[Text]" custT="1"/>
      <dgm:spPr/>
      <dgm:t>
        <a:bodyPr/>
        <a:lstStyle/>
        <a:p>
          <a:r>
            <a:rPr lang="en-US" sz="1800" dirty="0"/>
            <a:t>Speculation, </a:t>
          </a:r>
          <a:r>
            <a:rPr lang="en-DE" sz="1800" dirty="0"/>
            <a:t>deposit,</a:t>
          </a:r>
          <a:r>
            <a:rPr lang="en-US" sz="1800" dirty="0"/>
            <a:t> </a:t>
          </a:r>
          <a:r>
            <a:rPr lang="en-DE" sz="1800" dirty="0"/>
            <a:t>borrowing,</a:t>
          </a:r>
          <a:r>
            <a:rPr lang="en-US" sz="1800" dirty="0"/>
            <a:t> </a:t>
          </a:r>
          <a:r>
            <a:rPr lang="en-DE" sz="1800" dirty="0"/>
            <a:t>gift,</a:t>
          </a:r>
          <a:r>
            <a:rPr lang="en-US" sz="1800" dirty="0"/>
            <a:t> </a:t>
          </a:r>
          <a:r>
            <a:rPr lang="en-DE" sz="1800" dirty="0"/>
            <a:t>Leasing,</a:t>
          </a:r>
          <a:r>
            <a:rPr lang="en-US" sz="1800" dirty="0"/>
            <a:t> contracted manumission, loyalty, compulsion, confinement, authorized register.</a:t>
          </a:r>
          <a:endParaRPr lang="en-GB" sz="1800" dirty="0"/>
        </a:p>
      </dgm:t>
    </dgm:pt>
    <dgm:pt modelId="{F471FB5B-B0F0-7545-9863-12ADAAECA2B8}" type="parTrans" cxnId="{72C712DA-6C64-144E-8DAF-BA69A7DD2745}">
      <dgm:prSet/>
      <dgm:spPr/>
      <dgm:t>
        <a:bodyPr/>
        <a:lstStyle/>
        <a:p>
          <a:endParaRPr lang="en-GB"/>
        </a:p>
      </dgm:t>
    </dgm:pt>
    <dgm:pt modelId="{4C209EFC-CBA8-CA49-852C-95720F3398E3}" type="sibTrans" cxnId="{72C712DA-6C64-144E-8DAF-BA69A7DD2745}">
      <dgm:prSet/>
      <dgm:spPr/>
      <dgm:t>
        <a:bodyPr/>
        <a:lstStyle/>
        <a:p>
          <a:endParaRPr lang="en-GB"/>
        </a:p>
      </dgm:t>
    </dgm:pt>
    <dgm:pt modelId="{28AE162A-45C8-B24C-8F0C-B216D46858C3}">
      <dgm:prSet phldrT="[Text]" custT="1"/>
      <dgm:spPr/>
      <dgm:t>
        <a:bodyPr/>
        <a:lstStyle/>
        <a:p>
          <a:r>
            <a:rPr lang="en-DE" sz="1600" dirty="0"/>
            <a:t>Usurpation,</a:t>
          </a:r>
          <a:r>
            <a:rPr lang="en-US" sz="1600" dirty="0"/>
            <a:t> p</a:t>
          </a:r>
          <a:r>
            <a:rPr lang="en-DE" sz="1600" dirty="0"/>
            <a:t>reemption,</a:t>
          </a:r>
          <a:r>
            <a:rPr lang="en-US" sz="1600" dirty="0"/>
            <a:t> division, sharecropping, crop sharing. Carcass, cultivating barred land, beverages, hunting, m</a:t>
          </a:r>
          <a:r>
            <a:rPr lang="en-DE" sz="1600" dirty="0"/>
            <a:t>ortgage.</a:t>
          </a:r>
        </a:p>
        <a:p>
          <a:r>
            <a:rPr lang="en-US" sz="1600" dirty="0"/>
            <a:t>Finally: Felonies, wills, bisexual, estimates.</a:t>
          </a:r>
          <a:endParaRPr lang="en-DE" sz="1600" dirty="0"/>
        </a:p>
      </dgm:t>
    </dgm:pt>
    <dgm:pt modelId="{A6DBB514-C49C-D341-8F0E-65657A770710}" type="parTrans" cxnId="{63E6744D-65BE-DA44-9FFD-4D82B476BB00}">
      <dgm:prSet/>
      <dgm:spPr/>
      <dgm:t>
        <a:bodyPr/>
        <a:lstStyle/>
        <a:p>
          <a:endParaRPr lang="en-GB"/>
        </a:p>
      </dgm:t>
    </dgm:pt>
    <dgm:pt modelId="{854A68F4-3F52-3048-BA9E-1C5807CB345C}" type="sibTrans" cxnId="{63E6744D-65BE-DA44-9FFD-4D82B476BB00}">
      <dgm:prSet/>
      <dgm:spPr/>
      <dgm:t>
        <a:bodyPr/>
        <a:lstStyle/>
        <a:p>
          <a:endParaRPr lang="en-GB"/>
        </a:p>
      </dgm:t>
    </dgm:pt>
    <dgm:pt modelId="{B2729449-112C-734A-88E4-AF36A803EAC5}" type="pres">
      <dgm:prSet presAssocID="{3A50EF10-87A3-D04E-AC52-2A2D43B0F355}" presName="Name0" presStyleCnt="0">
        <dgm:presLayoutVars>
          <dgm:dir/>
          <dgm:animLvl val="lvl"/>
          <dgm:resizeHandles val="exact"/>
        </dgm:presLayoutVars>
      </dgm:prSet>
      <dgm:spPr/>
    </dgm:pt>
    <dgm:pt modelId="{D884CF8C-6D40-2A47-8CF3-629473D6930D}" type="pres">
      <dgm:prSet presAssocID="{C967054B-CB29-4D4E-A9DB-8E47E367ADB8}" presName="vertFlow" presStyleCnt="0"/>
      <dgm:spPr/>
    </dgm:pt>
    <dgm:pt modelId="{2749C1B5-5FEB-0C40-97C9-EBBA304D5C78}" type="pres">
      <dgm:prSet presAssocID="{C967054B-CB29-4D4E-A9DB-8E47E367ADB8}" presName="header" presStyleLbl="node1" presStyleIdx="0" presStyleCnt="2" custLinFactNeighborX="-176" custLinFactNeighborY="-14233"/>
      <dgm:spPr/>
    </dgm:pt>
    <dgm:pt modelId="{4AFF466B-C46C-194D-9A44-671A57096AB4}" type="pres">
      <dgm:prSet presAssocID="{E47C43E0-905C-7543-BEF9-0B4F58B0E6C1}" presName="parTrans" presStyleLbl="sibTrans2D1" presStyleIdx="0" presStyleCnt="4"/>
      <dgm:spPr/>
    </dgm:pt>
    <dgm:pt modelId="{08EFC512-9481-4F42-A39C-8CD8923D9026}" type="pres">
      <dgm:prSet presAssocID="{62E5DA77-D651-F547-B820-DDB453D4B9C7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3CAF7FF6-B833-604C-BEA2-2B615946CEAC}" type="pres">
      <dgm:prSet presAssocID="{577062C4-E810-3F42-9CE7-3CB22294E6A1}" presName="sibTrans" presStyleLbl="sibTrans2D1" presStyleIdx="1" presStyleCnt="4"/>
      <dgm:spPr/>
    </dgm:pt>
    <dgm:pt modelId="{EF11342C-378D-1949-83A4-3ACB9776A6CE}" type="pres">
      <dgm:prSet presAssocID="{18879B0E-BB59-B541-BCA1-38F6BCA2D35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0A2DDA48-6EF3-D449-BA4B-9542153B58EE}" type="pres">
      <dgm:prSet presAssocID="{C967054B-CB29-4D4E-A9DB-8E47E367ADB8}" presName="hSp" presStyleCnt="0"/>
      <dgm:spPr/>
    </dgm:pt>
    <dgm:pt modelId="{C82351AC-A706-354D-9879-CC0838318564}" type="pres">
      <dgm:prSet presAssocID="{1BA6A290-AEEC-9344-B490-8F2A9512B2C6}" presName="vertFlow" presStyleCnt="0"/>
      <dgm:spPr/>
    </dgm:pt>
    <dgm:pt modelId="{9A0FA135-6230-254E-8E11-7382F9B090ED}" type="pres">
      <dgm:prSet presAssocID="{1BA6A290-AEEC-9344-B490-8F2A9512B2C6}" presName="header" presStyleLbl="node1" presStyleIdx="1" presStyleCnt="2"/>
      <dgm:spPr/>
    </dgm:pt>
    <dgm:pt modelId="{58188865-812A-3147-814A-6209AF42EDCF}" type="pres">
      <dgm:prSet presAssocID="{F471FB5B-B0F0-7545-9863-12ADAAECA2B8}" presName="parTrans" presStyleLbl="sibTrans2D1" presStyleIdx="2" presStyleCnt="4"/>
      <dgm:spPr/>
    </dgm:pt>
    <dgm:pt modelId="{2C453794-3222-914C-BC60-3B40C087B121}" type="pres">
      <dgm:prSet presAssocID="{C11BDC1D-E011-0644-9869-E466F740889A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D138E9CB-DC82-7B4A-B359-752D7B3B249E}" type="pres">
      <dgm:prSet presAssocID="{4C209EFC-CBA8-CA49-852C-95720F3398E3}" presName="sibTrans" presStyleLbl="sibTrans2D1" presStyleIdx="3" presStyleCnt="4"/>
      <dgm:spPr/>
    </dgm:pt>
    <dgm:pt modelId="{111E00A9-BF6F-744D-854D-F36B762B8BF6}" type="pres">
      <dgm:prSet presAssocID="{28AE162A-45C8-B24C-8F0C-B216D46858C3}" presName="child" presStyleLbl="alignAccFollowNode1" presStyleIdx="3" presStyleCnt="4" custScaleY="124354">
        <dgm:presLayoutVars>
          <dgm:chMax val="0"/>
          <dgm:bulletEnabled val="1"/>
        </dgm:presLayoutVars>
      </dgm:prSet>
      <dgm:spPr/>
    </dgm:pt>
  </dgm:ptLst>
  <dgm:cxnLst>
    <dgm:cxn modelId="{6B5CBA22-7455-6D48-A18A-55605FE8946A}" srcId="{C967054B-CB29-4D4E-A9DB-8E47E367ADB8}" destId="{18879B0E-BB59-B541-BCA1-38F6BCA2D359}" srcOrd="1" destOrd="0" parTransId="{C8D4E8A3-3005-084E-93A4-4A400DE4DFEE}" sibTransId="{40457FC8-564A-7342-9150-322D479C7535}"/>
    <dgm:cxn modelId="{3433DD27-4598-604E-82C1-A78151A99049}" type="presOf" srcId="{577062C4-E810-3F42-9CE7-3CB22294E6A1}" destId="{3CAF7FF6-B833-604C-BEA2-2B615946CEAC}" srcOrd="0" destOrd="0" presId="urn:microsoft.com/office/officeart/2005/8/layout/lProcess1"/>
    <dgm:cxn modelId="{CE70F028-E005-0A41-B3AD-A03FB0FDE23C}" srcId="{3A50EF10-87A3-D04E-AC52-2A2D43B0F355}" destId="{1BA6A290-AEEC-9344-B490-8F2A9512B2C6}" srcOrd="1" destOrd="0" parTransId="{1DD267B1-7E93-0F4E-8D28-02B501E5D9AE}" sibTransId="{FA9F73DB-74CF-284D-B067-64C93F22148B}"/>
    <dgm:cxn modelId="{63E6744D-65BE-DA44-9FFD-4D82B476BB00}" srcId="{1BA6A290-AEEC-9344-B490-8F2A9512B2C6}" destId="{28AE162A-45C8-B24C-8F0C-B216D46858C3}" srcOrd="1" destOrd="0" parTransId="{A6DBB514-C49C-D341-8F0E-65657A770710}" sibTransId="{854A68F4-3F52-3048-BA9E-1C5807CB345C}"/>
    <dgm:cxn modelId="{CA3ABF57-17D1-4348-88F7-339D3403E643}" type="presOf" srcId="{E47C43E0-905C-7543-BEF9-0B4F58B0E6C1}" destId="{4AFF466B-C46C-194D-9A44-671A57096AB4}" srcOrd="0" destOrd="0" presId="urn:microsoft.com/office/officeart/2005/8/layout/lProcess1"/>
    <dgm:cxn modelId="{ECAE508D-6639-0145-A9BA-35EF52316094}" srcId="{3A50EF10-87A3-D04E-AC52-2A2D43B0F355}" destId="{C967054B-CB29-4D4E-A9DB-8E47E367ADB8}" srcOrd="0" destOrd="0" parTransId="{7CF8239B-E54C-B044-AB82-A04773F1267D}" sibTransId="{23EC5761-FD75-3648-BA62-9D2394F25BCC}"/>
    <dgm:cxn modelId="{26436896-480C-4E43-A677-F7420AA22300}" type="presOf" srcId="{1BA6A290-AEEC-9344-B490-8F2A9512B2C6}" destId="{9A0FA135-6230-254E-8E11-7382F9B090ED}" srcOrd="0" destOrd="0" presId="urn:microsoft.com/office/officeart/2005/8/layout/lProcess1"/>
    <dgm:cxn modelId="{E4EA04A8-AC6C-0E49-B8E1-760EE1D95F75}" type="presOf" srcId="{18879B0E-BB59-B541-BCA1-38F6BCA2D359}" destId="{EF11342C-378D-1949-83A4-3ACB9776A6CE}" srcOrd="0" destOrd="0" presId="urn:microsoft.com/office/officeart/2005/8/layout/lProcess1"/>
    <dgm:cxn modelId="{9BED4FC3-ECE9-1B44-B2ED-2439B97B0051}" type="presOf" srcId="{4C209EFC-CBA8-CA49-852C-95720F3398E3}" destId="{D138E9CB-DC82-7B4A-B359-752D7B3B249E}" srcOrd="0" destOrd="0" presId="urn:microsoft.com/office/officeart/2005/8/layout/lProcess1"/>
    <dgm:cxn modelId="{5E35F5C7-CFBA-934D-8103-B926E9305CEC}" type="presOf" srcId="{C967054B-CB29-4D4E-A9DB-8E47E367ADB8}" destId="{2749C1B5-5FEB-0C40-97C9-EBBA304D5C78}" srcOrd="0" destOrd="0" presId="urn:microsoft.com/office/officeart/2005/8/layout/lProcess1"/>
    <dgm:cxn modelId="{4B8648C8-E03A-4346-B193-CB1ABC153ED8}" type="presOf" srcId="{62E5DA77-D651-F547-B820-DDB453D4B9C7}" destId="{08EFC512-9481-4F42-A39C-8CD8923D9026}" srcOrd="0" destOrd="0" presId="urn:microsoft.com/office/officeart/2005/8/layout/lProcess1"/>
    <dgm:cxn modelId="{A24BC3CE-9BE3-D64D-8820-41D69E7743E9}" type="presOf" srcId="{F471FB5B-B0F0-7545-9863-12ADAAECA2B8}" destId="{58188865-812A-3147-814A-6209AF42EDCF}" srcOrd="0" destOrd="0" presId="urn:microsoft.com/office/officeart/2005/8/layout/lProcess1"/>
    <dgm:cxn modelId="{45B77BD3-ED31-5040-97F2-63BB3E745686}" srcId="{C967054B-CB29-4D4E-A9DB-8E47E367ADB8}" destId="{62E5DA77-D651-F547-B820-DDB453D4B9C7}" srcOrd="0" destOrd="0" parTransId="{E47C43E0-905C-7543-BEF9-0B4F58B0E6C1}" sibTransId="{577062C4-E810-3F42-9CE7-3CB22294E6A1}"/>
    <dgm:cxn modelId="{8DD640D8-9F8F-FE46-8878-B041BAB401DF}" type="presOf" srcId="{C11BDC1D-E011-0644-9869-E466F740889A}" destId="{2C453794-3222-914C-BC60-3B40C087B121}" srcOrd="0" destOrd="0" presId="urn:microsoft.com/office/officeart/2005/8/layout/lProcess1"/>
    <dgm:cxn modelId="{72C712DA-6C64-144E-8DAF-BA69A7DD2745}" srcId="{1BA6A290-AEEC-9344-B490-8F2A9512B2C6}" destId="{C11BDC1D-E011-0644-9869-E466F740889A}" srcOrd="0" destOrd="0" parTransId="{F471FB5B-B0F0-7545-9863-12ADAAECA2B8}" sibTransId="{4C209EFC-CBA8-CA49-852C-95720F3398E3}"/>
    <dgm:cxn modelId="{08B231DA-C7BD-5141-A8B4-0FFDB25A415C}" type="presOf" srcId="{3A50EF10-87A3-D04E-AC52-2A2D43B0F355}" destId="{B2729449-112C-734A-88E4-AF36A803EAC5}" srcOrd="0" destOrd="0" presId="urn:microsoft.com/office/officeart/2005/8/layout/lProcess1"/>
    <dgm:cxn modelId="{C13292EC-1B17-B841-A33E-3405812E3164}" type="presOf" srcId="{28AE162A-45C8-B24C-8F0C-B216D46858C3}" destId="{111E00A9-BF6F-744D-854D-F36B762B8BF6}" srcOrd="0" destOrd="0" presId="urn:microsoft.com/office/officeart/2005/8/layout/lProcess1"/>
    <dgm:cxn modelId="{A59CA847-4260-E344-AB9A-AEC40C89E1BE}" type="presParOf" srcId="{B2729449-112C-734A-88E4-AF36A803EAC5}" destId="{D884CF8C-6D40-2A47-8CF3-629473D6930D}" srcOrd="0" destOrd="0" presId="urn:microsoft.com/office/officeart/2005/8/layout/lProcess1"/>
    <dgm:cxn modelId="{717D38E6-C430-DD47-8C16-9C5C269355A3}" type="presParOf" srcId="{D884CF8C-6D40-2A47-8CF3-629473D6930D}" destId="{2749C1B5-5FEB-0C40-97C9-EBBA304D5C78}" srcOrd="0" destOrd="0" presId="urn:microsoft.com/office/officeart/2005/8/layout/lProcess1"/>
    <dgm:cxn modelId="{3521C7EB-EC8B-A548-A0D3-78B3585E2A4D}" type="presParOf" srcId="{D884CF8C-6D40-2A47-8CF3-629473D6930D}" destId="{4AFF466B-C46C-194D-9A44-671A57096AB4}" srcOrd="1" destOrd="0" presId="urn:microsoft.com/office/officeart/2005/8/layout/lProcess1"/>
    <dgm:cxn modelId="{64F98596-A7FB-0849-9CAB-E25F1A89253B}" type="presParOf" srcId="{D884CF8C-6D40-2A47-8CF3-629473D6930D}" destId="{08EFC512-9481-4F42-A39C-8CD8923D9026}" srcOrd="2" destOrd="0" presId="urn:microsoft.com/office/officeart/2005/8/layout/lProcess1"/>
    <dgm:cxn modelId="{465DC657-4E36-FB4F-BA6E-64336BDCFEF1}" type="presParOf" srcId="{D884CF8C-6D40-2A47-8CF3-629473D6930D}" destId="{3CAF7FF6-B833-604C-BEA2-2B615946CEAC}" srcOrd="3" destOrd="0" presId="urn:microsoft.com/office/officeart/2005/8/layout/lProcess1"/>
    <dgm:cxn modelId="{5BF55E2C-11FF-154F-9E3D-C5F5D2F67AB9}" type="presParOf" srcId="{D884CF8C-6D40-2A47-8CF3-629473D6930D}" destId="{EF11342C-378D-1949-83A4-3ACB9776A6CE}" srcOrd="4" destOrd="0" presId="urn:microsoft.com/office/officeart/2005/8/layout/lProcess1"/>
    <dgm:cxn modelId="{3AD2AE9E-D82F-314F-8F6C-D319C7B4F14B}" type="presParOf" srcId="{B2729449-112C-734A-88E4-AF36A803EAC5}" destId="{0A2DDA48-6EF3-D449-BA4B-9542153B58EE}" srcOrd="1" destOrd="0" presId="urn:microsoft.com/office/officeart/2005/8/layout/lProcess1"/>
    <dgm:cxn modelId="{2FE67D2F-72B7-8B48-91BF-17866B6DB478}" type="presParOf" srcId="{B2729449-112C-734A-88E4-AF36A803EAC5}" destId="{C82351AC-A706-354D-9879-CC0838318564}" srcOrd="2" destOrd="0" presId="urn:microsoft.com/office/officeart/2005/8/layout/lProcess1"/>
    <dgm:cxn modelId="{67A6AE56-3848-544E-9556-AA01DA05C068}" type="presParOf" srcId="{C82351AC-A706-354D-9879-CC0838318564}" destId="{9A0FA135-6230-254E-8E11-7382F9B090ED}" srcOrd="0" destOrd="0" presId="urn:microsoft.com/office/officeart/2005/8/layout/lProcess1"/>
    <dgm:cxn modelId="{4E976136-D65F-FB49-914A-31F1C6BBA60A}" type="presParOf" srcId="{C82351AC-A706-354D-9879-CC0838318564}" destId="{58188865-812A-3147-814A-6209AF42EDCF}" srcOrd="1" destOrd="0" presId="urn:microsoft.com/office/officeart/2005/8/layout/lProcess1"/>
    <dgm:cxn modelId="{BB1BAB94-ACFF-B145-B5EF-EC3082539CDB}" type="presParOf" srcId="{C82351AC-A706-354D-9879-CC0838318564}" destId="{2C453794-3222-914C-BC60-3B40C087B121}" srcOrd="2" destOrd="0" presId="urn:microsoft.com/office/officeart/2005/8/layout/lProcess1"/>
    <dgm:cxn modelId="{8DC0CA2F-195B-024A-A945-1ABCBA5F4327}" type="presParOf" srcId="{C82351AC-A706-354D-9879-CC0838318564}" destId="{D138E9CB-DC82-7B4A-B359-752D7B3B249E}" srcOrd="3" destOrd="0" presId="urn:microsoft.com/office/officeart/2005/8/layout/lProcess1"/>
    <dgm:cxn modelId="{F0D38CA7-5D0E-814C-82A8-82356A6DEA11}" type="presParOf" srcId="{C82351AC-A706-354D-9879-CC0838318564}" destId="{111E00A9-BF6F-744D-854D-F36B762B8BF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55EE83-FA63-3A4F-93D3-C5C3888CB23F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13F4F0-8B43-D941-842A-95069D09D141}">
      <dgm:prSet phldrT="[Text]"/>
      <dgm:spPr/>
      <dgm:t>
        <a:bodyPr/>
        <a:lstStyle/>
        <a:p>
          <a:r>
            <a:rPr lang="en-US" b="1" dirty="0"/>
            <a:t>Rulings on Worships</a:t>
          </a:r>
          <a:endParaRPr lang="en-GB" dirty="0"/>
        </a:p>
      </dgm:t>
    </dgm:pt>
    <dgm:pt modelId="{A65FB305-1555-5442-A24E-073CED999D3F}" type="parTrans" cxnId="{1263A2D3-716D-3648-93F8-BBB392E3818D}">
      <dgm:prSet/>
      <dgm:spPr/>
      <dgm:t>
        <a:bodyPr/>
        <a:lstStyle/>
        <a:p>
          <a:endParaRPr lang="en-GB"/>
        </a:p>
      </dgm:t>
    </dgm:pt>
    <dgm:pt modelId="{B8FF791C-FE6E-6843-A925-8530B988A333}" type="sibTrans" cxnId="{1263A2D3-716D-3648-93F8-BBB392E3818D}">
      <dgm:prSet/>
      <dgm:spPr/>
      <dgm:t>
        <a:bodyPr/>
        <a:lstStyle/>
        <a:p>
          <a:endParaRPr lang="en-GB"/>
        </a:p>
      </dgm:t>
    </dgm:pt>
    <dgm:pt modelId="{DCA136D5-E2B6-D04E-9720-947B0F2F1A63}">
      <dgm:prSet phldrT="[Text]"/>
      <dgm:spPr/>
      <dgm:t>
        <a:bodyPr/>
        <a:lstStyle/>
        <a:p>
          <a:r>
            <a:rPr lang="en-US" b="1" dirty="0"/>
            <a:t>Rulings on Marriages</a:t>
          </a:r>
          <a:endParaRPr lang="en-GB" dirty="0"/>
        </a:p>
      </dgm:t>
    </dgm:pt>
    <dgm:pt modelId="{86369567-78A8-124A-876C-D2382AF7C6E0}" type="parTrans" cxnId="{C4D07285-A9E3-E942-ABCB-625B6F5FB93C}">
      <dgm:prSet/>
      <dgm:spPr/>
      <dgm:t>
        <a:bodyPr/>
        <a:lstStyle/>
        <a:p>
          <a:endParaRPr lang="en-GB"/>
        </a:p>
      </dgm:t>
    </dgm:pt>
    <dgm:pt modelId="{91E27467-D486-9647-8524-8D98982AABCB}" type="sibTrans" cxnId="{C4D07285-A9E3-E942-ABCB-625B6F5FB93C}">
      <dgm:prSet/>
      <dgm:spPr/>
      <dgm:t>
        <a:bodyPr/>
        <a:lstStyle/>
        <a:p>
          <a:endParaRPr lang="en-GB"/>
        </a:p>
      </dgm:t>
    </dgm:pt>
    <dgm:pt modelId="{EB5549CD-EB8B-FD44-8F78-731BEA430320}">
      <dgm:prSet phldrT="[Text]"/>
      <dgm:spPr/>
      <dgm:t>
        <a:bodyPr/>
        <a:lstStyle/>
        <a:p>
          <a:r>
            <a:rPr lang="en-US" b="1" dirty="0"/>
            <a:t>Rulings on Sales</a:t>
          </a:r>
          <a:endParaRPr lang="en-GB" dirty="0"/>
        </a:p>
      </dgm:t>
    </dgm:pt>
    <dgm:pt modelId="{125BCB0F-F9DF-EF4C-AA39-D5E24CA60B36}" type="parTrans" cxnId="{62D84D29-F208-3241-B644-8B44A2B0419C}">
      <dgm:prSet/>
      <dgm:spPr/>
      <dgm:t>
        <a:bodyPr/>
        <a:lstStyle/>
        <a:p>
          <a:endParaRPr lang="en-GB"/>
        </a:p>
      </dgm:t>
    </dgm:pt>
    <dgm:pt modelId="{1EB13F07-ED07-774D-8DD3-D73532C6B19D}" type="sibTrans" cxnId="{62D84D29-F208-3241-B644-8B44A2B0419C}">
      <dgm:prSet/>
      <dgm:spPr/>
      <dgm:t>
        <a:bodyPr/>
        <a:lstStyle/>
        <a:p>
          <a:endParaRPr lang="en-GB"/>
        </a:p>
      </dgm:t>
    </dgm:pt>
    <dgm:pt modelId="{81246283-5A54-1D42-A37B-57DFC048B4EF}">
      <dgm:prSet phldrT="[Text]"/>
      <dgm:spPr/>
      <dgm:t>
        <a:bodyPr/>
        <a:lstStyle/>
        <a:p>
          <a:r>
            <a:rPr lang="en-US" b="1" dirty="0"/>
            <a:t>Rulings on Judicatory</a:t>
          </a:r>
          <a:endParaRPr lang="en-GB" dirty="0"/>
        </a:p>
      </dgm:t>
    </dgm:pt>
    <dgm:pt modelId="{161AE845-27E9-074D-91C3-4A0E3EE40053}" type="parTrans" cxnId="{C9AFE2E8-CA67-A447-9A5F-7DAB5F37074C}">
      <dgm:prSet/>
      <dgm:spPr/>
      <dgm:t>
        <a:bodyPr/>
        <a:lstStyle/>
        <a:p>
          <a:endParaRPr lang="en-GB"/>
        </a:p>
      </dgm:t>
    </dgm:pt>
    <dgm:pt modelId="{46EEDFDE-A4E6-3F46-9EF4-387F5C502720}" type="sibTrans" cxnId="{C9AFE2E8-CA67-A447-9A5F-7DAB5F37074C}">
      <dgm:prSet/>
      <dgm:spPr/>
      <dgm:t>
        <a:bodyPr/>
        <a:lstStyle/>
        <a:p>
          <a:endParaRPr lang="en-GB"/>
        </a:p>
      </dgm:t>
    </dgm:pt>
    <dgm:pt modelId="{4018DBBB-0396-1C4F-A5FE-D8849A689574}" type="pres">
      <dgm:prSet presAssocID="{0A55EE83-FA63-3A4F-93D3-C5C3888CB23F}" presName="Name0" presStyleCnt="0">
        <dgm:presLayoutVars>
          <dgm:chMax val="7"/>
          <dgm:chPref val="7"/>
          <dgm:dir/>
        </dgm:presLayoutVars>
      </dgm:prSet>
      <dgm:spPr/>
    </dgm:pt>
    <dgm:pt modelId="{E37E86FA-B4BF-BD4A-87B8-477B34317C7A}" type="pres">
      <dgm:prSet presAssocID="{0A55EE83-FA63-3A4F-93D3-C5C3888CB23F}" presName="Name1" presStyleCnt="0"/>
      <dgm:spPr/>
    </dgm:pt>
    <dgm:pt modelId="{A19DCF93-23E1-0944-86FA-5A60273B9638}" type="pres">
      <dgm:prSet presAssocID="{0A55EE83-FA63-3A4F-93D3-C5C3888CB23F}" presName="cycle" presStyleCnt="0"/>
      <dgm:spPr/>
    </dgm:pt>
    <dgm:pt modelId="{AD769CA0-9026-6040-845E-61256834F71B}" type="pres">
      <dgm:prSet presAssocID="{0A55EE83-FA63-3A4F-93D3-C5C3888CB23F}" presName="srcNode" presStyleLbl="node1" presStyleIdx="0" presStyleCnt="4"/>
      <dgm:spPr/>
    </dgm:pt>
    <dgm:pt modelId="{01387C38-1976-4544-A819-E023B2A8E1A1}" type="pres">
      <dgm:prSet presAssocID="{0A55EE83-FA63-3A4F-93D3-C5C3888CB23F}" presName="conn" presStyleLbl="parChTrans1D2" presStyleIdx="0" presStyleCnt="1"/>
      <dgm:spPr/>
    </dgm:pt>
    <dgm:pt modelId="{442E2190-F49C-F64D-9ADF-1520485DC353}" type="pres">
      <dgm:prSet presAssocID="{0A55EE83-FA63-3A4F-93D3-C5C3888CB23F}" presName="extraNode" presStyleLbl="node1" presStyleIdx="0" presStyleCnt="4"/>
      <dgm:spPr/>
    </dgm:pt>
    <dgm:pt modelId="{2FC1B05A-703B-FB43-978D-CA2E1A96A207}" type="pres">
      <dgm:prSet presAssocID="{0A55EE83-FA63-3A4F-93D3-C5C3888CB23F}" presName="dstNode" presStyleLbl="node1" presStyleIdx="0" presStyleCnt="4"/>
      <dgm:spPr/>
    </dgm:pt>
    <dgm:pt modelId="{CC790A65-EFA0-D748-8C26-2E47503C2297}" type="pres">
      <dgm:prSet presAssocID="{D213F4F0-8B43-D941-842A-95069D09D141}" presName="text_1" presStyleLbl="node1" presStyleIdx="0" presStyleCnt="4">
        <dgm:presLayoutVars>
          <dgm:bulletEnabled val="1"/>
        </dgm:presLayoutVars>
      </dgm:prSet>
      <dgm:spPr/>
    </dgm:pt>
    <dgm:pt modelId="{5EE5C2D7-C2E0-6544-A320-528BEB2E5495}" type="pres">
      <dgm:prSet presAssocID="{D213F4F0-8B43-D941-842A-95069D09D141}" presName="accent_1" presStyleCnt="0"/>
      <dgm:spPr/>
    </dgm:pt>
    <dgm:pt modelId="{AC5E38C5-6BAF-B944-8902-0B5860F2D157}" type="pres">
      <dgm:prSet presAssocID="{D213F4F0-8B43-D941-842A-95069D09D141}" presName="accentRepeatNode" presStyleLbl="solidFgAcc1" presStyleIdx="0" presStyleCnt="4"/>
      <dgm:spPr/>
    </dgm:pt>
    <dgm:pt modelId="{47C37667-EFA1-F945-A0C1-8C3EFC207B0F}" type="pres">
      <dgm:prSet presAssocID="{DCA136D5-E2B6-D04E-9720-947B0F2F1A63}" presName="text_2" presStyleLbl="node1" presStyleIdx="1" presStyleCnt="4">
        <dgm:presLayoutVars>
          <dgm:bulletEnabled val="1"/>
        </dgm:presLayoutVars>
      </dgm:prSet>
      <dgm:spPr/>
    </dgm:pt>
    <dgm:pt modelId="{2580CAB6-BC63-9740-B1D5-6AE4CB8F5204}" type="pres">
      <dgm:prSet presAssocID="{DCA136D5-E2B6-D04E-9720-947B0F2F1A63}" presName="accent_2" presStyleCnt="0"/>
      <dgm:spPr/>
    </dgm:pt>
    <dgm:pt modelId="{5699A0B6-D872-F24C-9F4E-E162450517D7}" type="pres">
      <dgm:prSet presAssocID="{DCA136D5-E2B6-D04E-9720-947B0F2F1A63}" presName="accentRepeatNode" presStyleLbl="solidFgAcc1" presStyleIdx="1" presStyleCnt="4"/>
      <dgm:spPr/>
    </dgm:pt>
    <dgm:pt modelId="{89319438-BF5E-E741-B981-7715FF74EE01}" type="pres">
      <dgm:prSet presAssocID="{EB5549CD-EB8B-FD44-8F78-731BEA430320}" presName="text_3" presStyleLbl="node1" presStyleIdx="2" presStyleCnt="4">
        <dgm:presLayoutVars>
          <dgm:bulletEnabled val="1"/>
        </dgm:presLayoutVars>
      </dgm:prSet>
      <dgm:spPr/>
    </dgm:pt>
    <dgm:pt modelId="{B38568CB-BD2F-204B-9956-7CB315600D10}" type="pres">
      <dgm:prSet presAssocID="{EB5549CD-EB8B-FD44-8F78-731BEA430320}" presName="accent_3" presStyleCnt="0"/>
      <dgm:spPr/>
    </dgm:pt>
    <dgm:pt modelId="{6DD34D1C-B60E-4047-BFC5-170288961747}" type="pres">
      <dgm:prSet presAssocID="{EB5549CD-EB8B-FD44-8F78-731BEA430320}" presName="accentRepeatNode" presStyleLbl="solidFgAcc1" presStyleIdx="2" presStyleCnt="4"/>
      <dgm:spPr/>
    </dgm:pt>
    <dgm:pt modelId="{62273E4D-882E-2944-B636-73BBA04D89B4}" type="pres">
      <dgm:prSet presAssocID="{81246283-5A54-1D42-A37B-57DFC048B4EF}" presName="text_4" presStyleLbl="node1" presStyleIdx="3" presStyleCnt="4">
        <dgm:presLayoutVars>
          <dgm:bulletEnabled val="1"/>
        </dgm:presLayoutVars>
      </dgm:prSet>
      <dgm:spPr/>
    </dgm:pt>
    <dgm:pt modelId="{68BCC807-FCC4-1846-BCB0-946F0D0561EF}" type="pres">
      <dgm:prSet presAssocID="{81246283-5A54-1D42-A37B-57DFC048B4EF}" presName="accent_4" presStyleCnt="0"/>
      <dgm:spPr/>
    </dgm:pt>
    <dgm:pt modelId="{B1DD3450-88CE-5A4A-9CA1-89527DEA20E8}" type="pres">
      <dgm:prSet presAssocID="{81246283-5A54-1D42-A37B-57DFC048B4EF}" presName="accentRepeatNode" presStyleLbl="solidFgAcc1" presStyleIdx="3" presStyleCnt="4"/>
      <dgm:spPr/>
    </dgm:pt>
  </dgm:ptLst>
  <dgm:cxnLst>
    <dgm:cxn modelId="{62D84D29-F208-3241-B644-8B44A2B0419C}" srcId="{0A55EE83-FA63-3A4F-93D3-C5C3888CB23F}" destId="{EB5549CD-EB8B-FD44-8F78-731BEA430320}" srcOrd="2" destOrd="0" parTransId="{125BCB0F-F9DF-EF4C-AA39-D5E24CA60B36}" sibTransId="{1EB13F07-ED07-774D-8DD3-D73532C6B19D}"/>
    <dgm:cxn modelId="{7F56D240-C740-CA42-81C2-ADA7654FA58C}" type="presOf" srcId="{D213F4F0-8B43-D941-842A-95069D09D141}" destId="{CC790A65-EFA0-D748-8C26-2E47503C2297}" srcOrd="0" destOrd="0" presId="urn:microsoft.com/office/officeart/2008/layout/VerticalCurvedList"/>
    <dgm:cxn modelId="{EDBBA952-2F06-8949-9B92-3FC0A28ADCD9}" type="presOf" srcId="{DCA136D5-E2B6-D04E-9720-947B0F2F1A63}" destId="{47C37667-EFA1-F945-A0C1-8C3EFC207B0F}" srcOrd="0" destOrd="0" presId="urn:microsoft.com/office/officeart/2008/layout/VerticalCurvedList"/>
    <dgm:cxn modelId="{4203F781-D530-6249-BBC9-38A2B4283C42}" type="presOf" srcId="{B8FF791C-FE6E-6843-A925-8530B988A333}" destId="{01387C38-1976-4544-A819-E023B2A8E1A1}" srcOrd="0" destOrd="0" presId="urn:microsoft.com/office/officeart/2008/layout/VerticalCurvedList"/>
    <dgm:cxn modelId="{C4D07285-A9E3-E942-ABCB-625B6F5FB93C}" srcId="{0A55EE83-FA63-3A4F-93D3-C5C3888CB23F}" destId="{DCA136D5-E2B6-D04E-9720-947B0F2F1A63}" srcOrd="1" destOrd="0" parTransId="{86369567-78A8-124A-876C-D2382AF7C6E0}" sibTransId="{91E27467-D486-9647-8524-8D98982AABCB}"/>
    <dgm:cxn modelId="{2A7E4DAC-FFE6-9E40-ABD1-5358876FC512}" type="presOf" srcId="{0A55EE83-FA63-3A4F-93D3-C5C3888CB23F}" destId="{4018DBBB-0396-1C4F-A5FE-D8849A689574}" srcOrd="0" destOrd="0" presId="urn:microsoft.com/office/officeart/2008/layout/VerticalCurvedList"/>
    <dgm:cxn modelId="{B2A334D1-F746-724A-B554-46961369C398}" type="presOf" srcId="{EB5549CD-EB8B-FD44-8F78-731BEA430320}" destId="{89319438-BF5E-E741-B981-7715FF74EE01}" srcOrd="0" destOrd="0" presId="urn:microsoft.com/office/officeart/2008/layout/VerticalCurvedList"/>
    <dgm:cxn modelId="{1263A2D3-716D-3648-93F8-BBB392E3818D}" srcId="{0A55EE83-FA63-3A4F-93D3-C5C3888CB23F}" destId="{D213F4F0-8B43-D941-842A-95069D09D141}" srcOrd="0" destOrd="0" parTransId="{A65FB305-1555-5442-A24E-073CED999D3F}" sibTransId="{B8FF791C-FE6E-6843-A925-8530B988A333}"/>
    <dgm:cxn modelId="{C9AFE2E8-CA67-A447-9A5F-7DAB5F37074C}" srcId="{0A55EE83-FA63-3A4F-93D3-C5C3888CB23F}" destId="{81246283-5A54-1D42-A37B-57DFC048B4EF}" srcOrd="3" destOrd="0" parTransId="{161AE845-27E9-074D-91C3-4A0E3EE40053}" sibTransId="{46EEDFDE-A4E6-3F46-9EF4-387F5C502720}"/>
    <dgm:cxn modelId="{FAFA14EF-D96B-1649-B0C4-753A64C5B0CF}" type="presOf" srcId="{81246283-5A54-1D42-A37B-57DFC048B4EF}" destId="{62273E4D-882E-2944-B636-73BBA04D89B4}" srcOrd="0" destOrd="0" presId="urn:microsoft.com/office/officeart/2008/layout/VerticalCurvedList"/>
    <dgm:cxn modelId="{E6DA91F8-CD6A-6042-97A7-41988464C419}" type="presParOf" srcId="{4018DBBB-0396-1C4F-A5FE-D8849A689574}" destId="{E37E86FA-B4BF-BD4A-87B8-477B34317C7A}" srcOrd="0" destOrd="0" presId="urn:microsoft.com/office/officeart/2008/layout/VerticalCurvedList"/>
    <dgm:cxn modelId="{A53FC9FF-D626-FF46-B518-0D248E393566}" type="presParOf" srcId="{E37E86FA-B4BF-BD4A-87B8-477B34317C7A}" destId="{A19DCF93-23E1-0944-86FA-5A60273B9638}" srcOrd="0" destOrd="0" presId="urn:microsoft.com/office/officeart/2008/layout/VerticalCurvedList"/>
    <dgm:cxn modelId="{EF10CCD0-F5B7-E04C-BF62-ADB76A314665}" type="presParOf" srcId="{A19DCF93-23E1-0944-86FA-5A60273B9638}" destId="{AD769CA0-9026-6040-845E-61256834F71B}" srcOrd="0" destOrd="0" presId="urn:microsoft.com/office/officeart/2008/layout/VerticalCurvedList"/>
    <dgm:cxn modelId="{822D4B11-5A18-7844-B7B3-FF40B6461BA8}" type="presParOf" srcId="{A19DCF93-23E1-0944-86FA-5A60273B9638}" destId="{01387C38-1976-4544-A819-E023B2A8E1A1}" srcOrd="1" destOrd="0" presId="urn:microsoft.com/office/officeart/2008/layout/VerticalCurvedList"/>
    <dgm:cxn modelId="{9FFDA959-5926-D34D-9AD2-17D2DAD5C246}" type="presParOf" srcId="{A19DCF93-23E1-0944-86FA-5A60273B9638}" destId="{442E2190-F49C-F64D-9ADF-1520485DC353}" srcOrd="2" destOrd="0" presId="urn:microsoft.com/office/officeart/2008/layout/VerticalCurvedList"/>
    <dgm:cxn modelId="{7FAE1C1B-3594-0A4D-91F1-39F8A41BC2C5}" type="presParOf" srcId="{A19DCF93-23E1-0944-86FA-5A60273B9638}" destId="{2FC1B05A-703B-FB43-978D-CA2E1A96A207}" srcOrd="3" destOrd="0" presId="urn:microsoft.com/office/officeart/2008/layout/VerticalCurvedList"/>
    <dgm:cxn modelId="{E485BED5-37DC-E84F-B471-94600C701303}" type="presParOf" srcId="{E37E86FA-B4BF-BD4A-87B8-477B34317C7A}" destId="{CC790A65-EFA0-D748-8C26-2E47503C2297}" srcOrd="1" destOrd="0" presId="urn:microsoft.com/office/officeart/2008/layout/VerticalCurvedList"/>
    <dgm:cxn modelId="{4D471011-1066-944A-9DC8-6CF0D39E19DF}" type="presParOf" srcId="{E37E86FA-B4BF-BD4A-87B8-477B34317C7A}" destId="{5EE5C2D7-C2E0-6544-A320-528BEB2E5495}" srcOrd="2" destOrd="0" presId="urn:microsoft.com/office/officeart/2008/layout/VerticalCurvedList"/>
    <dgm:cxn modelId="{EE2AEE90-65F2-0D41-9EAF-8AA22E0E8D60}" type="presParOf" srcId="{5EE5C2D7-C2E0-6544-A320-528BEB2E5495}" destId="{AC5E38C5-6BAF-B944-8902-0B5860F2D157}" srcOrd="0" destOrd="0" presId="urn:microsoft.com/office/officeart/2008/layout/VerticalCurvedList"/>
    <dgm:cxn modelId="{A0D51435-DB58-8F4D-88AB-DD5FAD0AA8AF}" type="presParOf" srcId="{E37E86FA-B4BF-BD4A-87B8-477B34317C7A}" destId="{47C37667-EFA1-F945-A0C1-8C3EFC207B0F}" srcOrd="3" destOrd="0" presId="urn:microsoft.com/office/officeart/2008/layout/VerticalCurvedList"/>
    <dgm:cxn modelId="{DA595B9A-818F-6449-87E6-2326D9E07FC8}" type="presParOf" srcId="{E37E86FA-B4BF-BD4A-87B8-477B34317C7A}" destId="{2580CAB6-BC63-9740-B1D5-6AE4CB8F5204}" srcOrd="4" destOrd="0" presId="urn:microsoft.com/office/officeart/2008/layout/VerticalCurvedList"/>
    <dgm:cxn modelId="{BA95FC86-89BE-734B-B84D-1C35D609D273}" type="presParOf" srcId="{2580CAB6-BC63-9740-B1D5-6AE4CB8F5204}" destId="{5699A0B6-D872-F24C-9F4E-E162450517D7}" srcOrd="0" destOrd="0" presId="urn:microsoft.com/office/officeart/2008/layout/VerticalCurvedList"/>
    <dgm:cxn modelId="{1048EB0C-DEF1-0746-8F1C-158393C94735}" type="presParOf" srcId="{E37E86FA-B4BF-BD4A-87B8-477B34317C7A}" destId="{89319438-BF5E-E741-B981-7715FF74EE01}" srcOrd="5" destOrd="0" presId="urn:microsoft.com/office/officeart/2008/layout/VerticalCurvedList"/>
    <dgm:cxn modelId="{5E3B11FB-8B39-CF46-9191-B69AEDA2CF17}" type="presParOf" srcId="{E37E86FA-B4BF-BD4A-87B8-477B34317C7A}" destId="{B38568CB-BD2F-204B-9956-7CB315600D10}" srcOrd="6" destOrd="0" presId="urn:microsoft.com/office/officeart/2008/layout/VerticalCurvedList"/>
    <dgm:cxn modelId="{660852DF-4FDD-3A49-9273-0D92AB13C4B0}" type="presParOf" srcId="{B38568CB-BD2F-204B-9956-7CB315600D10}" destId="{6DD34D1C-B60E-4047-BFC5-170288961747}" srcOrd="0" destOrd="0" presId="urn:microsoft.com/office/officeart/2008/layout/VerticalCurvedList"/>
    <dgm:cxn modelId="{47CDC1A5-FBF6-E646-8492-4A19B07DA0C5}" type="presParOf" srcId="{E37E86FA-B4BF-BD4A-87B8-477B34317C7A}" destId="{62273E4D-882E-2944-B636-73BBA04D89B4}" srcOrd="7" destOrd="0" presId="urn:microsoft.com/office/officeart/2008/layout/VerticalCurvedList"/>
    <dgm:cxn modelId="{A313B610-E38F-2D42-9775-F5C1D41E1400}" type="presParOf" srcId="{E37E86FA-B4BF-BD4A-87B8-477B34317C7A}" destId="{68BCC807-FCC4-1846-BCB0-946F0D0561EF}" srcOrd="8" destOrd="0" presId="urn:microsoft.com/office/officeart/2008/layout/VerticalCurvedList"/>
    <dgm:cxn modelId="{5B106E97-A980-1A45-BC43-0A3B5A54E446}" type="presParOf" srcId="{68BCC807-FCC4-1846-BCB0-946F0D0561EF}" destId="{B1DD3450-88CE-5A4A-9CA1-89527DEA20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/>
            <a:t>Rulings on Worships</a:t>
          </a:r>
        </a:p>
        <a:p>
          <a:pPr>
            <a:lnSpc>
              <a:spcPct val="120000"/>
            </a:lnSpc>
          </a:pPr>
          <a:r>
            <a:rPr lang="en-DE" sz="1800" dirty="0"/>
            <a:t>Purity</a:t>
          </a:r>
          <a:r>
            <a:rPr lang="en-US" sz="1800" dirty="0"/>
            <a:t>, prayers, funeral processions, charity, fasting, religious retreat, pilgrimage, carcass, foods, the permissible, sacrifice, oaths, vows jihad, competition.</a:t>
          </a:r>
          <a:endParaRPr lang="en-GB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/>
            <a:t>Rulings on Marriages</a:t>
          </a:r>
        </a:p>
        <a:p>
          <a:pPr>
            <a:lnSpc>
              <a:spcPct val="120000"/>
            </a:lnSpc>
          </a:pPr>
          <a:r>
            <a:rPr lang="en-US" sz="2000" dirty="0"/>
            <a:t>Marriage, divorce, oath, </a:t>
          </a:r>
          <a:r>
            <a:rPr lang="en-US" sz="2000" dirty="0" err="1"/>
            <a:t>zhihār</a:t>
          </a:r>
          <a:r>
            <a:rPr lang="en-US" sz="2000" dirty="0"/>
            <a:t>, </a:t>
          </a:r>
          <a:r>
            <a:rPr lang="en-DE" sz="2000" dirty="0"/>
            <a:t>Cursed,</a:t>
          </a:r>
          <a:r>
            <a:rPr lang="en-US" sz="2000" dirty="0"/>
            <a:t> </a:t>
          </a:r>
          <a:r>
            <a:rPr lang="en-DE" sz="2000" dirty="0"/>
            <a:t>Waiting period,</a:t>
          </a:r>
          <a:r>
            <a:rPr lang="en-US" sz="2000" dirty="0"/>
            <a:t> breastfeeding, a</a:t>
          </a:r>
          <a:r>
            <a:rPr lang="en-DE" sz="2000" dirty="0"/>
            <a:t>limony.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/>
            <a:t>Rulings on Sales</a:t>
          </a:r>
        </a:p>
        <a:p>
          <a:pPr rtl="0">
            <a:lnSpc>
              <a:spcPct val="120000"/>
            </a:lnSpc>
          </a:pPr>
          <a:r>
            <a:rPr lang="en-US" sz="1800" dirty="0"/>
            <a:t>Sale, f</a:t>
          </a:r>
          <a:r>
            <a:rPr lang="en-DE" sz="1800" dirty="0"/>
            <a:t>orward sale,</a:t>
          </a:r>
          <a:r>
            <a:rPr lang="en-US" sz="1800" dirty="0"/>
            <a:t> l</a:t>
          </a:r>
          <a:r>
            <a:rPr lang="en-DE" sz="1800" dirty="0"/>
            <a:t>oan,</a:t>
          </a:r>
          <a:r>
            <a:rPr lang="en-US" sz="1800" dirty="0"/>
            <a:t> m</a:t>
          </a:r>
          <a:r>
            <a:rPr lang="en-DE" sz="1800" dirty="0"/>
            <a:t>ortgage,</a:t>
          </a:r>
          <a:r>
            <a:rPr lang="en-US" sz="1800" dirty="0"/>
            <a:t> bankruptcy, confinement , r</a:t>
          </a:r>
          <a:r>
            <a:rPr lang="en-DE" sz="1800" dirty="0"/>
            <a:t>econciliation</a:t>
          </a:r>
          <a:r>
            <a:rPr lang="en-US" sz="1800" dirty="0"/>
            <a:t>, money transfer, guarantee company, attorney</a:t>
          </a: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1400" dirty="0"/>
            <a:t> </a:t>
          </a:r>
        </a:p>
        <a:p>
          <a:pPr rtl="0">
            <a:lnSpc>
              <a:spcPct val="120000"/>
            </a:lnSpc>
          </a:pPr>
          <a:r>
            <a:rPr lang="en-US" sz="2000" b="1" dirty="0"/>
            <a:t>Rulings on Sales</a:t>
          </a:r>
        </a:p>
        <a:p>
          <a:pPr rtl="0">
            <a:lnSpc>
              <a:spcPct val="120000"/>
            </a:lnSpc>
          </a:pPr>
          <a:r>
            <a:rPr lang="en-US" sz="1800" dirty="0"/>
            <a:t>Admitting, </a:t>
          </a:r>
          <a:r>
            <a:rPr lang="en-DE" sz="1800" dirty="0"/>
            <a:t>deposit , borrowing,</a:t>
          </a:r>
          <a:r>
            <a:rPr lang="en-US" sz="1800" dirty="0"/>
            <a:t> preemption, division, Speculation, crop, leasing, cultivating barred land, e</a:t>
          </a:r>
          <a:r>
            <a:rPr lang="en-DE" sz="1800" dirty="0"/>
            <a:t>ndowment, </a:t>
          </a:r>
          <a:r>
            <a:rPr lang="en-US" sz="1800" dirty="0"/>
            <a:t> gift, money on the ground</a:t>
          </a:r>
        </a:p>
        <a:p>
          <a:pPr rtl="0">
            <a:lnSpc>
              <a:spcPct val="120000"/>
            </a:lnSpc>
          </a:pP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/>
            <a:t>Rulings on Judicatory</a:t>
          </a:r>
          <a:r>
            <a:rPr lang="en-US" sz="2400" dirty="0"/>
            <a:t>: Retribution (qi</a:t>
          </a:r>
          <a:r>
            <a:rPr lang="en-DE" sz="2400" dirty="0"/>
            <a:t>ṣ</a:t>
          </a:r>
          <a:r>
            <a:rPr lang="en-US" sz="2400" dirty="0" err="1"/>
            <a:t>ā</a:t>
          </a:r>
          <a:r>
            <a:rPr lang="en-DE" sz="2400" dirty="0"/>
            <a:t>ṣ</a:t>
          </a:r>
          <a:r>
            <a:rPr lang="en-US" sz="2400" dirty="0"/>
            <a:t>), manumission (‘</a:t>
          </a:r>
          <a:r>
            <a:rPr lang="en-US" sz="2400" dirty="0" err="1"/>
            <a:t>itq</a:t>
          </a:r>
          <a:r>
            <a:rPr lang="en-US" sz="2400" dirty="0"/>
            <a:t>), the estimates (</a:t>
          </a:r>
          <a:r>
            <a:rPr lang="en-US" sz="2400" dirty="0" err="1"/>
            <a:t>farā’i</a:t>
          </a:r>
          <a:r>
            <a:rPr lang="en-DE" sz="2400" dirty="0"/>
            <a:t>ḍ</a:t>
          </a:r>
          <a:r>
            <a:rPr lang="en-US" sz="2400" dirty="0"/>
            <a:t>).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4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 custLinFactNeighborX="4858" custLinFactNeighborY="-23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4" custLinFactNeighborX="-1610" custLinFactNeighborY="-23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4" custLinFactNeighborX="-4858" custLinFactNeighborY="8164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4" custLinFactNeighborX="3036" custLinFactNeighborY="506">
        <dgm:presLayoutVars>
          <dgm:bulletEnabled val="1"/>
        </dgm:presLayoutVars>
      </dgm:prSet>
      <dgm:spPr/>
    </dgm:pt>
  </dgm:ptLst>
  <dgm:cxnLst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55EE83-FA63-3A4F-93D3-C5C3888CB23F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13F4F0-8B43-D941-842A-95069D09D141}">
      <dgm:prSet phldrT="[Text]"/>
      <dgm:spPr/>
      <dgm:t>
        <a:bodyPr/>
        <a:lstStyle/>
        <a:p>
          <a:r>
            <a:rPr lang="en-US" b="1" dirty="0"/>
            <a:t>Rulings on Worships</a:t>
          </a:r>
          <a:endParaRPr lang="en-GB" dirty="0"/>
        </a:p>
      </dgm:t>
    </dgm:pt>
    <dgm:pt modelId="{A65FB305-1555-5442-A24E-073CED999D3F}" type="parTrans" cxnId="{1263A2D3-716D-3648-93F8-BBB392E3818D}">
      <dgm:prSet/>
      <dgm:spPr/>
      <dgm:t>
        <a:bodyPr/>
        <a:lstStyle/>
        <a:p>
          <a:endParaRPr lang="en-GB"/>
        </a:p>
      </dgm:t>
    </dgm:pt>
    <dgm:pt modelId="{B8FF791C-FE6E-6843-A925-8530B988A333}" type="sibTrans" cxnId="{1263A2D3-716D-3648-93F8-BBB392E3818D}">
      <dgm:prSet/>
      <dgm:spPr/>
      <dgm:t>
        <a:bodyPr/>
        <a:lstStyle/>
        <a:p>
          <a:endParaRPr lang="en-GB"/>
        </a:p>
      </dgm:t>
    </dgm:pt>
    <dgm:pt modelId="{DCA136D5-E2B6-D04E-9720-947B0F2F1A63}">
      <dgm:prSet phldrT="[Text]"/>
      <dgm:spPr/>
      <dgm:t>
        <a:bodyPr/>
        <a:lstStyle/>
        <a:p>
          <a:r>
            <a:rPr lang="en-US" b="1" dirty="0"/>
            <a:t>Rulings on Transactions</a:t>
          </a:r>
          <a:endParaRPr lang="en-GB" dirty="0"/>
        </a:p>
      </dgm:t>
    </dgm:pt>
    <dgm:pt modelId="{86369567-78A8-124A-876C-D2382AF7C6E0}" type="parTrans" cxnId="{C4D07285-A9E3-E942-ABCB-625B6F5FB93C}">
      <dgm:prSet/>
      <dgm:spPr/>
      <dgm:t>
        <a:bodyPr/>
        <a:lstStyle/>
        <a:p>
          <a:endParaRPr lang="en-GB"/>
        </a:p>
      </dgm:t>
    </dgm:pt>
    <dgm:pt modelId="{91E27467-D486-9647-8524-8D98982AABCB}" type="sibTrans" cxnId="{C4D07285-A9E3-E942-ABCB-625B6F5FB93C}">
      <dgm:prSet/>
      <dgm:spPr/>
      <dgm:t>
        <a:bodyPr/>
        <a:lstStyle/>
        <a:p>
          <a:endParaRPr lang="en-GB"/>
        </a:p>
      </dgm:t>
    </dgm:pt>
    <dgm:pt modelId="{EB5549CD-EB8B-FD44-8F78-731BEA430320}">
      <dgm:prSet phldrT="[Text]"/>
      <dgm:spPr/>
      <dgm:t>
        <a:bodyPr/>
        <a:lstStyle/>
        <a:p>
          <a:r>
            <a:rPr lang="en-US" b="1" dirty="0"/>
            <a:t>Rulings on Marriages</a:t>
          </a:r>
          <a:endParaRPr lang="en-GB" dirty="0"/>
        </a:p>
      </dgm:t>
    </dgm:pt>
    <dgm:pt modelId="{125BCB0F-F9DF-EF4C-AA39-D5E24CA60B36}" type="parTrans" cxnId="{62D84D29-F208-3241-B644-8B44A2B0419C}">
      <dgm:prSet/>
      <dgm:spPr/>
      <dgm:t>
        <a:bodyPr/>
        <a:lstStyle/>
        <a:p>
          <a:endParaRPr lang="en-GB"/>
        </a:p>
      </dgm:t>
    </dgm:pt>
    <dgm:pt modelId="{1EB13F07-ED07-774D-8DD3-D73532C6B19D}" type="sibTrans" cxnId="{62D84D29-F208-3241-B644-8B44A2B0419C}">
      <dgm:prSet/>
      <dgm:spPr/>
      <dgm:t>
        <a:bodyPr/>
        <a:lstStyle/>
        <a:p>
          <a:endParaRPr lang="en-GB"/>
        </a:p>
      </dgm:t>
    </dgm:pt>
    <dgm:pt modelId="{81246283-5A54-1D42-A37B-57DFC048B4EF}">
      <dgm:prSet phldrT="[Text]"/>
      <dgm:spPr/>
      <dgm:t>
        <a:bodyPr/>
        <a:lstStyle/>
        <a:p>
          <a:r>
            <a:rPr lang="en-DE" b="1" dirty="0"/>
            <a:t>Rulings on Felonies and Quarrels</a:t>
          </a:r>
          <a:endParaRPr lang="en-GB" dirty="0"/>
        </a:p>
      </dgm:t>
    </dgm:pt>
    <dgm:pt modelId="{161AE845-27E9-074D-91C3-4A0E3EE40053}" type="parTrans" cxnId="{C9AFE2E8-CA67-A447-9A5F-7DAB5F37074C}">
      <dgm:prSet/>
      <dgm:spPr/>
      <dgm:t>
        <a:bodyPr/>
        <a:lstStyle/>
        <a:p>
          <a:endParaRPr lang="en-GB"/>
        </a:p>
      </dgm:t>
    </dgm:pt>
    <dgm:pt modelId="{46EEDFDE-A4E6-3F46-9EF4-387F5C502720}" type="sibTrans" cxnId="{C9AFE2E8-CA67-A447-9A5F-7DAB5F37074C}">
      <dgm:prSet/>
      <dgm:spPr/>
      <dgm:t>
        <a:bodyPr/>
        <a:lstStyle/>
        <a:p>
          <a:endParaRPr lang="en-GB"/>
        </a:p>
      </dgm:t>
    </dgm:pt>
    <dgm:pt modelId="{4018DBBB-0396-1C4F-A5FE-D8849A689574}" type="pres">
      <dgm:prSet presAssocID="{0A55EE83-FA63-3A4F-93D3-C5C3888CB23F}" presName="Name0" presStyleCnt="0">
        <dgm:presLayoutVars>
          <dgm:chMax val="7"/>
          <dgm:chPref val="7"/>
          <dgm:dir/>
        </dgm:presLayoutVars>
      </dgm:prSet>
      <dgm:spPr/>
    </dgm:pt>
    <dgm:pt modelId="{E37E86FA-B4BF-BD4A-87B8-477B34317C7A}" type="pres">
      <dgm:prSet presAssocID="{0A55EE83-FA63-3A4F-93D3-C5C3888CB23F}" presName="Name1" presStyleCnt="0"/>
      <dgm:spPr/>
    </dgm:pt>
    <dgm:pt modelId="{A19DCF93-23E1-0944-86FA-5A60273B9638}" type="pres">
      <dgm:prSet presAssocID="{0A55EE83-FA63-3A4F-93D3-C5C3888CB23F}" presName="cycle" presStyleCnt="0"/>
      <dgm:spPr/>
    </dgm:pt>
    <dgm:pt modelId="{AD769CA0-9026-6040-845E-61256834F71B}" type="pres">
      <dgm:prSet presAssocID="{0A55EE83-FA63-3A4F-93D3-C5C3888CB23F}" presName="srcNode" presStyleLbl="node1" presStyleIdx="0" presStyleCnt="4"/>
      <dgm:spPr/>
    </dgm:pt>
    <dgm:pt modelId="{01387C38-1976-4544-A819-E023B2A8E1A1}" type="pres">
      <dgm:prSet presAssocID="{0A55EE83-FA63-3A4F-93D3-C5C3888CB23F}" presName="conn" presStyleLbl="parChTrans1D2" presStyleIdx="0" presStyleCnt="1"/>
      <dgm:spPr/>
    </dgm:pt>
    <dgm:pt modelId="{442E2190-F49C-F64D-9ADF-1520485DC353}" type="pres">
      <dgm:prSet presAssocID="{0A55EE83-FA63-3A4F-93D3-C5C3888CB23F}" presName="extraNode" presStyleLbl="node1" presStyleIdx="0" presStyleCnt="4"/>
      <dgm:spPr/>
    </dgm:pt>
    <dgm:pt modelId="{2FC1B05A-703B-FB43-978D-CA2E1A96A207}" type="pres">
      <dgm:prSet presAssocID="{0A55EE83-FA63-3A4F-93D3-C5C3888CB23F}" presName="dstNode" presStyleLbl="node1" presStyleIdx="0" presStyleCnt="4"/>
      <dgm:spPr/>
    </dgm:pt>
    <dgm:pt modelId="{CC790A65-EFA0-D748-8C26-2E47503C2297}" type="pres">
      <dgm:prSet presAssocID="{D213F4F0-8B43-D941-842A-95069D09D141}" presName="text_1" presStyleLbl="node1" presStyleIdx="0" presStyleCnt="4">
        <dgm:presLayoutVars>
          <dgm:bulletEnabled val="1"/>
        </dgm:presLayoutVars>
      </dgm:prSet>
      <dgm:spPr/>
    </dgm:pt>
    <dgm:pt modelId="{5EE5C2D7-C2E0-6544-A320-528BEB2E5495}" type="pres">
      <dgm:prSet presAssocID="{D213F4F0-8B43-D941-842A-95069D09D141}" presName="accent_1" presStyleCnt="0"/>
      <dgm:spPr/>
    </dgm:pt>
    <dgm:pt modelId="{AC5E38C5-6BAF-B944-8902-0B5860F2D157}" type="pres">
      <dgm:prSet presAssocID="{D213F4F0-8B43-D941-842A-95069D09D141}" presName="accentRepeatNode" presStyleLbl="solidFgAcc1" presStyleIdx="0" presStyleCnt="4"/>
      <dgm:spPr/>
    </dgm:pt>
    <dgm:pt modelId="{47C37667-EFA1-F945-A0C1-8C3EFC207B0F}" type="pres">
      <dgm:prSet presAssocID="{DCA136D5-E2B6-D04E-9720-947B0F2F1A63}" presName="text_2" presStyleLbl="node1" presStyleIdx="1" presStyleCnt="4">
        <dgm:presLayoutVars>
          <dgm:bulletEnabled val="1"/>
        </dgm:presLayoutVars>
      </dgm:prSet>
      <dgm:spPr/>
    </dgm:pt>
    <dgm:pt modelId="{2580CAB6-BC63-9740-B1D5-6AE4CB8F5204}" type="pres">
      <dgm:prSet presAssocID="{DCA136D5-E2B6-D04E-9720-947B0F2F1A63}" presName="accent_2" presStyleCnt="0"/>
      <dgm:spPr/>
    </dgm:pt>
    <dgm:pt modelId="{5699A0B6-D872-F24C-9F4E-E162450517D7}" type="pres">
      <dgm:prSet presAssocID="{DCA136D5-E2B6-D04E-9720-947B0F2F1A63}" presName="accentRepeatNode" presStyleLbl="solidFgAcc1" presStyleIdx="1" presStyleCnt="4"/>
      <dgm:spPr/>
    </dgm:pt>
    <dgm:pt modelId="{89319438-BF5E-E741-B981-7715FF74EE01}" type="pres">
      <dgm:prSet presAssocID="{EB5549CD-EB8B-FD44-8F78-731BEA430320}" presName="text_3" presStyleLbl="node1" presStyleIdx="2" presStyleCnt="4">
        <dgm:presLayoutVars>
          <dgm:bulletEnabled val="1"/>
        </dgm:presLayoutVars>
      </dgm:prSet>
      <dgm:spPr/>
    </dgm:pt>
    <dgm:pt modelId="{B38568CB-BD2F-204B-9956-7CB315600D10}" type="pres">
      <dgm:prSet presAssocID="{EB5549CD-EB8B-FD44-8F78-731BEA430320}" presName="accent_3" presStyleCnt="0"/>
      <dgm:spPr/>
    </dgm:pt>
    <dgm:pt modelId="{6DD34D1C-B60E-4047-BFC5-170288961747}" type="pres">
      <dgm:prSet presAssocID="{EB5549CD-EB8B-FD44-8F78-731BEA430320}" presName="accentRepeatNode" presStyleLbl="solidFgAcc1" presStyleIdx="2" presStyleCnt="4"/>
      <dgm:spPr/>
    </dgm:pt>
    <dgm:pt modelId="{62273E4D-882E-2944-B636-73BBA04D89B4}" type="pres">
      <dgm:prSet presAssocID="{81246283-5A54-1D42-A37B-57DFC048B4EF}" presName="text_4" presStyleLbl="node1" presStyleIdx="3" presStyleCnt="4">
        <dgm:presLayoutVars>
          <dgm:bulletEnabled val="1"/>
        </dgm:presLayoutVars>
      </dgm:prSet>
      <dgm:spPr/>
    </dgm:pt>
    <dgm:pt modelId="{68BCC807-FCC4-1846-BCB0-946F0D0561EF}" type="pres">
      <dgm:prSet presAssocID="{81246283-5A54-1D42-A37B-57DFC048B4EF}" presName="accent_4" presStyleCnt="0"/>
      <dgm:spPr/>
    </dgm:pt>
    <dgm:pt modelId="{B1DD3450-88CE-5A4A-9CA1-89527DEA20E8}" type="pres">
      <dgm:prSet presAssocID="{81246283-5A54-1D42-A37B-57DFC048B4EF}" presName="accentRepeatNode" presStyleLbl="solidFgAcc1" presStyleIdx="3" presStyleCnt="4"/>
      <dgm:spPr/>
    </dgm:pt>
  </dgm:ptLst>
  <dgm:cxnLst>
    <dgm:cxn modelId="{62D84D29-F208-3241-B644-8B44A2B0419C}" srcId="{0A55EE83-FA63-3A4F-93D3-C5C3888CB23F}" destId="{EB5549CD-EB8B-FD44-8F78-731BEA430320}" srcOrd="2" destOrd="0" parTransId="{125BCB0F-F9DF-EF4C-AA39-D5E24CA60B36}" sibTransId="{1EB13F07-ED07-774D-8DD3-D73532C6B19D}"/>
    <dgm:cxn modelId="{7F56D240-C740-CA42-81C2-ADA7654FA58C}" type="presOf" srcId="{D213F4F0-8B43-D941-842A-95069D09D141}" destId="{CC790A65-EFA0-D748-8C26-2E47503C2297}" srcOrd="0" destOrd="0" presId="urn:microsoft.com/office/officeart/2008/layout/VerticalCurvedList"/>
    <dgm:cxn modelId="{EDBBA952-2F06-8949-9B92-3FC0A28ADCD9}" type="presOf" srcId="{DCA136D5-E2B6-D04E-9720-947B0F2F1A63}" destId="{47C37667-EFA1-F945-A0C1-8C3EFC207B0F}" srcOrd="0" destOrd="0" presId="urn:microsoft.com/office/officeart/2008/layout/VerticalCurvedList"/>
    <dgm:cxn modelId="{4203F781-D530-6249-BBC9-38A2B4283C42}" type="presOf" srcId="{B8FF791C-FE6E-6843-A925-8530B988A333}" destId="{01387C38-1976-4544-A819-E023B2A8E1A1}" srcOrd="0" destOrd="0" presId="urn:microsoft.com/office/officeart/2008/layout/VerticalCurvedList"/>
    <dgm:cxn modelId="{C4D07285-A9E3-E942-ABCB-625B6F5FB93C}" srcId="{0A55EE83-FA63-3A4F-93D3-C5C3888CB23F}" destId="{DCA136D5-E2B6-D04E-9720-947B0F2F1A63}" srcOrd="1" destOrd="0" parTransId="{86369567-78A8-124A-876C-D2382AF7C6E0}" sibTransId="{91E27467-D486-9647-8524-8D98982AABCB}"/>
    <dgm:cxn modelId="{2A7E4DAC-FFE6-9E40-ABD1-5358876FC512}" type="presOf" srcId="{0A55EE83-FA63-3A4F-93D3-C5C3888CB23F}" destId="{4018DBBB-0396-1C4F-A5FE-D8849A689574}" srcOrd="0" destOrd="0" presId="urn:microsoft.com/office/officeart/2008/layout/VerticalCurvedList"/>
    <dgm:cxn modelId="{B2A334D1-F746-724A-B554-46961369C398}" type="presOf" srcId="{EB5549CD-EB8B-FD44-8F78-731BEA430320}" destId="{89319438-BF5E-E741-B981-7715FF74EE01}" srcOrd="0" destOrd="0" presId="urn:microsoft.com/office/officeart/2008/layout/VerticalCurvedList"/>
    <dgm:cxn modelId="{1263A2D3-716D-3648-93F8-BBB392E3818D}" srcId="{0A55EE83-FA63-3A4F-93D3-C5C3888CB23F}" destId="{D213F4F0-8B43-D941-842A-95069D09D141}" srcOrd="0" destOrd="0" parTransId="{A65FB305-1555-5442-A24E-073CED999D3F}" sibTransId="{B8FF791C-FE6E-6843-A925-8530B988A333}"/>
    <dgm:cxn modelId="{C9AFE2E8-CA67-A447-9A5F-7DAB5F37074C}" srcId="{0A55EE83-FA63-3A4F-93D3-C5C3888CB23F}" destId="{81246283-5A54-1D42-A37B-57DFC048B4EF}" srcOrd="3" destOrd="0" parTransId="{161AE845-27E9-074D-91C3-4A0E3EE40053}" sibTransId="{46EEDFDE-A4E6-3F46-9EF4-387F5C502720}"/>
    <dgm:cxn modelId="{FAFA14EF-D96B-1649-B0C4-753A64C5B0CF}" type="presOf" srcId="{81246283-5A54-1D42-A37B-57DFC048B4EF}" destId="{62273E4D-882E-2944-B636-73BBA04D89B4}" srcOrd="0" destOrd="0" presId="urn:microsoft.com/office/officeart/2008/layout/VerticalCurvedList"/>
    <dgm:cxn modelId="{E6DA91F8-CD6A-6042-97A7-41988464C419}" type="presParOf" srcId="{4018DBBB-0396-1C4F-A5FE-D8849A689574}" destId="{E37E86FA-B4BF-BD4A-87B8-477B34317C7A}" srcOrd="0" destOrd="0" presId="urn:microsoft.com/office/officeart/2008/layout/VerticalCurvedList"/>
    <dgm:cxn modelId="{A53FC9FF-D626-FF46-B518-0D248E393566}" type="presParOf" srcId="{E37E86FA-B4BF-BD4A-87B8-477B34317C7A}" destId="{A19DCF93-23E1-0944-86FA-5A60273B9638}" srcOrd="0" destOrd="0" presId="urn:microsoft.com/office/officeart/2008/layout/VerticalCurvedList"/>
    <dgm:cxn modelId="{EF10CCD0-F5B7-E04C-BF62-ADB76A314665}" type="presParOf" srcId="{A19DCF93-23E1-0944-86FA-5A60273B9638}" destId="{AD769CA0-9026-6040-845E-61256834F71B}" srcOrd="0" destOrd="0" presId="urn:microsoft.com/office/officeart/2008/layout/VerticalCurvedList"/>
    <dgm:cxn modelId="{822D4B11-5A18-7844-B7B3-FF40B6461BA8}" type="presParOf" srcId="{A19DCF93-23E1-0944-86FA-5A60273B9638}" destId="{01387C38-1976-4544-A819-E023B2A8E1A1}" srcOrd="1" destOrd="0" presId="urn:microsoft.com/office/officeart/2008/layout/VerticalCurvedList"/>
    <dgm:cxn modelId="{9FFDA959-5926-D34D-9AD2-17D2DAD5C246}" type="presParOf" srcId="{A19DCF93-23E1-0944-86FA-5A60273B9638}" destId="{442E2190-F49C-F64D-9ADF-1520485DC353}" srcOrd="2" destOrd="0" presId="urn:microsoft.com/office/officeart/2008/layout/VerticalCurvedList"/>
    <dgm:cxn modelId="{7FAE1C1B-3594-0A4D-91F1-39F8A41BC2C5}" type="presParOf" srcId="{A19DCF93-23E1-0944-86FA-5A60273B9638}" destId="{2FC1B05A-703B-FB43-978D-CA2E1A96A207}" srcOrd="3" destOrd="0" presId="urn:microsoft.com/office/officeart/2008/layout/VerticalCurvedList"/>
    <dgm:cxn modelId="{E485BED5-37DC-E84F-B471-94600C701303}" type="presParOf" srcId="{E37E86FA-B4BF-BD4A-87B8-477B34317C7A}" destId="{CC790A65-EFA0-D748-8C26-2E47503C2297}" srcOrd="1" destOrd="0" presId="urn:microsoft.com/office/officeart/2008/layout/VerticalCurvedList"/>
    <dgm:cxn modelId="{4D471011-1066-944A-9DC8-6CF0D39E19DF}" type="presParOf" srcId="{E37E86FA-B4BF-BD4A-87B8-477B34317C7A}" destId="{5EE5C2D7-C2E0-6544-A320-528BEB2E5495}" srcOrd="2" destOrd="0" presId="urn:microsoft.com/office/officeart/2008/layout/VerticalCurvedList"/>
    <dgm:cxn modelId="{EE2AEE90-65F2-0D41-9EAF-8AA22E0E8D60}" type="presParOf" srcId="{5EE5C2D7-C2E0-6544-A320-528BEB2E5495}" destId="{AC5E38C5-6BAF-B944-8902-0B5860F2D157}" srcOrd="0" destOrd="0" presId="urn:microsoft.com/office/officeart/2008/layout/VerticalCurvedList"/>
    <dgm:cxn modelId="{A0D51435-DB58-8F4D-88AB-DD5FAD0AA8AF}" type="presParOf" srcId="{E37E86FA-B4BF-BD4A-87B8-477B34317C7A}" destId="{47C37667-EFA1-F945-A0C1-8C3EFC207B0F}" srcOrd="3" destOrd="0" presId="urn:microsoft.com/office/officeart/2008/layout/VerticalCurvedList"/>
    <dgm:cxn modelId="{DA595B9A-818F-6449-87E6-2326D9E07FC8}" type="presParOf" srcId="{E37E86FA-B4BF-BD4A-87B8-477B34317C7A}" destId="{2580CAB6-BC63-9740-B1D5-6AE4CB8F5204}" srcOrd="4" destOrd="0" presId="urn:microsoft.com/office/officeart/2008/layout/VerticalCurvedList"/>
    <dgm:cxn modelId="{BA95FC86-89BE-734B-B84D-1C35D609D273}" type="presParOf" srcId="{2580CAB6-BC63-9740-B1D5-6AE4CB8F5204}" destId="{5699A0B6-D872-F24C-9F4E-E162450517D7}" srcOrd="0" destOrd="0" presId="urn:microsoft.com/office/officeart/2008/layout/VerticalCurvedList"/>
    <dgm:cxn modelId="{1048EB0C-DEF1-0746-8F1C-158393C94735}" type="presParOf" srcId="{E37E86FA-B4BF-BD4A-87B8-477B34317C7A}" destId="{89319438-BF5E-E741-B981-7715FF74EE01}" srcOrd="5" destOrd="0" presId="urn:microsoft.com/office/officeart/2008/layout/VerticalCurvedList"/>
    <dgm:cxn modelId="{5E3B11FB-8B39-CF46-9191-B69AEDA2CF17}" type="presParOf" srcId="{E37E86FA-B4BF-BD4A-87B8-477B34317C7A}" destId="{B38568CB-BD2F-204B-9956-7CB315600D10}" srcOrd="6" destOrd="0" presId="urn:microsoft.com/office/officeart/2008/layout/VerticalCurvedList"/>
    <dgm:cxn modelId="{660852DF-4FDD-3A49-9273-0D92AB13C4B0}" type="presParOf" srcId="{B38568CB-BD2F-204B-9956-7CB315600D10}" destId="{6DD34D1C-B60E-4047-BFC5-170288961747}" srcOrd="0" destOrd="0" presId="urn:microsoft.com/office/officeart/2008/layout/VerticalCurvedList"/>
    <dgm:cxn modelId="{47CDC1A5-FBF6-E646-8492-4A19B07DA0C5}" type="presParOf" srcId="{E37E86FA-B4BF-BD4A-87B8-477B34317C7A}" destId="{62273E4D-882E-2944-B636-73BBA04D89B4}" srcOrd="7" destOrd="0" presId="urn:microsoft.com/office/officeart/2008/layout/VerticalCurvedList"/>
    <dgm:cxn modelId="{A313B610-E38F-2D42-9775-F5C1D41E1400}" type="presParOf" srcId="{E37E86FA-B4BF-BD4A-87B8-477B34317C7A}" destId="{68BCC807-FCC4-1846-BCB0-946F0D0561EF}" srcOrd="8" destOrd="0" presId="urn:microsoft.com/office/officeart/2008/layout/VerticalCurvedList"/>
    <dgm:cxn modelId="{5B106E97-A980-1A45-BC43-0A3B5A54E446}" type="presParOf" srcId="{68BCC807-FCC4-1846-BCB0-946F0D0561EF}" destId="{B1DD3450-88CE-5A4A-9CA1-89527DEA20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/>
            <a:t>Rulings on Worships</a:t>
          </a:r>
        </a:p>
        <a:p>
          <a:pPr>
            <a:lnSpc>
              <a:spcPct val="120000"/>
            </a:lnSpc>
          </a:pPr>
          <a:r>
            <a:rPr lang="en-DE" sz="1800" dirty="0"/>
            <a:t>Purity</a:t>
          </a:r>
          <a:r>
            <a:rPr lang="en-US" sz="1800" dirty="0"/>
            <a:t>, prayers, charity, fasting, religious retreat and pilgrimage.</a:t>
          </a:r>
          <a:endParaRPr lang="en-GB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dirty="0">
              <a:latin typeface="+mn-lt"/>
              <a:cs typeface="Times New Roman" panose="02020603050405020304" pitchFamily="18" charset="0"/>
            </a:rPr>
            <a:t> </a:t>
          </a:r>
        </a:p>
        <a:p>
          <a:pPr>
            <a:lnSpc>
              <a:spcPct val="120000"/>
            </a:lnSpc>
          </a:pPr>
          <a:r>
            <a:rPr lang="en-US" sz="1800" dirty="0">
              <a:latin typeface="+mn-lt"/>
              <a:cs typeface="Times New Roman" panose="02020603050405020304" pitchFamily="18" charset="0"/>
            </a:rPr>
            <a:t>Sales, f</a:t>
          </a:r>
          <a:r>
            <a:rPr lang="en-DE" sz="1800" dirty="0">
              <a:latin typeface="+mn-lt"/>
              <a:cs typeface="Times New Roman" panose="02020603050405020304" pitchFamily="18" charset="0"/>
            </a:rPr>
            <a:t>orward sale, </a:t>
          </a:r>
          <a:r>
            <a:rPr lang="en-US" sz="1800" dirty="0">
              <a:latin typeface="+mn-lt"/>
              <a:cs typeface="Times New Roman" panose="02020603050405020304" pitchFamily="18" charset="0"/>
            </a:rPr>
            <a:t>l</a:t>
          </a:r>
          <a:r>
            <a:rPr lang="en-DE" sz="1800" dirty="0">
              <a:latin typeface="+mn-lt"/>
              <a:cs typeface="Times New Roman" panose="02020603050405020304" pitchFamily="18" charset="0"/>
            </a:rPr>
            <a:t>oan,</a:t>
          </a:r>
          <a:r>
            <a:rPr lang="en-US" sz="1800" dirty="0">
              <a:latin typeface="+mn-lt"/>
              <a:cs typeface="Times New Roman" panose="02020603050405020304" pitchFamily="18" charset="0"/>
            </a:rPr>
            <a:t> m</a:t>
          </a:r>
          <a:r>
            <a:rPr lang="en-DE" sz="1800" dirty="0">
              <a:latin typeface="+mn-lt"/>
              <a:cs typeface="Times New Roman" panose="02020603050405020304" pitchFamily="18" charset="0"/>
            </a:rPr>
            <a:t>ortgage, </a:t>
          </a:r>
          <a:r>
            <a:rPr lang="en-US" sz="1800" dirty="0">
              <a:latin typeface="+mn-lt"/>
              <a:cs typeface="Times New Roman" panose="02020603050405020304" pitchFamily="18" charset="0"/>
            </a:rPr>
            <a:t>bankruptcy, money transfer, company, attorney, admitting, </a:t>
          </a:r>
          <a:r>
            <a:rPr lang="en-DE" sz="1800" dirty="0">
              <a:latin typeface="+mn-lt"/>
              <a:cs typeface="Times New Roman" panose="02020603050405020304" pitchFamily="18" charset="0"/>
            </a:rPr>
            <a:t>borrowing, </a:t>
          </a:r>
          <a:r>
            <a:rPr lang="en-US" sz="1800" dirty="0">
              <a:latin typeface="+mn-lt"/>
              <a:cs typeface="Times New Roman" panose="02020603050405020304" pitchFamily="18" charset="0"/>
            </a:rPr>
            <a:t>usurpation. </a:t>
          </a:r>
          <a:endParaRPr lang="en-GB" sz="1800" dirty="0">
            <a:latin typeface="+mn-lt"/>
            <a:cs typeface="Times New Roman" panose="02020603050405020304" pitchFamily="18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endParaRPr lang="en-US" sz="1800" b="1" dirty="0">
            <a:latin typeface="+mn-lt"/>
            <a:cs typeface="Times New Roman" panose="02020603050405020304" pitchFamily="18" charset="0"/>
          </a:endParaRPr>
        </a:p>
        <a:p>
          <a:pPr rtl="0">
            <a:lnSpc>
              <a:spcPct val="120000"/>
            </a:lnSpc>
          </a:pPr>
          <a:r>
            <a:rPr lang="en-US" sz="2000" b="1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dirty="0">
              <a:latin typeface="+mn-lt"/>
              <a:cs typeface="Times New Roman" panose="02020603050405020304" pitchFamily="18" charset="0"/>
            </a:rPr>
            <a:t> </a:t>
          </a:r>
        </a:p>
        <a:p>
          <a:pPr rtl="0">
            <a:lnSpc>
              <a:spcPct val="120000"/>
            </a:lnSpc>
          </a:pPr>
          <a:r>
            <a:rPr lang="en-US" sz="1800" dirty="0"/>
            <a:t>Preemption, loan, crop sharing, leasing, cultivating barred land, e</a:t>
          </a:r>
          <a:r>
            <a:rPr lang="en-DE" sz="1800" dirty="0"/>
            <a:t>ndowment, </a:t>
          </a:r>
          <a:r>
            <a:rPr lang="en-US" sz="1800" dirty="0"/>
            <a:t>gift, money on the ground, wages, estimates, wills, spoils, charities</a:t>
          </a:r>
        </a:p>
        <a:p>
          <a:pPr rtl="0">
            <a:lnSpc>
              <a:spcPct val="120000"/>
            </a:lnSpc>
          </a:pPr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000" b="1" dirty="0"/>
            <a:t>Rulings on Marriages</a:t>
          </a:r>
        </a:p>
        <a:p>
          <a:pPr rtl="0">
            <a:lnSpc>
              <a:spcPct val="120000"/>
            </a:lnSpc>
          </a:pPr>
          <a:r>
            <a:rPr lang="en-US" sz="1800" dirty="0"/>
            <a:t>Dowry, divorce filed by the wife, divorce, return, oath, </a:t>
          </a:r>
          <a:r>
            <a:rPr lang="en-US" sz="1800" dirty="0" err="1"/>
            <a:t>zhihār</a:t>
          </a:r>
          <a:r>
            <a:rPr lang="en-US" sz="1800" dirty="0"/>
            <a:t>, </a:t>
          </a:r>
          <a:r>
            <a:rPr lang="en-DE" sz="1800" dirty="0"/>
            <a:t>Cursed,</a:t>
          </a:r>
          <a:r>
            <a:rPr lang="en-US" sz="1800" dirty="0"/>
            <a:t> </a:t>
          </a:r>
          <a:r>
            <a:rPr lang="en-DE" sz="1800" dirty="0"/>
            <a:t>Waiting period, </a:t>
          </a:r>
          <a:r>
            <a:rPr lang="en-US" sz="1800" dirty="0"/>
            <a:t>breastfeeding, a</a:t>
          </a:r>
          <a:r>
            <a:rPr lang="en-DE" sz="1800" dirty="0"/>
            <a:t>limony.</a:t>
          </a:r>
          <a:endParaRPr lang="en-GB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  <a:spcAft>
              <a:spcPct val="35000"/>
            </a:spcAft>
          </a:pPr>
          <a:endParaRPr lang="en-DE" sz="1800" b="1" dirty="0"/>
        </a:p>
        <a:p>
          <a:pPr rtl="0">
            <a:lnSpc>
              <a:spcPct val="120000"/>
            </a:lnSpc>
            <a:spcAft>
              <a:spcPct val="35000"/>
            </a:spcAft>
          </a:pPr>
          <a:endParaRPr lang="en-DE" sz="1800" b="1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800" b="1" dirty="0"/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DE" sz="2000" b="1" dirty="0"/>
            <a:t>Rulings on Felonies and Quarrels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DE" sz="1800" dirty="0"/>
            <a:t>Blood money, blood lawsuit, the tyrannous, apostate, adultery, slander,  stealing, bandits, beverages, discretionary punishment, assaulter, biographies, tribute.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800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120000"/>
            </a:lnSpc>
            <a:spcAft>
              <a:spcPct val="35000"/>
            </a:spcAft>
          </a:pPr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7AFB-CB2B-9444-8CA6-287E0675B9C2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DE" sz="1800" b="1" dirty="0"/>
            <a:t>Rulings on Felonies and Quarrels</a:t>
          </a:r>
        </a:p>
        <a:p>
          <a:pPr>
            <a:lnSpc>
              <a:spcPct val="120000"/>
            </a:lnSpc>
          </a:pPr>
          <a:r>
            <a:rPr lang="en-GB" sz="1600" dirty="0"/>
            <a:t>A</a:t>
          </a:r>
          <a:r>
            <a:rPr lang="en-DE" sz="1600" dirty="0"/>
            <a:t>rmistice, hunting , sacrifice, foods. </a:t>
          </a:r>
          <a:r>
            <a:rPr lang="en-GB" sz="1600" dirty="0"/>
            <a:t>C</a:t>
          </a:r>
          <a:r>
            <a:rPr lang="en-DE" sz="1600" dirty="0"/>
            <a:t>ompetition, oaths,  vows,  Judicature, testimony, lawsuit,  evidences, manumission, contracted manumission, children's mothers.</a:t>
          </a:r>
          <a:endParaRPr lang="en-US" sz="1600" b="1" dirty="0"/>
        </a:p>
      </dgm:t>
    </dgm:pt>
    <dgm:pt modelId="{392E3D66-AF4A-7641-8A77-AFC5E362AD08}" type="parTrans" cxnId="{B8C181A4-29BE-9B41-8496-15C22C863340}">
      <dgm:prSet/>
      <dgm:spPr/>
      <dgm:t>
        <a:bodyPr/>
        <a:lstStyle/>
        <a:p>
          <a:endParaRPr lang="en-GB" sz="1800"/>
        </a:p>
      </dgm:t>
    </dgm:pt>
    <dgm:pt modelId="{181270AA-2946-8841-85EB-1863F9B7482A}" type="sibTrans" cxnId="{B8C181A4-29BE-9B41-8496-15C22C863340}">
      <dgm:prSet/>
      <dgm:spPr/>
      <dgm:t>
        <a:bodyPr/>
        <a:lstStyle/>
        <a:p>
          <a:endParaRPr lang="en-GB" sz="1800"/>
        </a:p>
      </dgm:t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5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 custLinFactNeighborX="0" custLinFactNeighborY="687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5" custLinFactNeighborX="-1610" custLinFactNeighborY="-506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5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5" custLinFactNeighborX="607" custLinFactNeighborY="-1495">
        <dgm:presLayoutVars>
          <dgm:bulletEnabled val="1"/>
        </dgm:presLayoutVars>
      </dgm:prSet>
      <dgm:spPr/>
    </dgm:pt>
    <dgm:pt modelId="{8785810F-567F-0844-A883-9348083385BF}" type="pres">
      <dgm:prSet presAssocID="{F55F2AE2-0EDC-944B-875B-9C63BDD78B7C}" presName="sibTrans" presStyleCnt="0"/>
      <dgm:spPr/>
    </dgm:pt>
    <dgm:pt modelId="{33CE6444-5934-524B-91A6-8D42A70FF761}" type="pres">
      <dgm:prSet presAssocID="{8C8F7AFB-CB2B-9444-8CA6-287E0675B9C2}" presName="node" presStyleLbl="node1" presStyleIdx="4" presStyleCnt="5">
        <dgm:presLayoutVars>
          <dgm:bulletEnabled val="1"/>
        </dgm:presLayoutVars>
      </dgm:prSet>
      <dgm:spPr/>
    </dgm:pt>
  </dgm:ptLst>
  <dgm:cxnLst>
    <dgm:cxn modelId="{9B4A112C-CA7B-C347-BC7F-E12A51E8C0EE}" type="presOf" srcId="{8C8F7AFB-CB2B-9444-8CA6-287E0675B9C2}" destId="{33CE6444-5934-524B-91A6-8D42A70FF761}" srcOrd="0" destOrd="0" presId="urn:microsoft.com/office/officeart/2005/8/layout/default"/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B8C181A4-29BE-9B41-8496-15C22C863340}" srcId="{0472DB7B-DC36-D345-9B1E-31F321B25F1F}" destId="{8C8F7AFB-CB2B-9444-8CA6-287E0675B9C2}" srcOrd="5" destOrd="0" parTransId="{392E3D66-AF4A-7641-8A77-AFC5E362AD08}" sibTransId="{181270AA-2946-8841-85EB-1863F9B7482A}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  <dgm:cxn modelId="{7DF6212C-37AF-B04F-8336-C05CC453145F}" type="presParOf" srcId="{3C52A647-80E2-4647-9748-A39AA1F4E6DF}" destId="{8785810F-567F-0844-A883-9348083385BF}" srcOrd="9" destOrd="0" presId="urn:microsoft.com/office/officeart/2005/8/layout/default"/>
    <dgm:cxn modelId="{98A8CAF6-69CC-2347-B1D3-85C23C067977}" type="presParOf" srcId="{3C52A647-80E2-4647-9748-A39AA1F4E6DF}" destId="{33CE6444-5934-524B-91A6-8D42A70FF7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DE" sz="2800" b="1" dirty="0"/>
            <a:t>Rulings on </a:t>
          </a:r>
          <a:r>
            <a:rPr lang="en-US" sz="2800" b="1" dirty="0"/>
            <a:t>Worships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DE" sz="2800" b="1" dirty="0"/>
            <a:t>Rulings on </a:t>
          </a:r>
          <a:r>
            <a:rPr lang="en-US" sz="2800" b="1" dirty="0"/>
            <a:t>Transactions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DE" sz="2800" b="1" dirty="0"/>
            <a:t>Rulings on </a:t>
          </a:r>
          <a:r>
            <a:rPr lang="en-US" sz="2800" b="1" dirty="0"/>
            <a:t>Marriages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DE" sz="2800" b="1" dirty="0"/>
            <a:t>Rulings on </a:t>
          </a:r>
          <a:r>
            <a:rPr lang="en-US" sz="2800" b="1" dirty="0"/>
            <a:t>Felonies and Quarrels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EC9C66-66B8-B64C-A46B-D0FD27012C0A}">
      <dgm:prSet phldrT="[Text]"/>
      <dgm:spPr/>
      <dgm:t>
        <a:bodyPr/>
        <a:lstStyle/>
        <a:p>
          <a:pPr rtl="1"/>
          <a:r>
            <a:rPr lang="en-DE" b="1" dirty="0"/>
            <a:t>Rulings on </a:t>
          </a:r>
          <a:r>
            <a:rPr lang="en-US" b="1" dirty="0"/>
            <a:t>Judicatory and Fatwa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164BFC-F780-1443-9CEA-2205FFF072A0}" type="parTrans" cxnId="{08B6E4AB-7B40-3347-B350-FB5D59C204F0}">
      <dgm:prSet/>
      <dgm:spPr/>
      <dgm:t>
        <a:bodyPr/>
        <a:lstStyle/>
        <a:p>
          <a:endParaRPr lang="en-GB"/>
        </a:p>
      </dgm:t>
    </dgm:pt>
    <dgm:pt modelId="{DC9A2E6C-95FC-B248-9CA3-4206CC1225A5}" type="sibTrans" cxnId="{08B6E4AB-7B40-3347-B350-FB5D59C204F0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05162A74-55CB-4147-A420-A4864904B84F}" type="pres">
      <dgm:prSet presAssocID="{D0EC9C66-66B8-B64C-A46B-D0FD27012C0A}" presName="text_5" presStyleLbl="node1" presStyleIdx="4" presStyleCnt="5">
        <dgm:presLayoutVars>
          <dgm:bulletEnabled val="1"/>
        </dgm:presLayoutVars>
      </dgm:prSet>
      <dgm:spPr/>
    </dgm:pt>
    <dgm:pt modelId="{6EE5B46C-2975-EC4D-B5E1-2E4E5964849C}" type="pres">
      <dgm:prSet presAssocID="{D0EC9C66-66B8-B64C-A46B-D0FD27012C0A}" presName="accent_5" presStyleCnt="0"/>
      <dgm:spPr/>
    </dgm:pt>
    <dgm:pt modelId="{6D754DAC-3C6E-2E40-83BC-AF2B9CFCD7EA}" type="pres">
      <dgm:prSet presAssocID="{D0EC9C66-66B8-B64C-A46B-D0FD27012C0A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08B6E4AB-7B40-3347-B350-FB5D59C204F0}" srcId="{8E7AF4C8-31E6-C243-AA6F-562253CDB351}" destId="{D0EC9C66-66B8-B64C-A46B-D0FD27012C0A}" srcOrd="4" destOrd="0" parTransId="{05164BFC-F780-1443-9CEA-2205FFF072A0}" sibTransId="{DC9A2E6C-95FC-B248-9CA3-4206CC1225A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B12E56F9-710F-0E44-9A2F-CA8DCFE751D7}" type="presOf" srcId="{D0EC9C66-66B8-B64C-A46B-D0FD27012C0A}" destId="{05162A74-55CB-4147-A420-A4864904B84F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B42E4687-33DF-5A43-A61E-73A3E2EC7593}" type="presParOf" srcId="{FEBD727A-2026-8845-B5EE-9A46F45E5EA7}" destId="{05162A74-55CB-4147-A420-A4864904B84F}" srcOrd="9" destOrd="0" presId="urn:microsoft.com/office/officeart/2008/layout/VerticalCurvedList"/>
    <dgm:cxn modelId="{983A397D-6FBC-E740-ABD2-D076344CB797}" type="presParOf" srcId="{FEBD727A-2026-8845-B5EE-9A46F45E5EA7}" destId="{6EE5B46C-2975-EC4D-B5E1-2E4E5964849C}" srcOrd="10" destOrd="0" presId="urn:microsoft.com/office/officeart/2008/layout/VerticalCurvedList"/>
    <dgm:cxn modelId="{60AB1801-A3A1-6E44-8E38-6AA1B02AAF17}" type="presParOf" srcId="{6EE5B46C-2975-EC4D-B5E1-2E4E5964849C}" destId="{6D754DAC-3C6E-2E40-83BC-AF2B9CFCD7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/>
            <a:t>Rulings on Worships</a:t>
          </a:r>
        </a:p>
        <a:p>
          <a:pPr>
            <a:lnSpc>
              <a:spcPct val="120000"/>
            </a:lnSpc>
          </a:pPr>
          <a:r>
            <a:rPr lang="en-DE" sz="1800" dirty="0"/>
            <a:t>Purity</a:t>
          </a:r>
          <a:r>
            <a:rPr lang="en-US" sz="1800" dirty="0"/>
            <a:t>, prayers, funeral processions, charity, fasting, religious retreat, rites and jihad.</a:t>
          </a:r>
          <a:endParaRPr lang="en-GB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000" b="1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dirty="0">
              <a:latin typeface="+mn-lt"/>
              <a:cs typeface="Times New Roman" panose="02020603050405020304" pitchFamily="18" charset="0"/>
            </a:rPr>
            <a:t> </a:t>
          </a:r>
        </a:p>
        <a:p>
          <a:pPr>
            <a:lnSpc>
              <a:spcPct val="120000"/>
            </a:lnSpc>
          </a:pPr>
          <a:r>
            <a:rPr lang="en-US" sz="1800" dirty="0"/>
            <a:t>Sales, usury and exchange, fraud ban, l</a:t>
          </a:r>
          <a:r>
            <a:rPr lang="en-DE" sz="1800" dirty="0"/>
            <a:t>oan,</a:t>
          </a:r>
          <a:r>
            <a:rPr lang="en-US" sz="1800" dirty="0"/>
            <a:t> m</a:t>
          </a:r>
          <a:r>
            <a:rPr lang="en-DE" sz="1800" dirty="0"/>
            <a:t>ortgage,</a:t>
          </a:r>
          <a:r>
            <a:rPr lang="en-US" sz="1800" dirty="0"/>
            <a:t> guarantee, money transfer, r</a:t>
          </a:r>
          <a:r>
            <a:rPr lang="en-DE" sz="1800" dirty="0"/>
            <a:t>econciliation</a:t>
          </a:r>
          <a:r>
            <a:rPr lang="en-US" sz="1800" dirty="0"/>
            <a:t>, neighboring rules, confinement.</a:t>
          </a:r>
          <a:endParaRPr lang="en-GB" sz="1800" dirty="0">
            <a:latin typeface="+mn-lt"/>
            <a:cs typeface="Times New Roman" panose="02020603050405020304" pitchFamily="18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endParaRPr lang="en-US" sz="1800" b="1" dirty="0">
            <a:latin typeface="+mn-lt"/>
            <a:cs typeface="Times New Roman" panose="02020603050405020304" pitchFamily="18" charset="0"/>
          </a:endParaRPr>
        </a:p>
        <a:p>
          <a:pPr rtl="0">
            <a:lnSpc>
              <a:spcPct val="120000"/>
            </a:lnSpc>
          </a:pPr>
          <a:r>
            <a:rPr lang="en-US" sz="2000" b="1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dirty="0">
              <a:latin typeface="+mn-lt"/>
              <a:cs typeface="Times New Roman" panose="02020603050405020304" pitchFamily="18" charset="0"/>
            </a:rPr>
            <a:t> </a:t>
          </a:r>
        </a:p>
        <a:p>
          <a:pPr rtl="0">
            <a:lnSpc>
              <a:spcPct val="120000"/>
            </a:lnSpc>
          </a:pPr>
          <a:r>
            <a:rPr lang="en-US" sz="1800" dirty="0"/>
            <a:t>Attorney, company, leasing, preemption, wages, borrowing, money on the ground, gift, usurpation, endowment, wills, estimates, manumission.</a:t>
          </a:r>
        </a:p>
        <a:p>
          <a:pPr rtl="0">
            <a:lnSpc>
              <a:spcPct val="120000"/>
            </a:lnSpc>
          </a:pP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000" b="1" dirty="0"/>
            <a:t>Rulings on Marriages</a:t>
          </a:r>
        </a:p>
        <a:p>
          <a:pPr rtl="0">
            <a:lnSpc>
              <a:spcPct val="120000"/>
            </a:lnSpc>
          </a:pPr>
          <a:r>
            <a:rPr lang="en-US" sz="1800" dirty="0"/>
            <a:t>Dowry, divorce filed by the wife, divorce, return, oath, </a:t>
          </a:r>
          <a:r>
            <a:rPr lang="en-US" sz="1800" dirty="0" err="1"/>
            <a:t>zhihār</a:t>
          </a:r>
          <a:r>
            <a:rPr lang="en-US" sz="1800" dirty="0"/>
            <a:t>, </a:t>
          </a:r>
          <a:r>
            <a:rPr lang="en-DE" sz="1800" dirty="0"/>
            <a:t>cursed,</a:t>
          </a:r>
          <a:r>
            <a:rPr lang="en-US" sz="1800" dirty="0"/>
            <a:t> </a:t>
          </a:r>
          <a:r>
            <a:rPr lang="en-DE" sz="1800" dirty="0"/>
            <a:t>Waiting period, </a:t>
          </a:r>
          <a:r>
            <a:rPr lang="en-US" sz="1800" dirty="0"/>
            <a:t>breastfeeding, a</a:t>
          </a:r>
          <a:r>
            <a:rPr lang="en-DE" sz="1800" dirty="0"/>
            <a:t>limony.</a:t>
          </a:r>
          <a:endParaRPr lang="en-GB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  <a:spcAft>
              <a:spcPct val="35000"/>
            </a:spcAft>
          </a:pPr>
          <a:endParaRPr lang="en-DE" sz="1800" b="1" dirty="0"/>
        </a:p>
        <a:p>
          <a:pPr rtl="0">
            <a:lnSpc>
              <a:spcPct val="120000"/>
            </a:lnSpc>
            <a:spcAft>
              <a:spcPct val="35000"/>
            </a:spcAft>
          </a:pPr>
          <a:endParaRPr lang="en-DE" sz="1800" b="1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800" b="1" dirty="0"/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DE" sz="2000" b="1" dirty="0"/>
            <a:t>Rulings on Felonies and Quarrels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2000" b="1" dirty="0"/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2000" dirty="0"/>
            <a:t>Crimes, prescribed punishments, foods, hunting, oaths.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US" sz="2000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US" sz="2000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US" sz="1800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US" sz="1800" dirty="0"/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100000"/>
            </a:lnSpc>
            <a:spcAft>
              <a:spcPts val="0"/>
            </a:spcAft>
          </a:pPr>
          <a:endParaRPr lang="en-DE" sz="1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120000"/>
            </a:lnSpc>
            <a:spcAft>
              <a:spcPct val="35000"/>
            </a:spcAft>
          </a:pPr>
          <a:endParaRPr lang="en-GB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7AFB-CB2B-9444-8CA6-287E0675B9C2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DE" sz="2000" b="1" dirty="0"/>
            <a:t>Rulings on </a:t>
          </a:r>
          <a:r>
            <a:rPr lang="en-US" sz="2000" b="1" dirty="0"/>
            <a:t>Judicatory and Fatwa</a:t>
          </a:r>
        </a:p>
        <a:p>
          <a:pPr>
            <a:lnSpc>
              <a:spcPct val="120000"/>
            </a:lnSpc>
          </a:pPr>
          <a:r>
            <a:rPr lang="en-US" sz="2000" dirty="0"/>
            <a:t>Judiciary, testimony, admitting</a:t>
          </a:r>
          <a:r>
            <a:rPr lang="en-DE" sz="2000" dirty="0"/>
            <a:t>.</a:t>
          </a:r>
          <a:endParaRPr lang="en-US" sz="2000" b="1" dirty="0"/>
        </a:p>
      </dgm:t>
    </dgm:pt>
    <dgm:pt modelId="{392E3D66-AF4A-7641-8A77-AFC5E362AD08}" type="parTrans" cxnId="{B8C181A4-29BE-9B41-8496-15C22C863340}">
      <dgm:prSet/>
      <dgm:spPr/>
      <dgm:t>
        <a:bodyPr/>
        <a:lstStyle/>
        <a:p>
          <a:endParaRPr lang="en-GB" sz="1800"/>
        </a:p>
      </dgm:t>
    </dgm:pt>
    <dgm:pt modelId="{181270AA-2946-8841-85EB-1863F9B7482A}" type="sibTrans" cxnId="{B8C181A4-29BE-9B41-8496-15C22C863340}">
      <dgm:prSet/>
      <dgm:spPr/>
      <dgm:t>
        <a:bodyPr/>
        <a:lstStyle/>
        <a:p>
          <a:endParaRPr lang="en-GB" sz="1800"/>
        </a:p>
      </dgm:t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5" custLinFactNeighborX="-607" custLinFactNeighborY="1012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 custLinFactNeighborX="607" custLinFactNeighborY="-831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5" custLinFactNeighborX="-1610" custLinFactNeighborY="-506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5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5" custLinFactNeighborX="607" custLinFactNeighborY="-1495">
        <dgm:presLayoutVars>
          <dgm:bulletEnabled val="1"/>
        </dgm:presLayoutVars>
      </dgm:prSet>
      <dgm:spPr/>
    </dgm:pt>
    <dgm:pt modelId="{8785810F-567F-0844-A883-9348083385BF}" type="pres">
      <dgm:prSet presAssocID="{F55F2AE2-0EDC-944B-875B-9C63BDD78B7C}" presName="sibTrans" presStyleCnt="0"/>
      <dgm:spPr/>
    </dgm:pt>
    <dgm:pt modelId="{33CE6444-5934-524B-91A6-8D42A70FF761}" type="pres">
      <dgm:prSet presAssocID="{8C8F7AFB-CB2B-9444-8CA6-287E0675B9C2}" presName="node" presStyleLbl="node1" presStyleIdx="4" presStyleCnt="5" custLinFactNeighborX="-1002" custLinFactNeighborY="-1012">
        <dgm:presLayoutVars>
          <dgm:bulletEnabled val="1"/>
        </dgm:presLayoutVars>
      </dgm:prSet>
      <dgm:spPr/>
    </dgm:pt>
  </dgm:ptLst>
  <dgm:cxnLst>
    <dgm:cxn modelId="{9B4A112C-CA7B-C347-BC7F-E12A51E8C0EE}" type="presOf" srcId="{8C8F7AFB-CB2B-9444-8CA6-287E0675B9C2}" destId="{33CE6444-5934-524B-91A6-8D42A70FF761}" srcOrd="0" destOrd="0" presId="urn:microsoft.com/office/officeart/2005/8/layout/default"/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B8C181A4-29BE-9B41-8496-15C22C863340}" srcId="{0472DB7B-DC36-D345-9B1E-31F321B25F1F}" destId="{8C8F7AFB-CB2B-9444-8CA6-287E0675B9C2}" srcOrd="5" destOrd="0" parTransId="{392E3D66-AF4A-7641-8A77-AFC5E362AD08}" sibTransId="{181270AA-2946-8841-85EB-1863F9B7482A}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  <dgm:cxn modelId="{7DF6212C-37AF-B04F-8336-C05CC453145F}" type="presParOf" srcId="{3C52A647-80E2-4647-9748-A39AA1F4E6DF}" destId="{8785810F-567F-0844-A883-9348083385BF}" srcOrd="9" destOrd="0" presId="urn:microsoft.com/office/officeart/2005/8/layout/default"/>
    <dgm:cxn modelId="{98A8CAF6-69CC-2347-B1D3-85C23C067977}" type="presParOf" srcId="{3C52A647-80E2-4647-9748-A39AA1F4E6DF}" destId="{33CE6444-5934-524B-91A6-8D42A70FF7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533740" y="363422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 Divisions of </a:t>
          </a:r>
          <a:r>
            <a:rPr lang="en-DE" sz="2800" b="1" kern="1200" dirty="0"/>
            <a:t>Ḥanafī </a:t>
          </a:r>
          <a:r>
            <a:rPr lang="en-US" sz="2800" b="1" kern="1200" dirty="0"/>
            <a:t>Madhab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422"/>
        <a:ext cx="10699220" cy="727222"/>
      </dsp:txXfrm>
    </dsp:sp>
    <dsp:sp modelId="{482F544F-0A23-3C49-BA35-D45C67099227}">
      <dsp:nvSpPr>
        <dsp:cNvPr id="0" name=""/>
        <dsp:cNvSpPr/>
      </dsp:nvSpPr>
      <dsp:spPr>
        <a:xfrm>
          <a:off x="79226" y="27251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950674" y="1454445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Details of Jurisprudence Topics in the Books </a:t>
          </a:r>
          <a:r>
            <a:rPr lang="en-DE" sz="2800" b="1" kern="1200" dirty="0"/>
            <a:t>Mālikī </a:t>
          </a:r>
          <a:r>
            <a:rPr lang="en-US" sz="2800" b="1" kern="1200" dirty="0"/>
            <a:t>Madhab 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1454445"/>
        <a:ext cx="10282286" cy="727222"/>
      </dsp:txXfrm>
    </dsp:sp>
    <dsp:sp modelId="{11B4DF23-6349-ED47-883F-8A9EC3F5DE6F}">
      <dsp:nvSpPr>
        <dsp:cNvPr id="0" name=""/>
        <dsp:cNvSpPr/>
      </dsp:nvSpPr>
      <dsp:spPr>
        <a:xfrm>
          <a:off x="496160" y="1363542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50674" y="2545468"/>
          <a:ext cx="10282286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Details of Jurisprudence Topics in the Books of </a:t>
          </a:r>
          <a:r>
            <a:rPr lang="en-US" sz="2800" b="1" kern="1200" dirty="0" err="1"/>
            <a:t>Shāfi‘ī</a:t>
          </a:r>
          <a:r>
            <a:rPr lang="en-US" sz="2800" b="1" kern="1200" dirty="0"/>
            <a:t> Madhab 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0674" y="2545468"/>
        <a:ext cx="10282286" cy="727222"/>
      </dsp:txXfrm>
    </dsp:sp>
    <dsp:sp modelId="{B9DF7B38-8F14-F543-8635-C8D514CD0C63}">
      <dsp:nvSpPr>
        <dsp:cNvPr id="0" name=""/>
        <dsp:cNvSpPr/>
      </dsp:nvSpPr>
      <dsp:spPr>
        <a:xfrm>
          <a:off x="496160" y="2454565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533740" y="3636491"/>
          <a:ext cx="10699220" cy="7272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7233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Details of Jurisprudence Topics in the Books of </a:t>
          </a:r>
          <a:r>
            <a:rPr lang="en-DE" sz="2800" b="1" kern="1200" dirty="0"/>
            <a:t>Ḥ</a:t>
          </a:r>
          <a:r>
            <a:rPr lang="en-US" sz="2800" b="1" kern="1200" dirty="0" err="1"/>
            <a:t>anbalī</a:t>
          </a:r>
          <a:r>
            <a:rPr lang="en-US" sz="2800" b="1" kern="1200" dirty="0"/>
            <a:t> Madhab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740" y="3636491"/>
        <a:ext cx="10699220" cy="727222"/>
      </dsp:txXfrm>
    </dsp:sp>
    <dsp:sp modelId="{482205CF-FB89-E84A-B716-937A25F65075}">
      <dsp:nvSpPr>
        <dsp:cNvPr id="0" name=""/>
        <dsp:cNvSpPr/>
      </dsp:nvSpPr>
      <dsp:spPr>
        <a:xfrm>
          <a:off x="79226" y="3545589"/>
          <a:ext cx="909028" cy="9090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1B1C0-0955-0C47-88C2-446F2674D0E7}">
      <dsp:nvSpPr>
        <dsp:cNvPr id="0" name=""/>
        <dsp:cNvSpPr/>
      </dsp:nvSpPr>
      <dsp:spPr>
        <a:xfrm>
          <a:off x="3225988" y="2175669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033442"/>
              </a:lnTo>
              <a:lnTo>
                <a:pt x="542350" y="10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467986" y="2663212"/>
        <a:ext cx="58355" cy="58355"/>
      </dsp:txXfrm>
    </dsp:sp>
    <dsp:sp modelId="{EA8D779F-7604-FD4E-9128-E8AC99752395}">
      <dsp:nvSpPr>
        <dsp:cNvPr id="0" name=""/>
        <dsp:cNvSpPr/>
      </dsp:nvSpPr>
      <dsp:spPr>
        <a:xfrm>
          <a:off x="3225988" y="2129949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483605" y="2162110"/>
        <a:ext cx="27117" cy="27117"/>
      </dsp:txXfrm>
    </dsp:sp>
    <dsp:sp modelId="{4DF6479D-6A94-154D-81EF-4FB5BCBCD520}">
      <dsp:nvSpPr>
        <dsp:cNvPr id="0" name=""/>
        <dsp:cNvSpPr/>
      </dsp:nvSpPr>
      <dsp:spPr>
        <a:xfrm>
          <a:off x="3225988" y="1142226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1033442"/>
              </a:moveTo>
              <a:lnTo>
                <a:pt x="271175" y="1033442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467986" y="1629769"/>
        <a:ext cx="58355" cy="58355"/>
      </dsp:txXfrm>
    </dsp:sp>
    <dsp:sp modelId="{616F724E-9BE8-1E40-8C67-C748F71139C7}">
      <dsp:nvSpPr>
        <dsp:cNvPr id="0" name=""/>
        <dsp:cNvSpPr/>
      </dsp:nvSpPr>
      <dsp:spPr>
        <a:xfrm rot="16200000">
          <a:off x="636942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400" kern="1200" dirty="0"/>
        </a:p>
      </dsp:txBody>
      <dsp:txXfrm>
        <a:off x="636942" y="1762291"/>
        <a:ext cx="4351338" cy="826754"/>
      </dsp:txXfrm>
    </dsp:sp>
    <dsp:sp modelId="{A1A4EA44-D212-BA4A-87D2-658FEBBFA67D}">
      <dsp:nvSpPr>
        <dsp:cNvPr id="0" name=""/>
        <dsp:cNvSpPr/>
      </dsp:nvSpPr>
      <dsp:spPr>
        <a:xfrm>
          <a:off x="3768339" y="728849"/>
          <a:ext cx="4075549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 jurisprudence of worships</a:t>
          </a:r>
          <a:endParaRPr lang="en-GB" sz="2800" kern="1200" dirty="0"/>
        </a:p>
      </dsp:txBody>
      <dsp:txXfrm>
        <a:off x="3768339" y="728849"/>
        <a:ext cx="4075549" cy="826754"/>
      </dsp:txXfrm>
    </dsp:sp>
    <dsp:sp modelId="{BDA36032-B3A3-A947-8910-DBAB0C7214E7}">
      <dsp:nvSpPr>
        <dsp:cNvPr id="0" name=""/>
        <dsp:cNvSpPr/>
      </dsp:nvSpPr>
      <dsp:spPr>
        <a:xfrm>
          <a:off x="3768339" y="1762291"/>
          <a:ext cx="4186730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 jurisprudence of transactions</a:t>
          </a:r>
          <a:endParaRPr lang="en-GB" sz="2800" kern="1200" dirty="0"/>
        </a:p>
      </dsp:txBody>
      <dsp:txXfrm>
        <a:off x="3768339" y="1762291"/>
        <a:ext cx="4186730" cy="826754"/>
      </dsp:txXfrm>
    </dsp:sp>
    <dsp:sp modelId="{66589C72-4FE7-6F48-961D-6477526F5965}">
      <dsp:nvSpPr>
        <dsp:cNvPr id="0" name=""/>
        <dsp:cNvSpPr/>
      </dsp:nvSpPr>
      <dsp:spPr>
        <a:xfrm>
          <a:off x="3768339" y="2795734"/>
          <a:ext cx="4348026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The jurisprudence of penalties</a:t>
          </a:r>
          <a:endParaRPr lang="en-GB" sz="2800" kern="1200" dirty="0"/>
        </a:p>
      </dsp:txBody>
      <dsp:txXfrm>
        <a:off x="3768339" y="2795734"/>
        <a:ext cx="4348026" cy="8267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9C1B5-5FEB-0C40-97C9-EBBA304D5C78}">
      <dsp:nvSpPr>
        <dsp:cNvPr id="0" name=""/>
        <dsp:cNvSpPr/>
      </dsp:nvSpPr>
      <dsp:spPr>
        <a:xfrm>
          <a:off x="73148" y="0"/>
          <a:ext cx="4837511" cy="12093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kern="1200" dirty="0"/>
            <a:t>Purity, </a:t>
          </a:r>
          <a:r>
            <a:rPr lang="en-US" sz="2400" kern="1200" dirty="0"/>
            <a:t>prayers, fasting, charity, pilgrimage.</a:t>
          </a:r>
          <a:endParaRPr lang="en-DE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Marriage, divorce, breastfeeding.</a:t>
          </a:r>
          <a:endParaRPr lang="en-GB" sz="2400" kern="1200" dirty="0"/>
        </a:p>
      </dsp:txBody>
      <dsp:txXfrm>
        <a:off x="108569" y="35421"/>
        <a:ext cx="4766669" cy="1138535"/>
      </dsp:txXfrm>
    </dsp:sp>
    <dsp:sp modelId="{4AFF466B-C46C-194D-9A44-671A57096AB4}">
      <dsp:nvSpPr>
        <dsp:cNvPr id="0" name=""/>
        <dsp:cNvSpPr/>
      </dsp:nvSpPr>
      <dsp:spPr>
        <a:xfrm rot="5382090">
          <a:off x="2389959" y="1315957"/>
          <a:ext cx="212402" cy="21164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FC512-9481-4F42-A39C-8CD8923D9026}">
      <dsp:nvSpPr>
        <dsp:cNvPr id="0" name=""/>
        <dsp:cNvSpPr/>
      </dsp:nvSpPr>
      <dsp:spPr>
        <a:xfrm>
          <a:off x="81662" y="1634178"/>
          <a:ext cx="4837511" cy="120937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kern="1200" dirty="0"/>
            <a:t>Oaths,</a:t>
          </a:r>
          <a:r>
            <a:rPr lang="en-US" sz="2200" kern="1200" dirty="0"/>
            <a:t> </a:t>
          </a:r>
          <a:r>
            <a:rPr lang="en-DE" sz="2200" kern="1200" dirty="0"/>
            <a:t>prescribed punishment, </a:t>
          </a:r>
          <a:r>
            <a:rPr lang="en-US" sz="2200" kern="1200" dirty="0"/>
            <a:t>biographies, </a:t>
          </a:r>
          <a:r>
            <a:rPr lang="en-DE" sz="2200" kern="1200" dirty="0"/>
            <a:t>bastard,</a:t>
          </a:r>
          <a:r>
            <a:rPr lang="en-US" sz="2200" kern="1200" dirty="0"/>
            <a:t> m</a:t>
          </a:r>
          <a:r>
            <a:rPr lang="en-DE" sz="2200" kern="1200" dirty="0"/>
            <a:t>oney on the ground, </a:t>
          </a:r>
          <a:r>
            <a:rPr lang="en-US" sz="2200" kern="1200" dirty="0"/>
            <a:t>the fugitive, the lost.</a:t>
          </a:r>
          <a:endParaRPr lang="en-GB" sz="2200" kern="1200" dirty="0"/>
        </a:p>
      </dsp:txBody>
      <dsp:txXfrm>
        <a:off x="117083" y="1669599"/>
        <a:ext cx="4766669" cy="1138535"/>
      </dsp:txXfrm>
    </dsp:sp>
    <dsp:sp modelId="{3CAF7FF6-B833-604C-BEA2-2B615946CEAC}">
      <dsp:nvSpPr>
        <dsp:cNvPr id="0" name=""/>
        <dsp:cNvSpPr/>
      </dsp:nvSpPr>
      <dsp:spPr>
        <a:xfrm rot="5400000">
          <a:off x="2394597" y="2949376"/>
          <a:ext cx="211641" cy="21164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1342C-378D-1949-83A4-3ACB9776A6CE}">
      <dsp:nvSpPr>
        <dsp:cNvPr id="0" name=""/>
        <dsp:cNvSpPr/>
      </dsp:nvSpPr>
      <dsp:spPr>
        <a:xfrm>
          <a:off x="81662" y="3266838"/>
          <a:ext cx="4837511" cy="120937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3620642"/>
            <a:satOff val="-17082"/>
            <a:lumOff val="-61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620642"/>
              <a:satOff val="-17082"/>
              <a:lumOff val="-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Company, e</a:t>
          </a:r>
          <a:r>
            <a:rPr lang="en-DE" sz="2200" kern="1200" dirty="0"/>
            <a:t>ndowment, </a:t>
          </a:r>
          <a:r>
            <a:rPr lang="en-US" sz="2200" kern="1200" dirty="0"/>
            <a:t>sales.</a:t>
          </a:r>
          <a:endParaRPr lang="en-DE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200" kern="1200" dirty="0"/>
            <a:t>Judicature,</a:t>
          </a:r>
          <a:r>
            <a:rPr lang="en-US" sz="2200" kern="1200" dirty="0"/>
            <a:t> t</a:t>
          </a:r>
          <a:r>
            <a:rPr lang="en-DE" sz="2200" kern="1200" dirty="0"/>
            <a:t>estimon</a:t>
          </a:r>
          <a:r>
            <a:rPr lang="en-US" sz="2200" kern="1200" dirty="0"/>
            <a:t>y, revocation of testimony.</a:t>
          </a:r>
          <a:endParaRPr lang="en-GB" sz="2200" kern="1200" dirty="0"/>
        </a:p>
      </dsp:txBody>
      <dsp:txXfrm>
        <a:off x="117083" y="3302259"/>
        <a:ext cx="4766669" cy="1138535"/>
      </dsp:txXfrm>
    </dsp:sp>
    <dsp:sp modelId="{9A0FA135-6230-254E-8E11-7382F9B090ED}">
      <dsp:nvSpPr>
        <dsp:cNvPr id="0" name=""/>
        <dsp:cNvSpPr/>
      </dsp:nvSpPr>
      <dsp:spPr>
        <a:xfrm>
          <a:off x="5596425" y="1517"/>
          <a:ext cx="4837511" cy="1209377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Attorney, l</a:t>
          </a:r>
          <a:r>
            <a:rPr lang="en-DE" sz="2400" kern="1200" dirty="0"/>
            <a:t>awsuit,</a:t>
          </a:r>
          <a:r>
            <a:rPr lang="en-US" sz="2400" kern="1200" dirty="0"/>
            <a:t> a</a:t>
          </a:r>
          <a:r>
            <a:rPr lang="en-DE" sz="2400" kern="1200" dirty="0"/>
            <a:t>dmitting,</a:t>
          </a:r>
          <a:r>
            <a:rPr lang="en-US" sz="2400" kern="1200" dirty="0"/>
            <a:t> r</a:t>
          </a:r>
          <a:r>
            <a:rPr lang="en-DE" sz="2400" kern="1200" dirty="0"/>
            <a:t>econciliation</a:t>
          </a:r>
          <a:r>
            <a:rPr lang="en-US" sz="3600" kern="1200" dirty="0"/>
            <a:t>. </a:t>
          </a:r>
        </a:p>
      </dsp:txBody>
      <dsp:txXfrm>
        <a:off x="5631846" y="36938"/>
        <a:ext cx="4766669" cy="1138535"/>
      </dsp:txXfrm>
    </dsp:sp>
    <dsp:sp modelId="{58188865-812A-3147-814A-6209AF42EDCF}">
      <dsp:nvSpPr>
        <dsp:cNvPr id="0" name=""/>
        <dsp:cNvSpPr/>
      </dsp:nvSpPr>
      <dsp:spPr>
        <a:xfrm rot="5400000">
          <a:off x="7909361" y="1316716"/>
          <a:ext cx="211641" cy="21164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53794-3222-914C-BC60-3B40C087B121}">
      <dsp:nvSpPr>
        <dsp:cNvPr id="0" name=""/>
        <dsp:cNvSpPr/>
      </dsp:nvSpPr>
      <dsp:spPr>
        <a:xfrm>
          <a:off x="5596425" y="1634178"/>
          <a:ext cx="4837511" cy="120937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7241284"/>
            <a:satOff val="-34163"/>
            <a:lumOff val="-123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241284"/>
              <a:satOff val="-34163"/>
              <a:lumOff val="-12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Speculation, </a:t>
          </a:r>
          <a:r>
            <a:rPr lang="en-DE" sz="1800" kern="1200" dirty="0"/>
            <a:t>deposit,</a:t>
          </a:r>
          <a:r>
            <a:rPr lang="en-US" sz="1800" kern="1200" dirty="0"/>
            <a:t> </a:t>
          </a:r>
          <a:r>
            <a:rPr lang="en-DE" sz="1800" kern="1200" dirty="0"/>
            <a:t>borrowing,</a:t>
          </a:r>
          <a:r>
            <a:rPr lang="en-US" sz="1800" kern="1200" dirty="0"/>
            <a:t> </a:t>
          </a:r>
          <a:r>
            <a:rPr lang="en-DE" sz="1800" kern="1200" dirty="0"/>
            <a:t>gift,</a:t>
          </a:r>
          <a:r>
            <a:rPr lang="en-US" sz="1800" kern="1200" dirty="0"/>
            <a:t> </a:t>
          </a:r>
          <a:r>
            <a:rPr lang="en-DE" sz="1800" kern="1200" dirty="0"/>
            <a:t>Leasing,</a:t>
          </a:r>
          <a:r>
            <a:rPr lang="en-US" sz="1800" kern="1200" dirty="0"/>
            <a:t> contracted manumission, loyalty, compulsion, confinement, authorized register.</a:t>
          </a:r>
          <a:endParaRPr lang="en-GB" sz="1800" kern="1200" dirty="0"/>
        </a:p>
      </dsp:txBody>
      <dsp:txXfrm>
        <a:off x="5631846" y="1669599"/>
        <a:ext cx="4766669" cy="1138535"/>
      </dsp:txXfrm>
    </dsp:sp>
    <dsp:sp modelId="{D138E9CB-DC82-7B4A-B359-752D7B3B249E}">
      <dsp:nvSpPr>
        <dsp:cNvPr id="0" name=""/>
        <dsp:cNvSpPr/>
      </dsp:nvSpPr>
      <dsp:spPr>
        <a:xfrm rot="5400000">
          <a:off x="7909361" y="2949376"/>
          <a:ext cx="211641" cy="21164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E00A9-BF6F-744D-854D-F36B762B8BF6}">
      <dsp:nvSpPr>
        <dsp:cNvPr id="0" name=""/>
        <dsp:cNvSpPr/>
      </dsp:nvSpPr>
      <dsp:spPr>
        <a:xfrm>
          <a:off x="5596425" y="3266838"/>
          <a:ext cx="4837511" cy="150390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600" kern="1200" dirty="0"/>
            <a:t>Usurpation,</a:t>
          </a:r>
          <a:r>
            <a:rPr lang="en-US" sz="1600" kern="1200" dirty="0"/>
            <a:t> p</a:t>
          </a:r>
          <a:r>
            <a:rPr lang="en-DE" sz="1600" kern="1200" dirty="0"/>
            <a:t>reemption,</a:t>
          </a:r>
          <a:r>
            <a:rPr lang="en-US" sz="1600" kern="1200" dirty="0"/>
            <a:t> division, sharecropping, crop sharing. Carcass, cultivating barred land, beverages, hunting, m</a:t>
          </a:r>
          <a:r>
            <a:rPr lang="en-DE" sz="1600" kern="1200" dirty="0"/>
            <a:t>ortgage.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Finally: Felonies, wills, bisexual, estimates.</a:t>
          </a:r>
          <a:endParaRPr lang="en-DE" sz="1600" kern="1200" dirty="0"/>
        </a:p>
      </dsp:txBody>
      <dsp:txXfrm>
        <a:off x="5640473" y="3310886"/>
        <a:ext cx="4749415" cy="14158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87C38-1976-4544-A819-E023B2A8E1A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90A65-EFA0-D748-8C26-2E47503C2297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Worships</a:t>
          </a:r>
          <a:endParaRPr lang="en-GB" sz="3500" kern="1200" dirty="0"/>
        </a:p>
      </dsp:txBody>
      <dsp:txXfrm>
        <a:off x="492024" y="334530"/>
        <a:ext cx="9963850" cy="669409"/>
      </dsp:txXfrm>
    </dsp:sp>
    <dsp:sp modelId="{AC5E38C5-6BAF-B944-8902-0B5860F2D157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37667-EFA1-F945-A0C1-8C3EFC207B0F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Marriages</a:t>
          </a:r>
          <a:endParaRPr lang="en-GB" sz="3500" kern="1200" dirty="0"/>
        </a:p>
      </dsp:txBody>
      <dsp:txXfrm>
        <a:off x="875812" y="1338819"/>
        <a:ext cx="9580062" cy="669409"/>
      </dsp:txXfrm>
    </dsp:sp>
    <dsp:sp modelId="{5699A0B6-D872-F24C-9F4E-E162450517D7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9438-BF5E-E741-B981-7715FF74EE01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Sales</a:t>
          </a:r>
          <a:endParaRPr lang="en-GB" sz="3500" kern="1200" dirty="0"/>
        </a:p>
      </dsp:txBody>
      <dsp:txXfrm>
        <a:off x="875812" y="2343108"/>
        <a:ext cx="9580062" cy="669409"/>
      </dsp:txXfrm>
    </dsp:sp>
    <dsp:sp modelId="{6DD34D1C-B60E-4047-BFC5-170288961747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73E4D-882E-2944-B636-73BBA04D89B4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Judicatory</a:t>
          </a:r>
          <a:endParaRPr lang="en-GB" sz="3500" kern="1200" dirty="0"/>
        </a:p>
      </dsp:txBody>
      <dsp:txXfrm>
        <a:off x="492024" y="3347397"/>
        <a:ext cx="9963850" cy="669409"/>
      </dsp:txXfrm>
    </dsp:sp>
    <dsp:sp modelId="{B1DD3450-88CE-5A4A-9CA1-89527DEA20E8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81821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Rulings on Worships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kern="1200" dirty="0"/>
            <a:t>Purity</a:t>
          </a:r>
          <a:r>
            <a:rPr lang="en-US" sz="1800" kern="1200" dirty="0"/>
            <a:t>, prayers, funeral processions, charity, fasting, religious retreat, pilgrimage, carcass, foods, the permissible, sacrifice, oaths, vows jihad, competition.</a:t>
          </a:r>
          <a:endParaRPr lang="en-GB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502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199906" y="7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Rulings on Marriages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Marriage, divorce, oath, </a:t>
          </a:r>
          <a:r>
            <a:rPr lang="en-US" sz="2000" kern="1200" dirty="0" err="1"/>
            <a:t>zhihār</a:t>
          </a:r>
          <a:r>
            <a:rPr lang="en-US" sz="2000" kern="1200" dirty="0"/>
            <a:t>, </a:t>
          </a:r>
          <a:r>
            <a:rPr lang="en-DE" sz="2000" kern="1200" dirty="0"/>
            <a:t>Cursed,</a:t>
          </a:r>
          <a:r>
            <a:rPr lang="en-US" sz="2000" kern="1200" dirty="0"/>
            <a:t> </a:t>
          </a:r>
          <a:r>
            <a:rPr lang="en-DE" sz="2000" kern="1200" dirty="0"/>
            <a:t>Waiting period,</a:t>
          </a:r>
          <a:r>
            <a:rPr lang="en-US" sz="2000" kern="1200" dirty="0"/>
            <a:t> breastfeeding, a</a:t>
          </a:r>
          <a:r>
            <a:rPr lang="en-DE" sz="2000" kern="1200" dirty="0"/>
            <a:t>limony.</a:t>
          </a:r>
          <a:endParaRPr lang="en-GB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99906" y="7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11911" y="7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Rulings on Sales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Sale, f</a:t>
          </a:r>
          <a:r>
            <a:rPr lang="en-DE" sz="1800" kern="1200" dirty="0"/>
            <a:t>orward sale,</a:t>
          </a:r>
          <a:r>
            <a:rPr lang="en-US" sz="1800" kern="1200" dirty="0"/>
            <a:t> l</a:t>
          </a:r>
          <a:r>
            <a:rPr lang="en-DE" sz="1800" kern="1200" dirty="0"/>
            <a:t>oan,</a:t>
          </a:r>
          <a:r>
            <a:rPr lang="en-US" sz="1800" kern="1200" dirty="0"/>
            <a:t> m</a:t>
          </a:r>
          <a:r>
            <a:rPr lang="en-DE" sz="1800" kern="1200" dirty="0"/>
            <a:t>ortgage,</a:t>
          </a:r>
          <a:r>
            <a:rPr lang="en-US" sz="1800" kern="1200" dirty="0"/>
            <a:t> bankruptcy, confinement , r</a:t>
          </a:r>
          <a:r>
            <a:rPr lang="en-DE" sz="1800" kern="1200" dirty="0"/>
            <a:t>econciliation</a:t>
          </a:r>
          <a:r>
            <a:rPr lang="en-US" sz="1800" kern="1200" dirty="0"/>
            <a:t>, money transfer, guarantee company, attorney</a:t>
          </a: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11911" y="7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1879597" y="2510763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</a:t>
          </a:r>
        </a:p>
        <a:p>
          <a:pPr marL="0" lvl="0" indent="0" algn="ctr" defTabSz="6223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Rulings on Sales</a:t>
          </a:r>
        </a:p>
        <a:p>
          <a:pPr marL="0" lvl="0" indent="0" algn="ctr" defTabSz="6223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Admitting, </a:t>
          </a:r>
          <a:r>
            <a:rPr lang="en-DE" sz="1800" kern="1200" dirty="0"/>
            <a:t>deposit , borrowing,</a:t>
          </a:r>
          <a:r>
            <a:rPr lang="en-US" sz="1800" kern="1200" dirty="0"/>
            <a:t> preemption, division, Speculation, crop, leasing, cultivating barred land, e</a:t>
          </a:r>
          <a:r>
            <a:rPr lang="en-DE" sz="1800" kern="1200" dirty="0"/>
            <a:t>ndowment, </a:t>
          </a:r>
          <a:r>
            <a:rPr lang="en-US" sz="1800" kern="1200" dirty="0"/>
            <a:t> gift, money on the ground</a:t>
          </a:r>
        </a:p>
        <a:p>
          <a:pPr marL="0" lvl="0" indent="0" algn="ctr" defTabSz="6223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9597" y="2510763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6106534" y="2510763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Rulings on Judicatory</a:t>
          </a:r>
          <a:r>
            <a:rPr lang="en-US" sz="2400" kern="1200" dirty="0"/>
            <a:t>: Retribution (qi</a:t>
          </a:r>
          <a:r>
            <a:rPr lang="en-DE" sz="2400" kern="1200" dirty="0"/>
            <a:t>ṣ</a:t>
          </a:r>
          <a:r>
            <a:rPr lang="en-US" sz="2400" kern="1200" dirty="0" err="1"/>
            <a:t>ā</a:t>
          </a:r>
          <a:r>
            <a:rPr lang="en-DE" sz="2400" kern="1200" dirty="0"/>
            <a:t>ṣ</a:t>
          </a:r>
          <a:r>
            <a:rPr lang="en-US" sz="2400" kern="1200" dirty="0"/>
            <a:t>), manumission (‘</a:t>
          </a:r>
          <a:r>
            <a:rPr lang="en-US" sz="2400" kern="1200" dirty="0" err="1"/>
            <a:t>itq</a:t>
          </a:r>
          <a:r>
            <a:rPr lang="en-US" sz="2400" kern="1200" dirty="0"/>
            <a:t>), the estimates (</a:t>
          </a:r>
          <a:r>
            <a:rPr lang="en-US" sz="2400" kern="1200" dirty="0" err="1"/>
            <a:t>farā’i</a:t>
          </a:r>
          <a:r>
            <a:rPr lang="en-DE" sz="2400" kern="1200" dirty="0"/>
            <a:t>ḍ</a:t>
          </a:r>
          <a:r>
            <a:rPr lang="en-US" sz="2400" kern="1200" dirty="0"/>
            <a:t>).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06534" y="2510763"/>
        <a:ext cx="3585370" cy="21512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87C38-1976-4544-A819-E023B2A8E1A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90A65-EFA0-D748-8C26-2E47503C2297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Worships</a:t>
          </a:r>
          <a:endParaRPr lang="en-GB" sz="3500" kern="1200" dirty="0"/>
        </a:p>
      </dsp:txBody>
      <dsp:txXfrm>
        <a:off x="492024" y="334530"/>
        <a:ext cx="9963850" cy="669409"/>
      </dsp:txXfrm>
    </dsp:sp>
    <dsp:sp modelId="{AC5E38C5-6BAF-B944-8902-0B5860F2D157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37667-EFA1-F945-A0C1-8C3EFC207B0F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Transactions</a:t>
          </a:r>
          <a:endParaRPr lang="en-GB" sz="3500" kern="1200" dirty="0"/>
        </a:p>
      </dsp:txBody>
      <dsp:txXfrm>
        <a:off x="875812" y="1338819"/>
        <a:ext cx="9580062" cy="669409"/>
      </dsp:txXfrm>
    </dsp:sp>
    <dsp:sp modelId="{5699A0B6-D872-F24C-9F4E-E162450517D7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319438-BF5E-E741-B981-7715FF74EE01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Rulings on Marriages</a:t>
          </a:r>
          <a:endParaRPr lang="en-GB" sz="3500" kern="1200" dirty="0"/>
        </a:p>
      </dsp:txBody>
      <dsp:txXfrm>
        <a:off x="875812" y="2343108"/>
        <a:ext cx="9580062" cy="669409"/>
      </dsp:txXfrm>
    </dsp:sp>
    <dsp:sp modelId="{6DD34D1C-B60E-4047-BFC5-170288961747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73E4D-882E-2944-B636-73BBA04D89B4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3500" b="1" kern="1200" dirty="0"/>
            <a:t>Rulings on Felonies and Quarrels</a:t>
          </a:r>
          <a:endParaRPr lang="en-GB" sz="3500" kern="1200" dirty="0"/>
        </a:p>
      </dsp:txBody>
      <dsp:txXfrm>
        <a:off x="492024" y="3347397"/>
        <a:ext cx="9963850" cy="669409"/>
      </dsp:txXfrm>
    </dsp:sp>
    <dsp:sp modelId="{B1DD3450-88CE-5A4A-9CA1-89527DEA20E8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81821" y="50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Rulings on Worships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kern="1200" dirty="0"/>
            <a:t>Purity</a:t>
          </a:r>
          <a:r>
            <a:rPr lang="en-US" sz="1800" kern="1200" dirty="0"/>
            <a:t>, prayers, charity, fasting, religious retreat and pilgrimage.</a:t>
          </a:r>
          <a:endParaRPr lang="en-GB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502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025728" y="1528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kern="1200" dirty="0"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cs typeface="Times New Roman" panose="02020603050405020304" pitchFamily="18" charset="0"/>
            </a:rPr>
            <a:t>Sales, f</a:t>
          </a:r>
          <a:r>
            <a:rPr lang="en-DE" sz="1800" kern="1200" dirty="0">
              <a:latin typeface="+mn-lt"/>
              <a:cs typeface="Times New Roman" panose="02020603050405020304" pitchFamily="18" charset="0"/>
            </a:rPr>
            <a:t>orward sale, </a:t>
          </a:r>
          <a:r>
            <a:rPr lang="en-US" sz="1800" kern="1200" dirty="0">
              <a:latin typeface="+mn-lt"/>
              <a:cs typeface="Times New Roman" panose="02020603050405020304" pitchFamily="18" charset="0"/>
            </a:rPr>
            <a:t>l</a:t>
          </a:r>
          <a:r>
            <a:rPr lang="en-DE" sz="1800" kern="1200" dirty="0">
              <a:latin typeface="+mn-lt"/>
              <a:cs typeface="Times New Roman" panose="02020603050405020304" pitchFamily="18" charset="0"/>
            </a:rPr>
            <a:t>oan,</a:t>
          </a:r>
          <a:r>
            <a:rPr lang="en-US" sz="1800" kern="1200" dirty="0">
              <a:latin typeface="+mn-lt"/>
              <a:cs typeface="Times New Roman" panose="02020603050405020304" pitchFamily="18" charset="0"/>
            </a:rPr>
            <a:t> m</a:t>
          </a:r>
          <a:r>
            <a:rPr lang="en-DE" sz="1800" kern="1200" dirty="0">
              <a:latin typeface="+mn-lt"/>
              <a:cs typeface="Times New Roman" panose="02020603050405020304" pitchFamily="18" charset="0"/>
            </a:rPr>
            <a:t>ortgage, </a:t>
          </a:r>
          <a:r>
            <a:rPr lang="en-US" sz="1800" kern="1200" dirty="0">
              <a:latin typeface="+mn-lt"/>
              <a:cs typeface="Times New Roman" panose="02020603050405020304" pitchFamily="18" charset="0"/>
            </a:rPr>
            <a:t>bankruptcy, money transfer, company, attorney, admitting, </a:t>
          </a:r>
          <a:r>
            <a:rPr lang="en-DE" sz="1800" kern="1200" dirty="0">
              <a:latin typeface="+mn-lt"/>
              <a:cs typeface="Times New Roman" panose="02020603050405020304" pitchFamily="18" charset="0"/>
            </a:rPr>
            <a:t>borrowing, </a:t>
          </a:r>
          <a:r>
            <a:rPr lang="en-US" sz="1800" kern="1200" dirty="0">
              <a:latin typeface="+mn-lt"/>
              <a:cs typeface="Times New Roman" panose="02020603050405020304" pitchFamily="18" charset="0"/>
            </a:rPr>
            <a:t>usurpation. </a:t>
          </a:r>
          <a:endParaRPr lang="en-GB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4025728" y="15281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11911" y="0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kern="1200" dirty="0"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Preemption, loan, crop sharing, leasing, cultivating barred land, e</a:t>
          </a:r>
          <a:r>
            <a:rPr lang="en-DE" sz="1800" kern="1200" dirty="0"/>
            <a:t>ndowment, </a:t>
          </a:r>
          <a:r>
            <a:rPr lang="en-US" sz="1800" kern="1200" dirty="0"/>
            <a:t>gift, money on the ground, wages, estimates, wills, spoils, charities</a:t>
          </a: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11911" y="0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81821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Rulings on Marriages</a:t>
          </a:r>
        </a:p>
        <a:p>
          <a:pPr marL="0" lvl="0" indent="0" algn="ctr" defTabSz="8890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Dowry, divorce filed by the wife, divorce, return, oath, </a:t>
          </a:r>
          <a:r>
            <a:rPr lang="en-US" sz="1800" kern="1200" dirty="0" err="1"/>
            <a:t>zhihār</a:t>
          </a:r>
          <a:r>
            <a:rPr lang="en-US" sz="1800" kern="1200" dirty="0"/>
            <a:t>, </a:t>
          </a:r>
          <a:r>
            <a:rPr lang="en-DE" sz="1800" kern="1200" dirty="0"/>
            <a:t>Cursed,</a:t>
          </a:r>
          <a:r>
            <a:rPr lang="en-US" sz="1800" kern="1200" dirty="0"/>
            <a:t> </a:t>
          </a:r>
          <a:r>
            <a:rPr lang="en-DE" sz="1800" kern="1200" dirty="0"/>
            <a:t>Waiting period, </a:t>
          </a:r>
          <a:r>
            <a:rPr lang="en-US" sz="1800" kern="1200" dirty="0"/>
            <a:t>breastfeeding, a</a:t>
          </a:r>
          <a:r>
            <a:rPr lang="en-DE" sz="1800" kern="1200" dirty="0"/>
            <a:t>limony.</a:t>
          </a:r>
          <a:endParaRPr lang="en-GB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2510261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4047492" y="2478100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DE" sz="2000" b="1" kern="1200" dirty="0"/>
            <a:t>Rulings on Felonies and Quarrels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DE" sz="1800" kern="1200" dirty="0"/>
            <a:t>Blood money, blood lawsuit, the tyrannous, apostate, adultery, slander,  stealing, bandits, beverages, discretionary punishment, assaulter, biographies, tribute.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800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7492" y="2478100"/>
        <a:ext cx="3585370" cy="2151222"/>
      </dsp:txXfrm>
    </dsp:sp>
    <dsp:sp modelId="{33CE6444-5934-524B-91A6-8D42A70FF761}">
      <dsp:nvSpPr>
        <dsp:cNvPr id="0" name=""/>
        <dsp:cNvSpPr/>
      </dsp:nvSpPr>
      <dsp:spPr>
        <a:xfrm>
          <a:off x="7969636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b="1" kern="1200" dirty="0"/>
            <a:t>Rulings on Felonies and Quarrels</a:t>
          </a:r>
        </a:p>
        <a:p>
          <a:pPr marL="0" lvl="0" indent="0" algn="ctr" defTabSz="8001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</a:t>
          </a:r>
          <a:r>
            <a:rPr lang="en-DE" sz="1600" kern="1200" dirty="0"/>
            <a:t>rmistice, hunting , sacrifice, foods. </a:t>
          </a:r>
          <a:r>
            <a:rPr lang="en-GB" sz="1600" kern="1200" dirty="0"/>
            <a:t>C</a:t>
          </a:r>
          <a:r>
            <a:rPr lang="en-DE" sz="1600" kern="1200" dirty="0"/>
            <a:t>ompetition, oaths,  vows,  Judicature, testimony, lawsuit,  evidences, manumission, contracted manumission, children's mothers.</a:t>
          </a:r>
          <a:endParaRPr lang="en-US" sz="1600" b="1" kern="1200" dirty="0"/>
        </a:p>
      </dsp:txBody>
      <dsp:txXfrm>
        <a:off x="7969636" y="2510261"/>
        <a:ext cx="3585370" cy="21512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445816" y="295351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/>
            <a:t>Rulings on </a:t>
          </a:r>
          <a:r>
            <a:rPr lang="en-US" sz="2800" b="1" kern="1200" dirty="0"/>
            <a:t>Worships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816" y="295351"/>
        <a:ext cx="10787144" cy="591081"/>
      </dsp:txXfrm>
    </dsp:sp>
    <dsp:sp modelId="{482F544F-0A23-3C49-BA35-D45C67099227}">
      <dsp:nvSpPr>
        <dsp:cNvPr id="0" name=""/>
        <dsp:cNvSpPr/>
      </dsp:nvSpPr>
      <dsp:spPr>
        <a:xfrm>
          <a:off x="76390" y="221466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869367" y="1181689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/>
            <a:t>Rulings on </a:t>
          </a:r>
          <a:r>
            <a:rPr lang="en-US" sz="2800" b="1" kern="1200" dirty="0"/>
            <a:t>Transactions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9367" y="1181689"/>
        <a:ext cx="10363593" cy="591081"/>
      </dsp:txXfrm>
    </dsp:sp>
    <dsp:sp modelId="{11B4DF23-6349-ED47-883F-8A9EC3F5DE6F}">
      <dsp:nvSpPr>
        <dsp:cNvPr id="0" name=""/>
        <dsp:cNvSpPr/>
      </dsp:nvSpPr>
      <dsp:spPr>
        <a:xfrm>
          <a:off x="499941" y="1107804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99363" y="2068027"/>
          <a:ext cx="10233597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/>
            <a:t>Rulings on </a:t>
          </a:r>
          <a:r>
            <a:rPr lang="en-US" sz="2800" b="1" kern="1200" dirty="0"/>
            <a:t>Marriages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9363" y="2068027"/>
        <a:ext cx="10233597" cy="591081"/>
      </dsp:txXfrm>
    </dsp:sp>
    <dsp:sp modelId="{B9DF7B38-8F14-F543-8635-C8D514CD0C63}">
      <dsp:nvSpPr>
        <dsp:cNvPr id="0" name=""/>
        <dsp:cNvSpPr/>
      </dsp:nvSpPr>
      <dsp:spPr>
        <a:xfrm>
          <a:off x="629938" y="1994142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869367" y="2954366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800" b="1" kern="1200" dirty="0"/>
            <a:t>Rulings on </a:t>
          </a:r>
          <a:r>
            <a:rPr lang="en-US" sz="2800" b="1" kern="1200" dirty="0"/>
            <a:t>Felonies and Quarrels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9367" y="2954366"/>
        <a:ext cx="10363593" cy="591081"/>
      </dsp:txXfrm>
    </dsp:sp>
    <dsp:sp modelId="{482205CF-FB89-E84A-B716-937A25F65075}">
      <dsp:nvSpPr>
        <dsp:cNvPr id="0" name=""/>
        <dsp:cNvSpPr/>
      </dsp:nvSpPr>
      <dsp:spPr>
        <a:xfrm>
          <a:off x="499941" y="2880480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162A74-55CB-4147-A420-A4864904B84F}">
      <dsp:nvSpPr>
        <dsp:cNvPr id="0" name=""/>
        <dsp:cNvSpPr/>
      </dsp:nvSpPr>
      <dsp:spPr>
        <a:xfrm>
          <a:off x="445816" y="3840704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8740" rIns="78740" bIns="78740" numCol="1" spcCol="1270" anchor="ctr" anchorCtr="0">
          <a:noAutofit/>
        </a:bodyPr>
        <a:lstStyle/>
        <a:p>
          <a:pPr marL="0" lvl="0" indent="0" algn="l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3100" b="1" kern="1200" dirty="0"/>
            <a:t>Rulings on </a:t>
          </a:r>
          <a:r>
            <a:rPr lang="en-US" sz="3100" b="1" kern="1200" dirty="0"/>
            <a:t>Judicatory and Fatwa</a:t>
          </a:r>
          <a:endParaRPr lang="en-US" sz="3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816" y="3840704"/>
        <a:ext cx="10787144" cy="591081"/>
      </dsp:txXfrm>
    </dsp:sp>
    <dsp:sp modelId="{6D754DAC-3C6E-2E40-83BC-AF2B9CFCD7EA}">
      <dsp:nvSpPr>
        <dsp:cNvPr id="0" name=""/>
        <dsp:cNvSpPr/>
      </dsp:nvSpPr>
      <dsp:spPr>
        <a:xfrm>
          <a:off x="76390" y="3766819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60058" y="22272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Rulings on Worships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1800" kern="1200" dirty="0"/>
            <a:t>Purity</a:t>
          </a:r>
          <a:r>
            <a:rPr lang="en-US" sz="1800" kern="1200" dirty="0"/>
            <a:t>, prayers, funeral processions, charity, fasting, religious retreat, rites and jihad.</a:t>
          </a:r>
          <a:endParaRPr lang="en-GB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58" y="22272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047492" y="0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kern="1200" dirty="0"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Sales, usury and exchange, fraud ban, l</a:t>
          </a:r>
          <a:r>
            <a:rPr lang="en-DE" sz="1800" kern="1200" dirty="0"/>
            <a:t>oan,</a:t>
          </a:r>
          <a:r>
            <a:rPr lang="en-US" sz="1800" kern="1200" dirty="0"/>
            <a:t> m</a:t>
          </a:r>
          <a:r>
            <a:rPr lang="en-DE" sz="1800" kern="1200" dirty="0"/>
            <a:t>ortgage,</a:t>
          </a:r>
          <a:r>
            <a:rPr lang="en-US" sz="1800" kern="1200" dirty="0"/>
            <a:t> guarantee, money transfer, r</a:t>
          </a:r>
          <a:r>
            <a:rPr lang="en-DE" sz="1800" kern="1200" dirty="0"/>
            <a:t>econciliation</a:t>
          </a:r>
          <a:r>
            <a:rPr lang="en-US" sz="1800" kern="1200" dirty="0"/>
            <a:t>, neighboring rules, confinement.</a:t>
          </a:r>
          <a:endParaRPr lang="en-GB" sz="1800" kern="1200" dirty="0">
            <a:latin typeface="+mn-lt"/>
            <a:cs typeface="Times New Roman" panose="02020603050405020304" pitchFamily="18" charset="0"/>
          </a:endParaRPr>
        </a:p>
      </dsp:txBody>
      <dsp:txXfrm>
        <a:off x="4047492" y="0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11911" y="0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  <a:cs typeface="Times New Roman" panose="02020603050405020304" pitchFamily="18" charset="0"/>
            </a:rPr>
            <a:t>Rulings on Transactions</a:t>
          </a:r>
          <a:r>
            <a:rPr lang="en-US" sz="2000" kern="1200" dirty="0"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Attorney, company, leasing, preemption, wages, borrowing, money on the ground, gift, usurpation, endowment, wills, estimates, manumission.</a:t>
          </a: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11911" y="0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81821" y="251026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Rulings on Marriages</a:t>
          </a:r>
        </a:p>
        <a:p>
          <a:pPr marL="0" lvl="0" indent="0" algn="ctr" defTabSz="8890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Dowry, divorce filed by the wife, divorce, return, oath, </a:t>
          </a:r>
          <a:r>
            <a:rPr lang="en-US" sz="1800" kern="1200" dirty="0" err="1"/>
            <a:t>zhihār</a:t>
          </a:r>
          <a:r>
            <a:rPr lang="en-US" sz="1800" kern="1200" dirty="0"/>
            <a:t>, </a:t>
          </a:r>
          <a:r>
            <a:rPr lang="en-DE" sz="1800" kern="1200" dirty="0"/>
            <a:t>cursed,</a:t>
          </a:r>
          <a:r>
            <a:rPr lang="en-US" sz="1800" kern="1200" dirty="0"/>
            <a:t> </a:t>
          </a:r>
          <a:r>
            <a:rPr lang="en-DE" sz="1800" kern="1200" dirty="0"/>
            <a:t>Waiting period, </a:t>
          </a:r>
          <a:r>
            <a:rPr lang="en-US" sz="1800" kern="1200" dirty="0"/>
            <a:t>breastfeeding, a</a:t>
          </a:r>
          <a:r>
            <a:rPr lang="en-DE" sz="1800" kern="1200" dirty="0"/>
            <a:t>limony.</a:t>
          </a:r>
          <a:endParaRPr lang="en-GB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2510261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4047492" y="2478100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8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DE" sz="2000" b="1" kern="1200" dirty="0"/>
            <a:t>Rulings on Felonies and Quarrels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2000" b="1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/>
            <a:t>Crimes, prescribed punishments, foods, hunting, oaths.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2000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kern="1200" dirty="0"/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D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7492" y="2478100"/>
        <a:ext cx="3585370" cy="2151222"/>
      </dsp:txXfrm>
    </dsp:sp>
    <dsp:sp modelId="{33CE6444-5934-524B-91A6-8D42A70FF761}">
      <dsp:nvSpPr>
        <dsp:cNvPr id="0" name=""/>
        <dsp:cNvSpPr/>
      </dsp:nvSpPr>
      <dsp:spPr>
        <a:xfrm>
          <a:off x="7933710" y="2488491"/>
          <a:ext cx="3585370" cy="2151222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000" b="1" kern="1200" dirty="0"/>
            <a:t>Rulings on </a:t>
          </a:r>
          <a:r>
            <a:rPr lang="en-US" sz="2000" b="1" kern="1200" dirty="0"/>
            <a:t>Judicatory and Fatwa</a:t>
          </a:r>
        </a:p>
        <a:p>
          <a:pPr marL="0" lvl="0" indent="0" algn="ctr" defTabSz="8890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Judiciary, testimony, admitting</a:t>
          </a:r>
          <a:r>
            <a:rPr lang="en-DE" sz="2000" kern="1200" dirty="0"/>
            <a:t>.</a:t>
          </a:r>
          <a:endParaRPr lang="en-US" sz="2000" b="1" kern="1200" dirty="0"/>
        </a:p>
      </dsp:txBody>
      <dsp:txXfrm>
        <a:off x="7933710" y="2488491"/>
        <a:ext cx="3585370" cy="2151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7/31/23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2023-07-31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2023-07-31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2023-07-31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2023-07-31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2023-07-31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2023-07-31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2023-07-31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2023-07-31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2023-07-31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2023-07-31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the Sections of Jurisprudence and its Detailed </a:t>
            </a:r>
            <a:br>
              <a:rPr lang="en-US" sz="49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en-DE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11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886" y="365126"/>
            <a:ext cx="9617528" cy="1060904"/>
          </a:xfrm>
        </p:spPr>
        <p:txBody>
          <a:bodyPr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US" sz="2800" b="1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Shāfi‘ī</a:t>
            </a:r>
            <a:r>
              <a:rPr lang="en-US" sz="2800" b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DE" sz="2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</a:t>
            </a:r>
            <a:endParaRPr lang="en-D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267672"/>
              </p:ext>
            </p:extLst>
          </p:nvPr>
        </p:nvGraphicFramePr>
        <p:xfrm>
          <a:off x="255815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295412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EA2F-66CD-1A9C-01EB-7B7857527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892" y="365125"/>
            <a:ext cx="8998907" cy="132556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Divisions of 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Ḥ</a:t>
            </a:r>
            <a:r>
              <a:rPr lang="en-DE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anafī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4A6AD37-8F0E-A076-4C71-8BFFB1168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129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2098E-272A-A7FC-BC38-DAA170D9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8496E-F1C0-7453-E4E2-69898715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8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B714-2E15-5FFD-C8D4-ED87AF44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628" y="365125"/>
            <a:ext cx="9318171" cy="1325563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Ḥ</a:t>
            </a:r>
            <a:r>
              <a:rPr lang="en-DE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anafī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</a:t>
            </a:r>
            <a:r>
              <a:rPr lang="en-US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9AED4BE-9E64-45E6-6EC2-9BBD58D321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838856"/>
              </p:ext>
            </p:extLst>
          </p:nvPr>
        </p:nvGraphicFramePr>
        <p:xfrm>
          <a:off x="838200" y="1578430"/>
          <a:ext cx="10515600" cy="477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3C5DB-4321-F627-8A0E-DC8760AE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01C6F-3101-16E1-AE3A-96B852A1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4A23-E68F-4B28-F386-AAF3FC67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942" y="365125"/>
            <a:ext cx="9252857" cy="1325563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Mālikī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 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8AEC84-FC1F-F4CA-F188-7A5EF6E4E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5216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5802C-1FCC-7FD1-6A94-CF3F9739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2179A-FD19-FCCE-6B98-D1B3D5EC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6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558" y="365125"/>
            <a:ext cx="9796856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Mālikī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</a:t>
            </a: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703414"/>
              </p:ext>
            </p:extLst>
          </p:nvPr>
        </p:nvGraphicFramePr>
        <p:xfrm>
          <a:off x="277586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D4A23-E68F-4B28-F386-AAF3FC67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942" y="365125"/>
            <a:ext cx="9252857" cy="1325563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US" sz="3600" b="1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Shāfi‘ī</a:t>
            </a:r>
            <a:r>
              <a:rPr lang="en-US" sz="3600" b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 </a:t>
            </a:r>
            <a:br>
              <a:rPr lang="en-DE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DE" sz="3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8AEC84-FC1F-F4CA-F188-7A5EF6E4E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000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5802C-1FCC-7FD1-6A94-CF3F9739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2179A-FD19-FCCE-6B98-D1B3D5EC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886" y="365126"/>
            <a:ext cx="9617528" cy="1060904"/>
          </a:xfrm>
        </p:spPr>
        <p:txBody>
          <a:bodyPr>
            <a:noAutofit/>
          </a:bodyPr>
          <a:lstStyle/>
          <a:p>
            <a: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US" sz="2800" b="1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Shāfi‘ī</a:t>
            </a:r>
            <a:r>
              <a:rPr lang="en-US" sz="2800" b="1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DE" sz="2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Madhab</a:t>
            </a:r>
            <a:endParaRPr lang="en-D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875086"/>
              </p:ext>
            </p:extLst>
          </p:nvPr>
        </p:nvGraphicFramePr>
        <p:xfrm>
          <a:off x="255815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Autofit/>
          </a:bodyPr>
          <a:lstStyle/>
          <a:p>
            <a:pPr algn="l" rtl="0">
              <a:lnSpc>
                <a:spcPct val="100000"/>
              </a:lnSpc>
            </a:pP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Details of Jurisprudence Topics in the Books of </a:t>
            </a:r>
            <a:r>
              <a:rPr lang="en-DE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Ḥ</a:t>
            </a:r>
            <a:r>
              <a:rPr lang="en-US" sz="3600" b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anbalī</a:t>
            </a:r>
            <a:r>
              <a:rPr lang="en-US" sz="3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Madhab</a:t>
            </a:r>
            <a:endParaRPr lang="en-DE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57761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16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15394</TotalTime>
  <Words>808</Words>
  <Application>Microsoft Macintosh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     Introduction to the Sections of Jurisprudence and its Detailed  Topics </vt:lpstr>
      <vt:lpstr>Main Topics</vt:lpstr>
      <vt:lpstr>The Divisions of Ḥanafī Madhab </vt:lpstr>
      <vt:lpstr>Details of Jurisprudence Topics in the Books of Ḥanafī Madhab  </vt:lpstr>
      <vt:lpstr>Details of Jurisprudence Topics in the Books of Mālikī Madhab  </vt:lpstr>
      <vt:lpstr>Details of Jurisprudence Topics in the Books of Mālikī Madhab</vt:lpstr>
      <vt:lpstr>Details of Jurisprudence Topics in the Books of Shāfi‘ī Madhab  </vt:lpstr>
      <vt:lpstr>Details of Jurisprudence Topics in the Books of Shāfi‘ī  Madhab</vt:lpstr>
      <vt:lpstr>Details of Jurisprudence Topics in the Books of Ḥanbalī Madhab</vt:lpstr>
      <vt:lpstr>Details of Jurisprudence Topics in the Books of Shāfi‘ī  Madhab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154</cp:revision>
  <dcterms:created xsi:type="dcterms:W3CDTF">2020-09-13T17:12:40Z</dcterms:created>
  <dcterms:modified xsi:type="dcterms:W3CDTF">2023-07-31T13:22:19Z</dcterms:modified>
</cp:coreProperties>
</file>