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80" r:id="rId6"/>
    <p:sldId id="281" r:id="rId7"/>
    <p:sldId id="282" r:id="rId8"/>
    <p:sldId id="283" r:id="rId9"/>
    <p:sldId id="284" r:id="rId10"/>
    <p:sldId id="285" r:id="rId11"/>
    <p:sldId id="275" r:id="rId12"/>
    <p:sldId id="276" r:id="rId13"/>
    <p:sldId id="27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حَقُّ الجَار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4C28C-E902-4310-95D1-7D79A79B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01" y="1395128"/>
            <a:ext cx="8078327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0BD1-3102-407A-B77A-3B86605E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9" y="1764078"/>
            <a:ext cx="10297962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F5CDB-A33E-4728-BC3C-E6639DF8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338"/>
            <a:ext cx="12192000" cy="46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EE42E-0B64-4458-A7E2-A437AA1C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225"/>
            <a:ext cx="12192000" cy="28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6214C-CAB7-43B6-9176-8238F2C8F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4" y="553301"/>
            <a:ext cx="9790045" cy="5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1281B-FBF5-46FE-BEAF-220C0D2BB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727"/>
            <a:ext cx="12192000" cy="20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039A1-E3EE-4BA8-9049-8F8372094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8282"/>
            <a:ext cx="12192000" cy="19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0D79B-5ECE-49A9-963A-EC3C712C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4022"/>
            <a:ext cx="12192000" cy="13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8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00A75-9CBC-4D7C-81D1-947B5588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2004"/>
            <a:ext cx="12192000" cy="13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9C8B3-EBA8-4F94-8678-36FF2053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24" y="1776338"/>
            <a:ext cx="9859751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23502-19AC-4AAB-A671-7B653A0F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1" y="574308"/>
            <a:ext cx="9643995" cy="54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2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AAACF-105C-4620-AAF8-E6A0FC85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01" y="0"/>
            <a:ext cx="7074847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8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21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حَقُّ الجَار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42</cp:revision>
  <dcterms:created xsi:type="dcterms:W3CDTF">2020-09-13T16:40:33Z</dcterms:created>
  <dcterms:modified xsi:type="dcterms:W3CDTF">2022-03-26T15:18:24Z</dcterms:modified>
</cp:coreProperties>
</file>