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3" r:id="rId3"/>
    <p:sldId id="284" r:id="rId4"/>
    <p:sldId id="285" r:id="rId5"/>
    <p:sldId id="286" r:id="rId6"/>
    <p:sldId id="274" r:id="rId7"/>
    <p:sldId id="275" r:id="rId8"/>
    <p:sldId id="276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162E – Arabic Curriculum – Lecture No. </a:t>
            </a:r>
            <a:r>
              <a:rPr lang="ar-EG" sz="1800" b="1" dirty="0"/>
              <a:t>4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EG" dirty="0"/>
              <a:t>الموافقة والمخالفة (2)</a:t>
            </a:r>
            <a:br>
              <a:rPr lang="en-US" dirty="0"/>
            </a:br>
            <a:r>
              <a:rPr lang="en-US" sz="4400" dirty="0"/>
              <a:t>Agreement &amp; Disagreement (2)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18" y="633045"/>
            <a:ext cx="9355017" cy="534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669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39" y="202166"/>
            <a:ext cx="8534568" cy="572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29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492" y="751531"/>
            <a:ext cx="8476561" cy="485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2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12" y="879231"/>
            <a:ext cx="9173089" cy="433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90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848" y="293077"/>
            <a:ext cx="7449652" cy="600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678" y="293077"/>
            <a:ext cx="8615134" cy="56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04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03" y="328246"/>
            <a:ext cx="8847721" cy="524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78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25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الموافقة والمخالفة (2) Agreement &amp; Disagreement 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37</cp:revision>
  <dcterms:created xsi:type="dcterms:W3CDTF">2020-09-13T16:40:33Z</dcterms:created>
  <dcterms:modified xsi:type="dcterms:W3CDTF">2023-10-01T13:45:49Z</dcterms:modified>
</cp:coreProperties>
</file>