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2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notesSlides/notesSlide3.xml" ContentType="application/vnd.openxmlformats-officedocument.presentationml.notesSlide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notesSlides/notesSlide4.xml" ContentType="application/vnd.openxmlformats-officedocument.presentationml.notesSlide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notesSlides/notesSlide5.xml" ContentType="application/vnd.openxmlformats-officedocument.presentationml.notesSlide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321" r:id="rId4"/>
    <p:sldId id="298" r:id="rId5"/>
    <p:sldId id="300" r:id="rId6"/>
    <p:sldId id="323" r:id="rId7"/>
    <p:sldId id="322" r:id="rId8"/>
    <p:sldId id="324" r:id="rId9"/>
    <p:sldId id="325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1" d="100"/>
          <a:sy n="71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02:00:25.95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810 463,'-45'22,"2"3,0 1,-6 8,41-29,1-1,-1 0,0 0,0 0,0-1,0 0,-1 0,1-1,-1-1,0 1,-5-1,-17 1,0-2,-22-3,-10 1,33 3,22 0,0-1,-1 0,1 0,0 0,0-1,-1 0,1-1,-7-2,15 4,-1 0,0 0,1-1,-1 1,0-1,1 1,-1 0,1-1,-1 1,1-1,-1 0,1 1,-1-1,1 1,-1-1,1 0,0 1,-1-1,1 0,0 1,0-1,0 0,-1 1,1-1,0 0,0 0,0 1,0-1,0 0,0 0,0 1,1-1,-1 0,0 1,0-1,0 0,1 1,-1-1,0 0,1 1,-1-1,1 0,1-3,1 0,0 1,0-1,0 1,0-1,3-1,10-8,2 0,0 1,0 1,1 1,6-2,101-39,-118 48,95-33,2 4,1 5,102-12,-177 34,0 2,1 1,-1 1,4 2,-15 5,-20-6,1 0,-1 0,0 1,1-1,-1 0,0 1,1-1,-1 0,0 0,1 1,-1-1,0 1,0-1,0 0,1 1,-1-1,0 0,0 1,0-1,0 1,0-1,0 1,0-1,0 0,0 1,0-1,0 2,-1-1,0 0,0 0,1 1,-1-1,0 0,0 0,0 0,-1 0,1 0,0 0,0 0,0-1,-1 1,1 0,0-1,-1 1,1-1,0 1,-1-1,1 1,-1-1,-32 8,0-2,-28 1,-38 8,-13 9,-118 24,162-38,1-2,-31-2,-152-8,290-12,122-25,2 7,1 7,1 7,1 8,29 7,-161 5,-26-1,0-1,1 1,-1-1,1-1,-1 0,0 0,8-2,-16 3,0 0,1 0,-1 0,0 0,0 0,1 0,-1 0,0 0,0 0,0-1,1 1,-1 0,0 0,0 0,0 0,0 0,1-1,-1 1,0 0,0 0,0 0,0 0,0-1,0 1,0 0,1 0,-1 0,0-1,0 1,0 0,0 0,0-1,0 1,0 0,0 0,0 0,0-1,0 1,0 0,0 0,-8-8,-17-5,-7 1,-1 1,-1 2,1 1,-1 2,-32-2,-52 1,-8 5,112 2,-90 3,-35 8,39-2,92-8,5-1,-1 1,1-1,-1 0,1 0,-1 0,1 0,-1-1,1 1,-1-1,-1-1,5 2,0 0,0 0,-1 0,1 0,0 0,0 0,0 0,0-1,-1 1,1 0,0 0,0 0,0 0,0 0,0-1,-1 1,1 0,0 0,0 0,0-1,0 1,0 0,0 0,0 0,0-1,0 1,0 0,0 0,0 0,0-1,0 1,0 0,0 0,0-1,0 1,0 0,0 0,0 0,0-1,0 1,0 0,0 0,1 0,-1-1,11-9,20-6,-29 14,59-25,1 3,1 2,0 3,50-8,265-32,-376 59,45-6,-1 1,44 3,-89 2,0 0,0-1,-1 1,1 1,0-1,0 0,0 0,-1 0,1 0,0 0,0 1,0-1,-1 0,1 1,0-1,-1 1,1-1,0 1,-2-1,1 1,-1 0,1-1,-1 1,1 0,-1-1,0 1,1-1,-1 1,0-1,0 1,1-1,-1 0,0 1,0-1,0 0,1 0,-1 1,0-1,0 0,-38 12,0-2,-22 2,-10 2,-58 20,2 5,-102 47,-226 83,354-134,89-30,0 1,0 0,1 1,0 0,-9 8,15-11,-1 3,11-4,19 0,-20-3,358 0,-176-1,538 0,-413 0,415 2,-665 0,50 8,-110-9,31 6,-30-5,-1-1,1 0,-1 1,0-1,0 1,1 0,-1-1,0 1,0 0,0 0,0 0,1 0,-2 0,1 0,0 0,0 0,0 0,0 1,-1-2,0 1,0-1,1 1,-1-1,0 1,0-1,0 1,0-1,0 1,0-1,0 1,-1-1,1 1,0-1,0 1,0-1,0 1,-1-1,1 1,0-1,-1 1,1-1,0 0,-1 1,1-1,0 1,-1-1,1 0,0 0,-1 1,1-1,-1 0,1 0,-1 1,-20 8,-14 0,0-1,-1-2,-9-1,-21 4,-1143 190,1130-186,-153 22,-120-2,230-24,-68 2,228-24,14 3,14 0,82-11,266-35,2 24,-404 32,0-1,0 0,1 1,-1 1,1 0,-1 0,1 1,-1 1,0 0,7 4,-17-7,0 1,-1 0,1 0,-1 1,0-1,1 0,-1 0,0 1,0-1,1 1,-1-1,0 1,-1-1,1 1,0-1,0 1,-1 0,1 0,-1-1,1 1,-1 0,0 0,0 0,0-1,0 1,0 0,0 0,0 0,0-1,-1 1,1 0,-1 0,0-1,1 1,-1 1,-4 9,-1 0,0 0,-1 0,-5 7,4-6,-22 34,-3-1,-18 19,-81 83,87-100,-17 16,-2-4,-4-2,-1-3,-4-3,70-50,-2 2,-1 0,1-1,-1 1,0-1,-2 0,8-2,-1-1,1 0,0 0,0 0,0 0,0 0,0 0,0 0,0 0,0 0,0 0,0 1,0-1,0 0,0 0,0 0,-1 0,1 0,0 0,0 0,0 0,0 0,0 0,0 0,0 0,0 0,-1 0,1 0,0 0,0 0,0 0,0 0,0 0,0 0,0 0,0 0,-1 0,1 0,0 0,0 0,0 0,0 0,0 0,0 0,0 0,0 0,0-1,0 1,0 0,-1 0,1 0,0 0,0 0,0 0,0 0,0 0,0 0,0-1,0 1,0 0,0 0,0 0,0 0,0 0,0 0,0 0,0-1,8-6,84-45,2 4,33-10,-101 46,197-84,7 8,-127 54,1 4,2 5,51-3,-155 28,28-7,-29 7,-1-1,0 1,1 0,-1 0,0 0,1 0,-1-1,0 1,0 0,1 0,-1-1,0 1,1 0,-1-1,0 1,0 0,0-1,0 1,1 0,-1-1,0 1,0 0,0-1,0 1,0-1,0 1,0-1,0 0,-1 0,1 1,0-1,-1 0,1 1,-1-1,1 1,-1-1,1 0,-1 1,1-1,-1 1,0-1,1 1,-1 0,0-1,-20-12,-1 0,0 2,-12-4,-29-15,-76-40,-72-23,158 69,38 17,0 0,0 0,0 2,-1 0,0 1,0 0,-15-1,12 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02:00:25.95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810 463,'-45'22,"2"3,0 1,-6 8,41-29,1-1,-1 0,0 0,0 0,0-1,0 0,-1 0,1-1,-1-1,0 1,-5-1,-17 1,0-2,-22-3,-10 1,33 3,22 0,0-1,-1 0,1 0,0 0,0-1,-1 0,1-1,-7-2,15 4,-1 0,0 0,1-1,-1 1,0-1,1 1,-1 0,1-1,-1 1,1-1,-1 0,1 1,-1-1,1 1,-1-1,1 0,0 1,-1-1,1 0,0 1,0-1,0 0,-1 1,1-1,0 0,0 0,0 1,0-1,0 0,0 0,0 1,1-1,-1 0,0 1,0-1,0 0,1 1,-1-1,0 0,1 1,-1-1,1 0,1-3,1 0,0 1,0-1,0 1,0-1,3-1,10-8,2 0,0 1,0 1,1 1,6-2,101-39,-118 48,95-33,2 4,1 5,102-12,-177 34,0 2,1 1,-1 1,4 2,-15 5,-20-6,1 0,-1 0,0 1,1-1,-1 0,0 1,1-1,-1 0,0 0,1 1,-1-1,0 1,0-1,0 0,1 1,-1-1,0 0,0 1,0-1,0 1,0-1,0 1,0-1,0 0,0 1,0-1,0 2,-1-1,0 0,0 0,1 1,-1-1,0 0,0 0,0 0,-1 0,1 0,0 0,0 0,0-1,-1 1,1 0,0-1,-1 1,1-1,0 1,-1-1,1 1,-1-1,-32 8,0-2,-28 1,-38 8,-13 9,-118 24,162-38,1-2,-31-2,-152-8,290-12,122-25,2 7,1 7,1 7,1 8,29 7,-161 5,-26-1,0-1,1 1,-1-1,1-1,-1 0,0 0,8-2,-16 3,0 0,1 0,-1 0,0 0,0 0,1 0,-1 0,0 0,0 0,0-1,1 1,-1 0,0 0,0 0,0 0,0 0,1-1,-1 1,0 0,0 0,0 0,0 0,0-1,0 1,0 0,1 0,-1 0,0-1,0 1,0 0,0 0,0-1,0 1,0 0,0 0,0 0,0-1,0 1,0 0,0 0,-8-8,-17-5,-7 1,-1 1,-1 2,1 1,-1 2,-32-2,-52 1,-8 5,112 2,-90 3,-35 8,39-2,92-8,5-1,-1 1,1-1,-1 0,1 0,-1 0,1 0,-1-1,1 1,-1-1,-1-1,5 2,0 0,0 0,-1 0,1 0,0 0,0 0,0 0,0-1,-1 1,1 0,0 0,0 0,0 0,0 0,0-1,-1 1,1 0,0 0,0 0,0-1,0 1,0 0,0 0,0 0,0-1,0 1,0 0,0 0,0 0,0-1,0 1,0 0,0 0,0-1,0 1,0 0,0 0,0 0,0-1,0 1,0 0,0 0,1 0,-1-1,11-9,20-6,-29 14,59-25,1 3,1 2,0 3,50-8,265-32,-376 59,45-6,-1 1,44 3,-89 2,0 0,0-1,-1 1,1 1,0-1,0 0,0 0,-1 0,1 0,0 0,0 1,0-1,-1 0,1 1,0-1,-1 1,1-1,0 1,-2-1,1 1,-1 0,1-1,-1 1,1 0,-1-1,0 1,1-1,-1 1,0-1,0 1,1-1,-1 0,0 1,0-1,0 0,1 0,-1 1,0-1,0 0,-38 12,0-2,-22 2,-10 2,-58 20,2 5,-102 47,-226 83,354-134,89-30,0 1,0 0,1 1,0 0,-9 8,15-11,-1 3,11-4,19 0,-20-3,358 0,-176-1,538 0,-413 0,415 2,-665 0,50 8,-110-9,31 6,-30-5,-1-1,1 0,-1 1,0-1,0 1,1 0,-1-1,0 1,0 0,0 0,0 0,1 0,-2 0,1 0,0 0,0 0,0 0,0 1,-1-2,0 1,0-1,1 1,-1-1,0 1,0-1,0 1,0-1,0 1,0-1,0 1,-1-1,1 1,0-1,0 1,0-1,0 1,-1-1,1 1,0-1,-1 1,1-1,0 0,-1 1,1-1,0 1,-1-1,1 0,0 0,-1 1,1-1,-1 0,1 0,-1 1,-20 8,-14 0,0-1,-1-2,-9-1,-21 4,-1143 190,1130-186,-153 22,-120-2,230-24,-68 2,228-24,14 3,14 0,82-11,266-35,2 24,-404 32,0-1,0 0,1 1,-1 1,1 0,-1 0,1 1,-1 1,0 0,7 4,-17-7,0 1,-1 0,1 0,-1 1,0-1,1 0,-1 0,0 1,0-1,1 1,-1-1,0 1,-1-1,1 1,0-1,0 1,-1 0,1 0,-1-1,1 1,-1 0,0 0,0 0,0-1,0 1,0 0,0 0,0 0,0-1,-1 1,1 0,-1 0,0-1,1 1,-1 1,-4 9,-1 0,0 0,-1 0,-5 7,4-6,-22 34,-3-1,-18 19,-81 83,87-100,-17 16,-2-4,-4-2,-1-3,-4-3,70-50,-2 2,-1 0,1-1,-1 1,0-1,-2 0,8-2,-1-1,1 0,0 0,0 0,0 0,0 0,0 0,0 0,0 0,0 0,0 0,0 1,0-1,0 0,0 0,0 0,-1 0,1 0,0 0,0 0,0 0,0 0,0 0,0 0,0 0,0 0,-1 0,1 0,0 0,0 0,0 0,0 0,0 0,0 0,0 0,0 0,-1 0,1 0,0 0,0 0,0 0,0 0,0 0,0 0,0 0,0 0,0-1,0 1,0 0,-1 0,1 0,0 0,0 0,0 0,0 0,0 0,0 0,0-1,0 1,0 0,0 0,0 0,0 0,0 0,0 0,0 0,0-1,8-6,84-45,2 4,33-10,-101 46,197-84,7 8,-127 54,1 4,2 5,51-3,-155 28,28-7,-29 7,-1-1,0 1,1 0,-1 0,0 0,1 0,-1-1,0 1,0 0,1 0,-1-1,0 1,1 0,-1-1,0 1,0 0,0-1,0 1,1 0,-1-1,0 1,0 0,0-1,0 1,0-1,0 1,0-1,0 0,-1 0,1 1,0-1,-1 0,1 1,-1-1,1 1,-1-1,1 0,-1 1,1-1,-1 1,0-1,1 1,-1 0,0-1,-20-12,-1 0,0 2,-12-4,-29-15,-76-40,-72-23,158 69,38 17,0 0,0 0,0 2,-1 0,0 1,0 0,-15-1,12 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06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564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8">1 0</inkml:trace>
  <inkml:trace contextRef="#ctx0" brushRef="#br0" timeOffset="2584.27">279 75</inkml:trace>
  <inkml:trace contextRef="#ctx0" brushRef="#br0" timeOffset="2982.99">279 75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06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02:00:25.95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810 463,'-45'22,"2"3,0 1,-6 8,41-29,1-1,-1 0,0 0,0 0,0-1,0 0,-1 0,1-1,-1-1,0 1,-5-1,-17 1,0-2,-22-3,-10 1,33 3,22 0,0-1,-1 0,1 0,0 0,0-1,-1 0,1-1,-7-2,15 4,-1 0,0 0,1-1,-1 1,0-1,1 1,-1 0,1-1,-1 1,1-1,-1 0,1 1,-1-1,1 1,-1-1,1 0,0 1,-1-1,1 0,0 1,0-1,0 0,-1 1,1-1,0 0,0 0,0 1,0-1,0 0,0 0,0 1,1-1,-1 0,0 1,0-1,0 0,1 1,-1-1,0 0,1 1,-1-1,1 0,1-3,1 0,0 1,0-1,0 1,0-1,3-1,10-8,2 0,0 1,0 1,1 1,6-2,101-39,-118 48,95-33,2 4,1 5,102-12,-177 34,0 2,1 1,-1 1,4 2,-15 5,-20-6,1 0,-1 0,0 1,1-1,-1 0,0 1,1-1,-1 0,0 0,1 1,-1-1,0 1,0-1,0 0,1 1,-1-1,0 0,0 1,0-1,0 1,0-1,0 1,0-1,0 0,0 1,0-1,0 2,-1-1,0 0,0 0,1 1,-1-1,0 0,0 0,0 0,-1 0,1 0,0 0,0 0,0-1,-1 1,1 0,0-1,-1 1,1-1,0 1,-1-1,1 1,-1-1,-32 8,0-2,-28 1,-38 8,-13 9,-118 24,162-38,1-2,-31-2,-152-8,290-12,122-25,2 7,1 7,1 7,1 8,29 7,-161 5,-26-1,0-1,1 1,-1-1,1-1,-1 0,0 0,8-2,-16 3,0 0,1 0,-1 0,0 0,0 0,1 0,-1 0,0 0,0 0,0-1,1 1,-1 0,0 0,0 0,0 0,0 0,1-1,-1 1,0 0,0 0,0 0,0 0,0-1,0 1,0 0,1 0,-1 0,0-1,0 1,0 0,0 0,0-1,0 1,0 0,0 0,0 0,0-1,0 1,0 0,0 0,-8-8,-17-5,-7 1,-1 1,-1 2,1 1,-1 2,-32-2,-52 1,-8 5,112 2,-90 3,-35 8,39-2,92-8,5-1,-1 1,1-1,-1 0,1 0,-1 0,1 0,-1-1,1 1,-1-1,-1-1,5 2,0 0,0 0,-1 0,1 0,0 0,0 0,0 0,0-1,-1 1,1 0,0 0,0 0,0 0,0 0,0-1,-1 1,1 0,0 0,0 0,0-1,0 1,0 0,0 0,0 0,0-1,0 1,0 0,0 0,0 0,0-1,0 1,0 0,0 0,0-1,0 1,0 0,0 0,0 0,0-1,0 1,0 0,0 0,1 0,-1-1,11-9,20-6,-29 14,59-25,1 3,1 2,0 3,50-8,265-32,-376 59,45-6,-1 1,44 3,-89 2,0 0,0-1,-1 1,1 1,0-1,0 0,0 0,-1 0,1 0,0 0,0 1,0-1,-1 0,1 1,0-1,-1 1,1-1,0 1,-2-1,1 1,-1 0,1-1,-1 1,1 0,-1-1,0 1,1-1,-1 1,0-1,0 1,1-1,-1 0,0 1,0-1,0 0,1 0,-1 1,0-1,0 0,-38 12,0-2,-22 2,-10 2,-58 20,2 5,-102 47,-226 83,354-134,89-30,0 1,0 0,1 1,0 0,-9 8,15-11,-1 3,11-4,19 0,-20-3,358 0,-176-1,538 0,-413 0,415 2,-665 0,50 8,-110-9,31 6,-30-5,-1-1,1 0,-1 1,0-1,0 1,1 0,-1-1,0 1,0 0,0 0,0 0,1 0,-2 0,1 0,0 0,0 0,0 0,0 1,-1-2,0 1,0-1,1 1,-1-1,0 1,0-1,0 1,0-1,0 1,0-1,0 1,-1-1,1 1,0-1,0 1,0-1,0 1,-1-1,1 1,0-1,-1 1,1-1,0 0,-1 1,1-1,0 1,-1-1,1 0,0 0,-1 1,1-1,-1 0,1 0,-1 1,-20 8,-14 0,0-1,-1-2,-9-1,-21 4,-1143 190,1130-186,-153 22,-120-2,230-24,-68 2,228-24,14 3,14 0,82-11,266-35,2 24,-404 32,0-1,0 0,1 1,-1 1,1 0,-1 0,1 1,-1 1,0 0,7 4,-17-7,0 1,-1 0,1 0,-1 1,0-1,1 0,-1 0,0 1,0-1,1 1,-1-1,0 1,-1-1,1 1,0-1,0 1,-1 0,1 0,-1-1,1 1,-1 0,0 0,0 0,0-1,0 1,0 0,0 0,0 0,0-1,-1 1,1 0,-1 0,0-1,1 1,-1 1,-4 9,-1 0,0 0,-1 0,-5 7,4-6,-22 34,-3-1,-18 19,-81 83,87-100,-17 16,-2-4,-4-2,-1-3,-4-3,70-50,-2 2,-1 0,1-1,-1 1,0-1,-2 0,8-2,-1-1,1 0,0 0,0 0,0 0,0 0,0 0,0 0,0 0,0 0,0 0,0 1,0-1,0 0,0 0,0 0,-1 0,1 0,0 0,0 0,0 0,0 0,0 0,0 0,0 0,0 0,-1 0,1 0,0 0,0 0,0 0,0 0,0 0,0 0,0 0,0 0,-1 0,1 0,0 0,0 0,0 0,0 0,0 0,0 0,0 0,0 0,0-1,0 1,0 0,-1 0,1 0,0 0,0 0,0 0,0 0,0 0,0 0,0-1,0 1,0 0,0 0,0 0,0 0,0 0,0 0,0 0,0-1,8-6,84-45,2 4,33-10,-101 46,197-84,7 8,-127 54,1 4,2 5,51-3,-155 28,28-7,-29 7,-1-1,0 1,1 0,-1 0,0 0,1 0,-1-1,0 1,0 0,1 0,-1-1,0 1,1 0,-1-1,0 1,0 0,0-1,0 1,1 0,-1-1,0 1,0 0,0-1,0 1,0-1,0 1,0-1,0 0,-1 0,1 1,0-1,-1 0,1 1,-1-1,1 1,-1-1,1 0,-1 1,1-1,-1 1,0-1,1 1,-1 0,0-1,-20-12,-1 0,0 2,-12-4,-29-15,-76-40,-72-23,158 69,38 17,0 0,0 0,0 2,-1 0,0 1,0 0,-15-1,12 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06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564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564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8">1 0</inkml:trace>
  <inkml:trace contextRef="#ctx0" brushRef="#br0" timeOffset="2584.27">279 75</inkml:trace>
  <inkml:trace contextRef="#ctx0" brushRef="#br0" timeOffset="2982.99">279 75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02:00:25.95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810 463,'-45'22,"2"3,0 1,-6 8,41-29,1-1,-1 0,0 0,0 0,0-1,0 0,-1 0,1-1,-1-1,0 1,-5-1,-17 1,0-2,-22-3,-10 1,33 3,22 0,0-1,-1 0,1 0,0 0,0-1,-1 0,1-1,-7-2,15 4,-1 0,0 0,1-1,-1 1,0-1,1 1,-1 0,1-1,-1 1,1-1,-1 0,1 1,-1-1,1 1,-1-1,1 0,0 1,-1-1,1 0,0 1,0-1,0 0,-1 1,1-1,0 0,0 0,0 1,0-1,0 0,0 0,0 1,1-1,-1 0,0 1,0-1,0 0,1 1,-1-1,0 0,1 1,-1-1,1 0,1-3,1 0,0 1,0-1,0 1,0-1,3-1,10-8,2 0,0 1,0 1,1 1,6-2,101-39,-118 48,95-33,2 4,1 5,102-12,-177 34,0 2,1 1,-1 1,4 2,-15 5,-20-6,1 0,-1 0,0 1,1-1,-1 0,0 1,1-1,-1 0,0 0,1 1,-1-1,0 1,0-1,0 0,1 1,-1-1,0 0,0 1,0-1,0 1,0-1,0 1,0-1,0 0,0 1,0-1,0 2,-1-1,0 0,0 0,1 1,-1-1,0 0,0 0,0 0,-1 0,1 0,0 0,0 0,0-1,-1 1,1 0,0-1,-1 1,1-1,0 1,-1-1,1 1,-1-1,-32 8,0-2,-28 1,-38 8,-13 9,-118 24,162-38,1-2,-31-2,-152-8,290-12,122-25,2 7,1 7,1 7,1 8,29 7,-161 5,-26-1,0-1,1 1,-1-1,1-1,-1 0,0 0,8-2,-16 3,0 0,1 0,-1 0,0 0,0 0,1 0,-1 0,0 0,0 0,0-1,1 1,-1 0,0 0,0 0,0 0,0 0,1-1,-1 1,0 0,0 0,0 0,0 0,0-1,0 1,0 0,1 0,-1 0,0-1,0 1,0 0,0 0,0-1,0 1,0 0,0 0,0 0,0-1,0 1,0 0,0 0,-8-8,-17-5,-7 1,-1 1,-1 2,1 1,-1 2,-32-2,-52 1,-8 5,112 2,-90 3,-35 8,39-2,92-8,5-1,-1 1,1-1,-1 0,1 0,-1 0,1 0,-1-1,1 1,-1-1,-1-1,5 2,0 0,0 0,-1 0,1 0,0 0,0 0,0 0,0-1,-1 1,1 0,0 0,0 0,0 0,0 0,0-1,-1 1,1 0,0 0,0 0,0-1,0 1,0 0,0 0,0 0,0-1,0 1,0 0,0 0,0 0,0-1,0 1,0 0,0 0,0-1,0 1,0 0,0 0,0 0,0-1,0 1,0 0,0 0,1 0,-1-1,11-9,20-6,-29 14,59-25,1 3,1 2,0 3,50-8,265-32,-376 59,45-6,-1 1,44 3,-89 2,0 0,0-1,-1 1,1 1,0-1,0 0,0 0,-1 0,1 0,0 0,0 1,0-1,-1 0,1 1,0-1,-1 1,1-1,0 1,-2-1,1 1,-1 0,1-1,-1 1,1 0,-1-1,0 1,1-1,-1 1,0-1,0 1,1-1,-1 0,0 1,0-1,0 0,1 0,-1 1,0-1,0 0,-38 12,0-2,-22 2,-10 2,-58 20,2 5,-102 47,-226 83,354-134,89-30,0 1,0 0,1 1,0 0,-9 8,15-11,-1 3,11-4,19 0,-20-3,358 0,-176-1,538 0,-413 0,415 2,-665 0,50 8,-110-9,31 6,-30-5,-1-1,1 0,-1 1,0-1,0 1,1 0,-1-1,0 1,0 0,0 0,0 0,1 0,-2 0,1 0,0 0,0 0,0 0,0 1,-1-2,0 1,0-1,1 1,-1-1,0 1,0-1,0 1,0-1,0 1,0-1,0 1,-1-1,1 1,0-1,0 1,0-1,0 1,-1-1,1 1,0-1,-1 1,1-1,0 0,-1 1,1-1,0 1,-1-1,1 0,0 0,-1 1,1-1,-1 0,1 0,-1 1,-20 8,-14 0,0-1,-1-2,-9-1,-21 4,-1143 190,1130-186,-153 22,-120-2,230-24,-68 2,228-24,14 3,14 0,82-11,266-35,2 24,-404 32,0-1,0 0,1 1,-1 1,1 0,-1 0,1 1,-1 1,0 0,7 4,-17-7,0 1,-1 0,1 0,-1 1,0-1,1 0,-1 0,0 1,0-1,1 1,-1-1,0 1,-1-1,1 1,0-1,0 1,-1 0,1 0,-1-1,1 1,-1 0,0 0,0 0,0-1,0 1,0 0,0 0,0 0,0-1,-1 1,1 0,-1 0,0-1,1 1,-1 1,-4 9,-1 0,0 0,-1 0,-5 7,4-6,-22 34,-3-1,-18 19,-81 83,87-100,-17 16,-2-4,-4-2,-1-3,-4-3,70-50,-2 2,-1 0,1-1,-1 1,0-1,-2 0,8-2,-1-1,1 0,0 0,0 0,0 0,0 0,0 0,0 0,0 0,0 0,0 0,0 1,0-1,0 0,0 0,0 0,-1 0,1 0,0 0,0 0,0 0,0 0,0 0,0 0,0 0,0 0,-1 0,1 0,0 0,0 0,0 0,0 0,0 0,0 0,0 0,0 0,-1 0,1 0,0 0,0 0,0 0,0 0,0 0,0 0,0 0,0 0,0-1,0 1,0 0,-1 0,1 0,0 0,0 0,0 0,0 0,0 0,0 0,0-1,0 1,0 0,0 0,0 0,0 0,0 0,0 0,0 0,0-1,8-6,84-45,2 4,33-10,-101 46,197-84,7 8,-127 54,1 4,2 5,51-3,-155 28,28-7,-29 7,-1-1,0 1,1 0,-1 0,0 0,1 0,-1-1,0 1,0 0,1 0,-1-1,0 1,1 0,-1-1,0 1,0 0,0-1,0 1,1 0,-1-1,0 1,0 0,0-1,0 1,0-1,0 1,0-1,0 0,-1 0,1 1,0-1,-1 0,1 1,-1-1,1 1,-1-1,1 0,-1 1,1-1,-1 1,0-1,1 1,-1 0,0-1,-20-12,-1 0,0 2,-12-4,-29-15,-76-40,-72-23,158 69,38 17,0 0,0 0,0 2,-1 0,0 1,0 0,-15-1,12 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06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564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8">1 0</inkml:trace>
  <inkml:trace contextRef="#ctx0" brushRef="#br0" timeOffset="2584.27">279 75</inkml:trace>
  <inkml:trace contextRef="#ctx0" brushRef="#br0" timeOffset="2982.99">279 75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02:00:25.953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810 463,'-45'22,"2"3,0 1,-6 8,41-29,1-1,-1 0,0 0,0 0,0-1,0 0,-1 0,1-1,-1-1,0 1,-5-1,-17 1,0-2,-22-3,-10 1,33 3,22 0,0-1,-1 0,1 0,0 0,0-1,-1 0,1-1,-7-2,15 4,-1 0,0 0,1-1,-1 1,0-1,1 1,-1 0,1-1,-1 1,1-1,-1 0,1 1,-1-1,1 1,-1-1,1 0,0 1,-1-1,1 0,0 1,0-1,0 0,-1 1,1-1,0 0,0 0,0 1,0-1,0 0,0 0,0 1,1-1,-1 0,0 1,0-1,0 0,1 1,-1-1,0 0,1 1,-1-1,1 0,1-3,1 0,0 1,0-1,0 1,0-1,3-1,10-8,2 0,0 1,0 1,1 1,6-2,101-39,-118 48,95-33,2 4,1 5,102-12,-177 34,0 2,1 1,-1 1,4 2,-15 5,-20-6,1 0,-1 0,0 1,1-1,-1 0,0 1,1-1,-1 0,0 0,1 1,-1-1,0 1,0-1,0 0,1 1,-1-1,0 0,0 1,0-1,0 1,0-1,0 1,0-1,0 0,0 1,0-1,0 2,-1-1,0 0,0 0,1 1,-1-1,0 0,0 0,0 0,-1 0,1 0,0 0,0 0,0-1,-1 1,1 0,0-1,-1 1,1-1,0 1,-1-1,1 1,-1-1,-32 8,0-2,-28 1,-38 8,-13 9,-118 24,162-38,1-2,-31-2,-152-8,290-12,122-25,2 7,1 7,1 7,1 8,29 7,-161 5,-26-1,0-1,1 1,-1-1,1-1,-1 0,0 0,8-2,-16 3,0 0,1 0,-1 0,0 0,0 0,1 0,-1 0,0 0,0 0,0-1,1 1,-1 0,0 0,0 0,0 0,0 0,1-1,-1 1,0 0,0 0,0 0,0 0,0-1,0 1,0 0,1 0,-1 0,0-1,0 1,0 0,0 0,0-1,0 1,0 0,0 0,0 0,0-1,0 1,0 0,0 0,-8-8,-17-5,-7 1,-1 1,-1 2,1 1,-1 2,-32-2,-52 1,-8 5,112 2,-90 3,-35 8,39-2,92-8,5-1,-1 1,1-1,-1 0,1 0,-1 0,1 0,-1-1,1 1,-1-1,-1-1,5 2,0 0,0 0,-1 0,1 0,0 0,0 0,0 0,0-1,-1 1,1 0,0 0,0 0,0 0,0 0,0-1,-1 1,1 0,0 0,0 0,0-1,0 1,0 0,0 0,0 0,0-1,0 1,0 0,0 0,0 0,0-1,0 1,0 0,0 0,0-1,0 1,0 0,0 0,0 0,0-1,0 1,0 0,0 0,1 0,-1-1,11-9,20-6,-29 14,59-25,1 3,1 2,0 3,50-8,265-32,-376 59,45-6,-1 1,44 3,-89 2,0 0,0-1,-1 1,1 1,0-1,0 0,0 0,-1 0,1 0,0 0,0 1,0-1,-1 0,1 1,0-1,-1 1,1-1,0 1,-2-1,1 1,-1 0,1-1,-1 1,1 0,-1-1,0 1,1-1,-1 1,0-1,0 1,1-1,-1 0,0 1,0-1,0 0,1 0,-1 1,0-1,0 0,-38 12,0-2,-22 2,-10 2,-58 20,2 5,-102 47,-226 83,354-134,89-30,0 1,0 0,1 1,0 0,-9 8,15-11,-1 3,11-4,19 0,-20-3,358 0,-176-1,538 0,-413 0,415 2,-665 0,50 8,-110-9,31 6,-30-5,-1-1,1 0,-1 1,0-1,0 1,1 0,-1-1,0 1,0 0,0 0,0 0,1 0,-2 0,1 0,0 0,0 0,0 0,0 1,-1-2,0 1,0-1,1 1,-1-1,0 1,0-1,0 1,0-1,0 1,0-1,0 1,-1-1,1 1,0-1,0 1,0-1,0 1,-1-1,1 1,0-1,-1 1,1-1,0 0,-1 1,1-1,0 1,-1-1,1 0,0 0,-1 1,1-1,-1 0,1 0,-1 1,-20 8,-14 0,0-1,-1-2,-9-1,-21 4,-1143 190,1130-186,-153 22,-120-2,230-24,-68 2,228-24,14 3,14 0,82-11,266-35,2 24,-404 32,0-1,0 0,1 1,-1 1,1 0,-1 0,1 1,-1 1,0 0,7 4,-17-7,0 1,-1 0,1 0,-1 1,0-1,1 0,-1 0,0 1,0-1,1 1,-1-1,0 1,-1-1,1 1,0-1,0 1,-1 0,1 0,-1-1,1 1,-1 0,0 0,0 0,0-1,0 1,0 0,0 0,0 0,0-1,-1 1,1 0,-1 0,0-1,1 1,-1 1,-4 9,-1 0,0 0,-1 0,-5 7,4-6,-22 34,-3-1,-18 19,-81 83,87-100,-17 16,-2-4,-4-2,-1-3,-4-3,70-50,-2 2,-1 0,1-1,-1 1,0-1,-2 0,8-2,-1-1,1 0,0 0,0 0,0 0,0 0,0 0,0 0,0 0,0 0,0 0,0 1,0-1,0 0,0 0,0 0,-1 0,1 0,0 0,0 0,0 0,0 0,0 0,0 0,0 0,0 0,-1 0,1 0,0 0,0 0,0 0,0 0,0 0,0 0,0 0,0 0,-1 0,1 0,0 0,0 0,0 0,0 0,0 0,0 0,0 0,0 0,0-1,0 1,0 0,-1 0,1 0,0 0,0 0,0 0,0 0,0 0,0 0,0-1,0 1,0 0,0 0,0 0,0 0,0 0,0 0,0 0,0-1,8-6,84-45,2 4,33-10,-101 46,197-84,7 8,-127 54,1 4,2 5,51-3,-155 28,28-7,-29 7,-1-1,0 1,1 0,-1 0,0 0,1 0,-1-1,0 1,0 0,1 0,-1-1,0 1,1 0,-1-1,0 1,0 0,0-1,0 1,1 0,-1-1,0 1,0 0,0-1,0 1,0-1,0 1,0-1,0 0,-1 0,1 1,0-1,-1 0,1 1,-1-1,1 1,-1-1,1 0,-1 1,1-1,-1 1,0-1,1 1,-1 0,0-1,-20-12,-1 0,0 2,-12-4,-29-15,-76-40,-72-23,158 69,38 17,0 0,0 0,0 2,-1 0,0 1,0 0,-15-1,12 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066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25:04.564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8">1 0</inkml:trace>
  <inkml:trace contextRef="#ctx0" brushRef="#br0" timeOffset="2584.27">279 75</inkml:trace>
  <inkml:trace contextRef="#ctx0" brushRef="#br0" timeOffset="2982.99">279 75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8">1 0</inkml:trace>
  <inkml:trace contextRef="#ctx0" brushRef="#br0" timeOffset="2584.27">279 75</inkml:trace>
  <inkml:trace contextRef="#ctx0" brushRef="#br0" timeOffset="2982.99">279 75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3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1">1 152</inkml:trace>
  <inkml:trace contextRef="#ctx0" brushRef="#br0" timeOffset="2">331 1</inkml:trace>
  <inkml:trace contextRef="#ctx0" brushRef="#br0" timeOffset="3">331 1</inkml:trace>
  <inkml:trace contextRef="#ctx0" brushRef="#br0" timeOffset="4">331 1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8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9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1">1 0</inkml:trace>
  <inkml:trace contextRef="#ctx0" brushRef="#br0" timeOffset="2">1 0</inkml:trace>
  <inkml:trace contextRef="#ctx0" brushRef="#br0" timeOffset="3">1 0</inkml:trace>
  <inkml:trace contextRef="#ctx0" brushRef="#br0" timeOffset="4">279 75</inkml:trace>
  <inkml:trace contextRef="#ctx0" brushRef="#br0" timeOffset="5">279 75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35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30T15:28:38.42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675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8213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9581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9461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536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2021-09-30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</a:t>
            </a:r>
            <a:r>
              <a:rPr lang="ar-SA" sz="1800" b="1" dirty="0" smtClean="0"/>
              <a:t>2</a:t>
            </a:r>
            <a:r>
              <a:rPr lang="ar-KW" sz="1800" b="1" dirty="0" smtClean="0"/>
              <a:t>8</a:t>
            </a:r>
            <a:r>
              <a:rPr lang="ar-SA" sz="1800" b="1" dirty="0" smtClean="0"/>
              <a:t>1</a:t>
            </a:r>
            <a:r>
              <a:rPr lang="ar-KW" sz="1800" b="1" dirty="0" smtClean="0"/>
              <a:t>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SA" sz="1800" b="1" dirty="0" smtClean="0"/>
              <a:t>الأولى – الفصل </a:t>
            </a:r>
            <a:r>
              <a:rPr lang="ar-SA" sz="1800" b="1" dirty="0" smtClean="0"/>
              <a:t>الثالث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2021-09-30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2021-09-30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2021-09-30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2021-09-30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2021-09-30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2021-09-30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2021-09-30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2021-09-30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2021-09-30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2021-09-30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2021-09-30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3.png"/><Relationship Id="rId18" Type="http://schemas.openxmlformats.org/officeDocument/2006/relationships/customXml" Target="../ink/ink8.xml"/><Relationship Id="rId26" Type="http://schemas.openxmlformats.org/officeDocument/2006/relationships/image" Target="../media/image9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2.xml"/><Relationship Id="rId12" Type="http://schemas.openxmlformats.org/officeDocument/2006/relationships/customXml" Target="../ink/ink5.xml"/><Relationship Id="rId17" Type="http://schemas.openxmlformats.org/officeDocument/2006/relationships/image" Target="../media/image5.jpeg"/><Relationship Id="rId25" Type="http://schemas.openxmlformats.org/officeDocument/2006/relationships/customXml" Target="../ink/ink12.xm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11.xml"/><Relationship Id="rId28" Type="http://schemas.openxmlformats.org/officeDocument/2006/relationships/image" Target="../media/image10.png"/><Relationship Id="rId10" Type="http://schemas.openxmlformats.org/officeDocument/2006/relationships/customXml" Target="../ink/ink4.xml"/><Relationship Id="rId19" Type="http://schemas.openxmlformats.org/officeDocument/2006/relationships/image" Target="../media/image6.emf"/><Relationship Id="rId9" Type="http://schemas.openxmlformats.org/officeDocument/2006/relationships/customXml" Target="../ink/ink3.xml"/><Relationship Id="rId14" Type="http://schemas.openxmlformats.org/officeDocument/2006/relationships/customXml" Target="../ink/ink6.xml"/><Relationship Id="rId22" Type="http://schemas.openxmlformats.org/officeDocument/2006/relationships/image" Target="../media/image7.emf"/><Relationship Id="rId27" Type="http://schemas.openxmlformats.org/officeDocument/2006/relationships/customXml" Target="../ink/ink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3.png"/><Relationship Id="rId18" Type="http://schemas.openxmlformats.org/officeDocument/2006/relationships/customXml" Target="../ink/ink21.xml"/><Relationship Id="rId26" Type="http://schemas.openxmlformats.org/officeDocument/2006/relationships/image" Target="../media/image9.emf"/><Relationship Id="rId3" Type="http://schemas.openxmlformats.org/officeDocument/2006/relationships/customXml" Target="../ink/ink14.xml"/><Relationship Id="rId21" Type="http://schemas.openxmlformats.org/officeDocument/2006/relationships/customXml" Target="../ink/ink23.xml"/><Relationship Id="rId7" Type="http://schemas.openxmlformats.org/officeDocument/2006/relationships/customXml" Target="../ink/ink15.xml"/><Relationship Id="rId12" Type="http://schemas.openxmlformats.org/officeDocument/2006/relationships/customXml" Target="../ink/ink18.xml"/><Relationship Id="rId17" Type="http://schemas.openxmlformats.org/officeDocument/2006/relationships/image" Target="../media/image5.jpeg"/><Relationship Id="rId25" Type="http://schemas.openxmlformats.org/officeDocument/2006/relationships/customXml" Target="../ink/ink25.xml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20.xml"/><Relationship Id="rId20" Type="http://schemas.openxmlformats.org/officeDocument/2006/relationships/customXml" Target="../ink/ink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24.xml"/><Relationship Id="rId10" Type="http://schemas.openxmlformats.org/officeDocument/2006/relationships/customXml" Target="../ink/ink17.xml"/><Relationship Id="rId19" Type="http://schemas.openxmlformats.org/officeDocument/2006/relationships/image" Target="../media/image6.emf"/><Relationship Id="rId9" Type="http://schemas.openxmlformats.org/officeDocument/2006/relationships/customXml" Target="../ink/ink16.xml"/><Relationship Id="rId14" Type="http://schemas.openxmlformats.org/officeDocument/2006/relationships/customXml" Target="../ink/ink19.xml"/><Relationship Id="rId22" Type="http://schemas.openxmlformats.org/officeDocument/2006/relationships/image" Target="../media/image7.emf"/><Relationship Id="rId27" Type="http://schemas.openxmlformats.org/officeDocument/2006/relationships/customXml" Target="../ink/ink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3.png"/><Relationship Id="rId18" Type="http://schemas.openxmlformats.org/officeDocument/2006/relationships/customXml" Target="../ink/ink34.xml"/><Relationship Id="rId26" Type="http://schemas.openxmlformats.org/officeDocument/2006/relationships/image" Target="../media/image9.emf"/><Relationship Id="rId3" Type="http://schemas.openxmlformats.org/officeDocument/2006/relationships/customXml" Target="../ink/ink27.xml"/><Relationship Id="rId21" Type="http://schemas.openxmlformats.org/officeDocument/2006/relationships/customXml" Target="../ink/ink36.xml"/><Relationship Id="rId7" Type="http://schemas.openxmlformats.org/officeDocument/2006/relationships/customXml" Target="../ink/ink28.xml"/><Relationship Id="rId12" Type="http://schemas.openxmlformats.org/officeDocument/2006/relationships/customXml" Target="../ink/ink31.xml"/><Relationship Id="rId17" Type="http://schemas.openxmlformats.org/officeDocument/2006/relationships/image" Target="../media/image5.jpeg"/><Relationship Id="rId25" Type="http://schemas.openxmlformats.org/officeDocument/2006/relationships/customXml" Target="../ink/ink38.xml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33.xml"/><Relationship Id="rId20" Type="http://schemas.openxmlformats.org/officeDocument/2006/relationships/customXml" Target="../ink/ink3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37.xml"/><Relationship Id="rId10" Type="http://schemas.openxmlformats.org/officeDocument/2006/relationships/customXml" Target="../ink/ink30.xml"/><Relationship Id="rId19" Type="http://schemas.openxmlformats.org/officeDocument/2006/relationships/image" Target="../media/image6.emf"/><Relationship Id="rId9" Type="http://schemas.openxmlformats.org/officeDocument/2006/relationships/customXml" Target="../ink/ink29.xml"/><Relationship Id="rId14" Type="http://schemas.openxmlformats.org/officeDocument/2006/relationships/customXml" Target="../ink/ink32.xml"/><Relationship Id="rId22" Type="http://schemas.openxmlformats.org/officeDocument/2006/relationships/image" Target="../media/image7.emf"/><Relationship Id="rId27" Type="http://schemas.openxmlformats.org/officeDocument/2006/relationships/customXml" Target="../ink/ink3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3.png"/><Relationship Id="rId18" Type="http://schemas.openxmlformats.org/officeDocument/2006/relationships/customXml" Target="../ink/ink47.xml"/><Relationship Id="rId26" Type="http://schemas.openxmlformats.org/officeDocument/2006/relationships/image" Target="../media/image9.emf"/><Relationship Id="rId3" Type="http://schemas.openxmlformats.org/officeDocument/2006/relationships/customXml" Target="../ink/ink40.xml"/><Relationship Id="rId21" Type="http://schemas.openxmlformats.org/officeDocument/2006/relationships/customXml" Target="../ink/ink49.xml"/><Relationship Id="rId7" Type="http://schemas.openxmlformats.org/officeDocument/2006/relationships/customXml" Target="../ink/ink41.xml"/><Relationship Id="rId12" Type="http://schemas.openxmlformats.org/officeDocument/2006/relationships/customXml" Target="../ink/ink44.xml"/><Relationship Id="rId17" Type="http://schemas.openxmlformats.org/officeDocument/2006/relationships/image" Target="../media/image5.jpeg"/><Relationship Id="rId25" Type="http://schemas.openxmlformats.org/officeDocument/2006/relationships/customXml" Target="../ink/ink51.xml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46.xml"/><Relationship Id="rId20" Type="http://schemas.openxmlformats.org/officeDocument/2006/relationships/customXml" Target="../ink/ink4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50.xml"/><Relationship Id="rId10" Type="http://schemas.openxmlformats.org/officeDocument/2006/relationships/customXml" Target="../ink/ink43.xml"/><Relationship Id="rId19" Type="http://schemas.openxmlformats.org/officeDocument/2006/relationships/image" Target="../media/image6.emf"/><Relationship Id="rId9" Type="http://schemas.openxmlformats.org/officeDocument/2006/relationships/customXml" Target="../ink/ink42.xml"/><Relationship Id="rId14" Type="http://schemas.openxmlformats.org/officeDocument/2006/relationships/customXml" Target="../ink/ink45.xml"/><Relationship Id="rId22" Type="http://schemas.openxmlformats.org/officeDocument/2006/relationships/image" Target="../media/image7.emf"/><Relationship Id="rId27" Type="http://schemas.openxmlformats.org/officeDocument/2006/relationships/customXml" Target="../ink/ink5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3.png"/><Relationship Id="rId18" Type="http://schemas.openxmlformats.org/officeDocument/2006/relationships/customXml" Target="../ink/ink60.xml"/><Relationship Id="rId26" Type="http://schemas.openxmlformats.org/officeDocument/2006/relationships/image" Target="../media/image9.emf"/><Relationship Id="rId3" Type="http://schemas.openxmlformats.org/officeDocument/2006/relationships/customXml" Target="../ink/ink53.xml"/><Relationship Id="rId21" Type="http://schemas.openxmlformats.org/officeDocument/2006/relationships/customXml" Target="../ink/ink62.xml"/><Relationship Id="rId7" Type="http://schemas.openxmlformats.org/officeDocument/2006/relationships/customXml" Target="../ink/ink54.xml"/><Relationship Id="rId12" Type="http://schemas.openxmlformats.org/officeDocument/2006/relationships/customXml" Target="../ink/ink57.xml"/><Relationship Id="rId17" Type="http://schemas.openxmlformats.org/officeDocument/2006/relationships/image" Target="../media/image5.jpeg"/><Relationship Id="rId25" Type="http://schemas.openxmlformats.org/officeDocument/2006/relationships/customXml" Target="../ink/ink64.xml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59.xml"/><Relationship Id="rId20" Type="http://schemas.openxmlformats.org/officeDocument/2006/relationships/customXml" Target="../ink/ink6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22.png"/><Relationship Id="rId24" Type="http://schemas.openxmlformats.org/officeDocument/2006/relationships/image" Target="../media/image8.emf"/><Relationship Id="rId15" Type="http://schemas.openxmlformats.org/officeDocument/2006/relationships/image" Target="../media/image24.png"/><Relationship Id="rId23" Type="http://schemas.openxmlformats.org/officeDocument/2006/relationships/customXml" Target="../ink/ink63.xml"/><Relationship Id="rId28" Type="http://schemas.openxmlformats.org/officeDocument/2006/relationships/image" Target="../media/image11.png"/><Relationship Id="rId10" Type="http://schemas.openxmlformats.org/officeDocument/2006/relationships/customXml" Target="../ink/ink56.xml"/><Relationship Id="rId19" Type="http://schemas.openxmlformats.org/officeDocument/2006/relationships/image" Target="../media/image6.emf"/><Relationship Id="rId9" Type="http://schemas.openxmlformats.org/officeDocument/2006/relationships/customXml" Target="../ink/ink55.xml"/><Relationship Id="rId14" Type="http://schemas.openxmlformats.org/officeDocument/2006/relationships/customXml" Target="../ink/ink58.xml"/><Relationship Id="rId22" Type="http://schemas.openxmlformats.org/officeDocument/2006/relationships/image" Target="../media/image7.emf"/><Relationship Id="rId27" Type="http://schemas.openxmlformats.org/officeDocument/2006/relationships/customXml" Target="../ink/ink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7290"/>
            <a:ext cx="9144000" cy="1077074"/>
          </a:xfrm>
        </p:spPr>
        <p:txBody>
          <a:bodyPr/>
          <a:lstStyle/>
          <a:p>
            <a:r>
              <a:rPr lang="ar-SA" dirty="0" smtClean="0"/>
              <a:t>شروط القراءة الصحيحة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2021-09-30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1409" y="979660"/>
            <a:ext cx="7712455" cy="41244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2800" b="1" dirty="0">
                <a:solidFill>
                  <a:srgbClr val="FF0000"/>
                </a:solidFill>
              </a:rPr>
              <a:t>د. هاله </a:t>
            </a:r>
            <a:r>
              <a:rPr lang="ar-JO" sz="2800" b="1" dirty="0" smtClean="0">
                <a:solidFill>
                  <a:srgbClr val="FF0000"/>
                </a:solidFill>
              </a:rPr>
              <a:t>رجب</a:t>
            </a:r>
            <a:endParaRPr lang="ar-KW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ar-JO" sz="1800" b="1" dirty="0" smtClean="0"/>
              <a:t>إجازة </a:t>
            </a:r>
            <a:r>
              <a:rPr lang="ar-JO" sz="1800" b="1" dirty="0"/>
              <a:t>قراءة وإقراء في قراءات </a:t>
            </a:r>
            <a:r>
              <a:rPr lang="ar-JO" sz="1800" b="1" dirty="0">
                <a:solidFill>
                  <a:srgbClr val="C00000"/>
                </a:solidFill>
              </a:rPr>
              <a:t>عاصم وقالون وابن كثير وأبو جعفر </a:t>
            </a:r>
            <a:r>
              <a:rPr lang="ar-JO" sz="1800" b="1" dirty="0"/>
              <a:t>من طريقي الشاطبية والدرة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ar-JO" sz="1800" b="1" dirty="0">
                <a:solidFill>
                  <a:srgbClr val="C00000"/>
                </a:solidFill>
              </a:rPr>
              <a:t>4 دبلومات </a:t>
            </a:r>
            <a:r>
              <a:rPr lang="ar-JO" sz="1800" b="1" dirty="0"/>
              <a:t>في الدراسات الإسلامية - أكاديمية سماحة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ar-JO" sz="1800" b="1" dirty="0"/>
              <a:t>شهادة </a:t>
            </a:r>
            <a:r>
              <a:rPr lang="ar-JO" sz="1800" b="1" dirty="0">
                <a:solidFill>
                  <a:srgbClr val="C00000"/>
                </a:solidFill>
              </a:rPr>
              <a:t>دار القرآن الكريم </a:t>
            </a:r>
            <a:r>
              <a:rPr lang="ar-JO" sz="1800" b="1" dirty="0"/>
              <a:t>(تعادل الثانوية الأزهرية) – الكويت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ar-JO" sz="1800" b="1" dirty="0"/>
              <a:t>شهادة </a:t>
            </a:r>
            <a:r>
              <a:rPr lang="ar-JO" sz="1800" b="1" dirty="0">
                <a:solidFill>
                  <a:srgbClr val="C00000"/>
                </a:solidFill>
              </a:rPr>
              <a:t>معهد الأترجة </a:t>
            </a:r>
            <a:r>
              <a:rPr lang="ar-JO" sz="1800" b="1" dirty="0"/>
              <a:t>لعلوم القرآن الكريم - الكويت 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ar-KW" sz="1800" b="1" dirty="0">
                <a:solidFill>
                  <a:srgbClr val="C00000"/>
                </a:solidFill>
              </a:rPr>
              <a:t>دكتوراه المايكروبيولوجي </a:t>
            </a:r>
            <a:r>
              <a:rPr lang="ar-SA" sz="1800" b="1" dirty="0"/>
              <a:t>– كلية العلوم – جامعة الأزهر 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ar-JO" sz="1800" b="1" dirty="0">
                <a:solidFill>
                  <a:srgbClr val="C00000"/>
                </a:solidFill>
              </a:rPr>
              <a:t>خبرة</a:t>
            </a:r>
            <a:r>
              <a:rPr lang="ar-JO" sz="1800" b="1" dirty="0"/>
              <a:t> في التدريس الأكاديمي والشرعي لأكثر من 18 عاماً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ar-JO" sz="1800" b="1" dirty="0">
                <a:solidFill>
                  <a:srgbClr val="C00000"/>
                </a:solidFill>
              </a:rPr>
              <a:t>مؤسس ومدير 3 مؤسسات تعليمية إسلامية بكندا </a:t>
            </a:r>
            <a:r>
              <a:rPr lang="ar-JO" sz="1800" b="1" dirty="0"/>
              <a:t>(مركز الأترجة</a:t>
            </a:r>
            <a:r>
              <a:rPr lang="ar-KW" sz="1800" b="1" dirty="0"/>
              <a:t> للدراسات القرآنية</a:t>
            </a:r>
            <a:r>
              <a:rPr lang="ar-JO" sz="1800" b="1" dirty="0"/>
              <a:t>) و (شركة أكاديمية آيات) و (مؤسسة آيات الخيرية)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2021-09-30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7128"/>
            <a:ext cx="3053210" cy="305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129" y="444684"/>
            <a:ext cx="2895600" cy="1325563"/>
          </a:xfrm>
        </p:spPr>
        <p:txBody>
          <a:bodyPr>
            <a:normAutofit fontScale="90000"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برنامج</a:t>
            </a:r>
            <a:br>
              <a:rPr lang="ar-SA" dirty="0" smtClean="0"/>
            </a:br>
            <a:r>
              <a:rPr lang="ar-SA" dirty="0" smtClean="0"/>
              <a:t>الفصل الدراسي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2021-09-30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134" y="2176955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778" y="444684"/>
            <a:ext cx="4781550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أركان القراءة الصحيحة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Fundamental Elements of proper Recitation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2021-09-30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="" xmlns:a16="http://schemas.microsoft.com/office/drawing/2014/main" id="{8B207E0E-90E9-4C21-8413-1CF81567DBDB}"/>
                  </a:ext>
                </a:extLst>
              </p14:cNvPr>
              <p14:cNvContentPartPr/>
              <p14:nvPr/>
            </p14:nvContentPartPr>
            <p14:xfrm>
              <a:off x="11096280" y="3100025"/>
              <a:ext cx="925200" cy="561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B207E0E-90E9-4C21-8413-1CF81567DB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042280" y="2992025"/>
                <a:ext cx="1032840" cy="77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1195FC7-A0C4-4CAB-BA42-786851B2763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50E0BA4-A547-4219-A832-67DBF621565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6" name="Picture 3" descr="C:\Users\HP\Desktop\القرآن حياتي\Pict\HEART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49" y="2119745"/>
            <a:ext cx="1591804" cy="240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93725" y="543373"/>
            <a:ext cx="67911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أركان القراءة الصحيحة</a:t>
            </a:r>
            <a:b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Fundamental Elements of proper Recitation</a:t>
            </a:r>
            <a:endParaRPr lang="en-CA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11195FC7-A0C4-4CAB-BA42-786851B2763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50E0BA4-A547-4219-A832-67DBF621565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310105" y="1764602"/>
            <a:ext cx="9248775" cy="309562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9359153" y="3979829"/>
            <a:ext cx="1296248" cy="893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338829" y="3502886"/>
            <a:ext cx="798590" cy="5715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93725" y="3158296"/>
            <a:ext cx="798590" cy="5715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="" xmlns:a16="http://schemas.microsoft.com/office/drawing/2014/main" id="{8B207E0E-90E9-4C21-8413-1CF81567DBDB}"/>
                  </a:ext>
                </a:extLst>
              </p14:cNvPr>
              <p14:cNvContentPartPr/>
              <p14:nvPr/>
            </p14:nvContentPartPr>
            <p14:xfrm>
              <a:off x="11096280" y="3100025"/>
              <a:ext cx="925200" cy="561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B207E0E-90E9-4C21-8413-1CF81567DB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042280" y="2992025"/>
                <a:ext cx="1032840" cy="77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1195FC7-A0C4-4CAB-BA42-786851B2763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50E0BA4-A547-4219-A832-67DBF621565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6" name="Picture 3" descr="C:\Users\HP\Desktop\القرآن حياتي\Pict\HEART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49" y="2119745"/>
            <a:ext cx="1591804" cy="240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93725" y="543373"/>
            <a:ext cx="67911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أركان القراءة الصحيحة</a:t>
            </a:r>
            <a:b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Fundamental Elements of proper Recitation</a:t>
            </a:r>
            <a:endParaRPr lang="en-CA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11195FC7-A0C4-4CAB-BA42-786851B2763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50E0BA4-A547-4219-A832-67DBF621565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/>
          <p:cNvSpPr txBox="1"/>
          <p:nvPr/>
        </p:nvSpPr>
        <p:spPr>
          <a:xfrm>
            <a:off x="2899411" y="1914628"/>
            <a:ext cx="7045491" cy="8925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لقبول صحة </a:t>
            </a:r>
            <a:r>
              <a:rPr lang="ar-KW" sz="2400" b="1" dirty="0" smtClean="0">
                <a:solidFill>
                  <a:srgbClr val="FF0000"/>
                </a:solidFill>
              </a:rPr>
              <a:t>القراءة   </a:t>
            </a:r>
            <a:r>
              <a:rPr lang="ar-KW" sz="2800" b="1" u="sng" dirty="0">
                <a:solidFill>
                  <a:srgbClr val="FF0000"/>
                </a:solidFill>
              </a:rPr>
              <a:t>ثلاثة </a:t>
            </a:r>
            <a:r>
              <a:rPr lang="ar-KW" sz="2800" b="1" u="sng" dirty="0" smtClean="0">
                <a:solidFill>
                  <a:srgbClr val="FF0000"/>
                </a:solidFill>
              </a:rPr>
              <a:t>أركان: </a:t>
            </a:r>
          </a:p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the recitation to be valid there should be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400" b="1" u="sng" dirty="0">
                <a:solidFill>
                  <a:srgbClr val="FF0000"/>
                </a:solidFill>
              </a:rPr>
              <a:t>three </a:t>
            </a:r>
            <a:r>
              <a:rPr lang="en-US" sz="2400" b="1" u="sng" dirty="0" smtClean="0">
                <a:solidFill>
                  <a:srgbClr val="FF0000"/>
                </a:solidFill>
              </a:rPr>
              <a:t>conditions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27871" y="2986072"/>
            <a:ext cx="7045491" cy="34009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>
              <a:spcAft>
                <a:spcPts val="1800"/>
              </a:spcAft>
            </a:pPr>
            <a:r>
              <a:rPr lang="ar-SA" sz="2400" b="1" u="sng" dirty="0" smtClean="0">
                <a:solidFill>
                  <a:srgbClr val="FF0000"/>
                </a:solidFill>
              </a:rPr>
              <a:t>الأول</a:t>
            </a:r>
            <a:r>
              <a:rPr lang="ar-KW" sz="2400" dirty="0" smtClean="0">
                <a:solidFill>
                  <a:srgbClr val="003192"/>
                </a:solidFill>
              </a:rPr>
              <a:t>: </a:t>
            </a:r>
            <a:r>
              <a:rPr lang="ar-KW" sz="2400" b="1" u="sng" dirty="0">
                <a:solidFill>
                  <a:srgbClr val="003192"/>
                </a:solidFill>
              </a:rPr>
              <a:t>موافقتها للرسم العثماني</a:t>
            </a:r>
            <a:r>
              <a:rPr lang="ar-KW" sz="2400" b="1" dirty="0">
                <a:solidFill>
                  <a:srgbClr val="003192"/>
                </a:solidFill>
              </a:rPr>
              <a:t> </a:t>
            </a:r>
            <a:r>
              <a:rPr lang="ar-KW" sz="2400" b="1" dirty="0" smtClean="0">
                <a:solidFill>
                  <a:srgbClr val="003192"/>
                </a:solidFill>
              </a:rPr>
              <a:t>... ولو </a:t>
            </a:r>
            <a:r>
              <a:rPr lang="ar-KW" sz="2400" b="1" dirty="0">
                <a:solidFill>
                  <a:srgbClr val="003192"/>
                </a:solidFill>
              </a:rPr>
              <a:t>احتمالا </a:t>
            </a:r>
            <a:r>
              <a:rPr lang="ar-KW" sz="2400" dirty="0" smtClean="0">
                <a:solidFill>
                  <a:srgbClr val="003192"/>
                </a:solidFill>
              </a:rPr>
              <a:t>:</a:t>
            </a:r>
          </a:p>
          <a:p>
            <a:pPr marL="1077913" indent="-1077913" algn="l" rtl="0">
              <a:spcAft>
                <a:spcPts val="1800"/>
              </a:spcAft>
            </a:pPr>
            <a:r>
              <a:rPr lang="en-US" sz="2400" b="1" u="sng" dirty="0" smtClean="0">
                <a:solidFill>
                  <a:srgbClr val="FF0000"/>
                </a:solidFill>
              </a:rPr>
              <a:t>First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>
                <a:solidFill>
                  <a:srgbClr val="003192"/>
                </a:solidFill>
              </a:rPr>
              <a:t> </a:t>
            </a:r>
            <a:r>
              <a:rPr lang="en-US" sz="2400" b="1" u="sng" dirty="0" smtClean="0">
                <a:solidFill>
                  <a:srgbClr val="003192"/>
                </a:solidFill>
              </a:rPr>
              <a:t>Should </a:t>
            </a:r>
            <a:r>
              <a:rPr lang="en-US" sz="2400" b="1" u="sng" dirty="0">
                <a:solidFill>
                  <a:srgbClr val="003192"/>
                </a:solidFill>
              </a:rPr>
              <a:t>be in agreement with the `</a:t>
            </a:r>
            <a:r>
              <a:rPr lang="en-US" sz="2400" b="1" u="sng" dirty="0" err="1">
                <a:solidFill>
                  <a:srgbClr val="003192"/>
                </a:solidFill>
              </a:rPr>
              <a:t>Uthmanic</a:t>
            </a:r>
            <a:r>
              <a:rPr lang="en-US" sz="2400" b="1" u="sng" dirty="0">
                <a:solidFill>
                  <a:srgbClr val="003192"/>
                </a:solidFill>
              </a:rPr>
              <a:t> orthography</a:t>
            </a:r>
            <a:r>
              <a:rPr lang="en-US" sz="2400" dirty="0">
                <a:solidFill>
                  <a:srgbClr val="003192"/>
                </a:solidFill>
              </a:rPr>
              <a:t>, </a:t>
            </a:r>
            <a:r>
              <a:rPr lang="en-US" dirty="0">
                <a:solidFill>
                  <a:srgbClr val="003192"/>
                </a:solidFill>
              </a:rPr>
              <a:t>even if only indirectly</a:t>
            </a:r>
            <a:r>
              <a:rPr lang="en-US" sz="2400" dirty="0" smtClean="0">
                <a:solidFill>
                  <a:srgbClr val="003192"/>
                </a:solidFill>
              </a:rPr>
              <a:t>:</a:t>
            </a:r>
            <a:endParaRPr lang="en-US" sz="2400" dirty="0">
              <a:solidFill>
                <a:srgbClr val="003192"/>
              </a:solidFill>
            </a:endParaRPr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ar-KW" sz="1600" dirty="0" smtClean="0">
                <a:solidFill>
                  <a:srgbClr val="003192"/>
                </a:solidFill>
              </a:rPr>
              <a:t>{</a:t>
            </a:r>
            <a:r>
              <a:rPr lang="ar-KW" sz="4000" b="1" dirty="0" smtClean="0">
                <a:solidFill>
                  <a:srgbClr val="FF0000"/>
                </a:solidFill>
              </a:rPr>
              <a:t>مَلِكِ</a:t>
            </a:r>
            <a:r>
              <a:rPr lang="ar-KW" sz="4000" dirty="0" smtClean="0">
                <a:solidFill>
                  <a:srgbClr val="FF0000"/>
                </a:solidFill>
              </a:rPr>
              <a:t> </a:t>
            </a:r>
            <a:r>
              <a:rPr lang="ar-KW" sz="2400" b="1" dirty="0">
                <a:solidFill>
                  <a:srgbClr val="003192"/>
                </a:solidFill>
              </a:rPr>
              <a:t>يَوْمِ الدِّينِ</a:t>
            </a:r>
            <a:r>
              <a:rPr lang="ar-KW" sz="1600" dirty="0">
                <a:solidFill>
                  <a:srgbClr val="003192"/>
                </a:solidFill>
              </a:rPr>
              <a:t>} </a:t>
            </a:r>
            <a:r>
              <a:rPr lang="ar-KW" sz="1100" dirty="0">
                <a:solidFill>
                  <a:srgbClr val="003192"/>
                </a:solidFill>
              </a:rPr>
              <a:t>(الفاتحة 4)</a:t>
            </a:r>
            <a:r>
              <a:rPr lang="ar-KW" sz="1600" dirty="0">
                <a:solidFill>
                  <a:srgbClr val="003192"/>
                </a:solidFill>
              </a:rPr>
              <a:t> </a:t>
            </a:r>
            <a:endParaRPr lang="ar-KW" sz="1600" dirty="0" smtClean="0">
              <a:solidFill>
                <a:srgbClr val="003192"/>
              </a:solidFill>
            </a:endParaRPr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ar-KW" sz="1600" dirty="0" smtClean="0">
                <a:solidFill>
                  <a:srgbClr val="003192"/>
                </a:solidFill>
              </a:rPr>
              <a:t>{</a:t>
            </a:r>
            <a:r>
              <a:rPr lang="ar-KW" sz="2800" b="1" dirty="0">
                <a:solidFill>
                  <a:srgbClr val="003192"/>
                </a:solidFill>
              </a:rPr>
              <a:t>جَنَّاتٍ تَجْرِي </a:t>
            </a:r>
            <a:r>
              <a:rPr lang="ar-KW" sz="2800" b="1" dirty="0">
                <a:solidFill>
                  <a:srgbClr val="FF0000"/>
                </a:solidFill>
              </a:rPr>
              <a:t>مِنْ</a:t>
            </a:r>
            <a:r>
              <a:rPr lang="ar-KW" sz="2800" b="1" dirty="0">
                <a:solidFill>
                  <a:srgbClr val="003192"/>
                </a:solidFill>
              </a:rPr>
              <a:t> تَحْتَهَا الْأَنْهَارُ</a:t>
            </a:r>
            <a:r>
              <a:rPr lang="ar-KW" sz="1600" dirty="0" smtClean="0">
                <a:solidFill>
                  <a:srgbClr val="003192"/>
                </a:solidFill>
              </a:rPr>
              <a:t>} </a:t>
            </a:r>
            <a:r>
              <a:rPr lang="ar-KW" sz="1000" dirty="0" smtClean="0">
                <a:solidFill>
                  <a:srgbClr val="003192"/>
                </a:solidFill>
              </a:rPr>
              <a:t>(التوبة 100)</a:t>
            </a:r>
            <a:endParaRPr lang="ar-KW" sz="1600" dirty="0" smtClean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="" xmlns:a16="http://schemas.microsoft.com/office/drawing/2014/main" id="{8B207E0E-90E9-4C21-8413-1CF81567DBDB}"/>
                  </a:ext>
                </a:extLst>
              </p14:cNvPr>
              <p14:cNvContentPartPr/>
              <p14:nvPr/>
            </p14:nvContentPartPr>
            <p14:xfrm>
              <a:off x="11096280" y="3100025"/>
              <a:ext cx="925200" cy="561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B207E0E-90E9-4C21-8413-1CF81567DB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042280" y="2992025"/>
                <a:ext cx="1032840" cy="77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1195FC7-A0C4-4CAB-BA42-786851B2763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50E0BA4-A547-4219-A832-67DBF621565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6" name="Picture 3" descr="C:\Users\HP\Desktop\القرآن حياتي\Pict\HEART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49" y="2119745"/>
            <a:ext cx="1591804" cy="240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93725" y="543373"/>
            <a:ext cx="67911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أركان القراءة الصحيحة</a:t>
            </a:r>
            <a:b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Fundamental Elements of proper Recitation</a:t>
            </a:r>
            <a:endParaRPr lang="en-CA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11195FC7-A0C4-4CAB-BA42-786851B2763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50E0BA4-A547-4219-A832-67DBF621565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/>
          <p:cNvSpPr txBox="1"/>
          <p:nvPr/>
        </p:nvSpPr>
        <p:spPr>
          <a:xfrm>
            <a:off x="2899411" y="3066756"/>
            <a:ext cx="7045491" cy="280846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>
              <a:spcAft>
                <a:spcPts val="1800"/>
              </a:spcAft>
            </a:pPr>
            <a:r>
              <a:rPr lang="ar-SA" sz="2400" b="1" u="sng" dirty="0" smtClean="0">
                <a:solidFill>
                  <a:srgbClr val="FF0000"/>
                </a:solidFill>
              </a:rPr>
              <a:t>الثاني</a:t>
            </a:r>
            <a:r>
              <a:rPr lang="ar-KW" sz="2400" dirty="0" smtClean="0">
                <a:solidFill>
                  <a:srgbClr val="003192"/>
                </a:solidFill>
              </a:rPr>
              <a:t>: </a:t>
            </a:r>
            <a:r>
              <a:rPr lang="ar-KW" sz="2400" b="1" u="sng" dirty="0">
                <a:solidFill>
                  <a:srgbClr val="003192"/>
                </a:solidFill>
              </a:rPr>
              <a:t>موافقتها لوجه من وجوه اللغة العربية</a:t>
            </a:r>
            <a:r>
              <a:rPr lang="ar-KW" sz="2400" b="1" dirty="0">
                <a:solidFill>
                  <a:srgbClr val="003192"/>
                </a:solidFill>
              </a:rPr>
              <a:t> </a:t>
            </a:r>
            <a:r>
              <a:rPr lang="ar-KW" sz="2400" b="1" dirty="0" smtClean="0">
                <a:solidFill>
                  <a:srgbClr val="003192"/>
                </a:solidFill>
              </a:rPr>
              <a:t>.. ولو </a:t>
            </a:r>
            <a:r>
              <a:rPr lang="ar-KW" sz="2400" b="1" dirty="0">
                <a:solidFill>
                  <a:srgbClr val="003192"/>
                </a:solidFill>
              </a:rPr>
              <a:t>ضعيفًا</a:t>
            </a:r>
            <a:r>
              <a:rPr lang="ar-KW" sz="2400" dirty="0">
                <a:solidFill>
                  <a:srgbClr val="003192"/>
                </a:solidFill>
              </a:rPr>
              <a:t> </a:t>
            </a:r>
            <a:r>
              <a:rPr lang="ar-KW" sz="2400" dirty="0" smtClean="0">
                <a:solidFill>
                  <a:srgbClr val="003192"/>
                </a:solidFill>
              </a:rPr>
              <a:t>:</a:t>
            </a:r>
          </a:p>
          <a:p>
            <a:pPr marL="719138" indent="-719138" algn="l" rtl="0">
              <a:spcAft>
                <a:spcPts val="1800"/>
              </a:spcAft>
            </a:pPr>
            <a:r>
              <a:rPr lang="en-US" sz="2400" b="1" u="sng" dirty="0" smtClean="0">
                <a:solidFill>
                  <a:srgbClr val="FF0000"/>
                </a:solidFill>
              </a:rPr>
              <a:t>Second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>
                <a:solidFill>
                  <a:srgbClr val="003192"/>
                </a:solidFill>
              </a:rPr>
              <a:t>Should comply with one of the aspects of the Arabic language</a:t>
            </a:r>
            <a:r>
              <a:rPr lang="en-US" sz="2400" dirty="0">
                <a:solidFill>
                  <a:srgbClr val="003192"/>
                </a:solidFill>
              </a:rPr>
              <a:t>, </a:t>
            </a:r>
            <a:r>
              <a:rPr lang="en-US" dirty="0">
                <a:solidFill>
                  <a:srgbClr val="003192"/>
                </a:solidFill>
              </a:rPr>
              <a:t>however weak such an aspect may be</a:t>
            </a:r>
            <a:r>
              <a:rPr lang="en-US" sz="2400" dirty="0">
                <a:solidFill>
                  <a:srgbClr val="003192"/>
                </a:solidFill>
              </a:rPr>
              <a:t>:</a:t>
            </a:r>
          </a:p>
          <a:p>
            <a:pPr algn="ctr"/>
            <a:r>
              <a:rPr lang="ar-KW" sz="1600" dirty="0" smtClean="0">
                <a:solidFill>
                  <a:srgbClr val="003192"/>
                </a:solidFill>
              </a:rPr>
              <a:t>كقراءة </a:t>
            </a:r>
            <a:r>
              <a:rPr lang="ar-KW" sz="1600" dirty="0">
                <a:solidFill>
                  <a:srgbClr val="003192"/>
                </a:solidFill>
              </a:rPr>
              <a:t>ابن </a:t>
            </a:r>
            <a:r>
              <a:rPr lang="ar-KW" sz="1600" dirty="0" smtClean="0">
                <a:solidFill>
                  <a:srgbClr val="003192"/>
                </a:solidFill>
              </a:rPr>
              <a:t>عامر   </a:t>
            </a:r>
            <a:r>
              <a:rPr lang="en-US" sz="1600" dirty="0" smtClean="0">
                <a:solidFill>
                  <a:srgbClr val="003192"/>
                </a:solidFill>
              </a:rPr>
              <a:t>as the </a:t>
            </a:r>
            <a:r>
              <a:rPr lang="en-US" sz="1600" dirty="0">
                <a:solidFill>
                  <a:srgbClr val="003192"/>
                </a:solidFill>
              </a:rPr>
              <a:t>recitation of </a:t>
            </a:r>
            <a:r>
              <a:rPr lang="en-US" sz="1600" dirty="0" err="1">
                <a:solidFill>
                  <a:srgbClr val="003192"/>
                </a:solidFill>
              </a:rPr>
              <a:t>Ibn</a:t>
            </a:r>
            <a:r>
              <a:rPr lang="en-US" sz="1600" dirty="0">
                <a:solidFill>
                  <a:srgbClr val="003192"/>
                </a:solidFill>
              </a:rPr>
              <a:t> `Amir </a:t>
            </a:r>
            <a:endParaRPr lang="ar-KW" sz="1600" dirty="0" smtClean="0">
              <a:solidFill>
                <a:srgbClr val="003192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ar-KW" sz="2400" dirty="0" smtClean="0">
                <a:solidFill>
                  <a:srgbClr val="003192"/>
                </a:solidFill>
              </a:rPr>
              <a:t>{</a:t>
            </a:r>
            <a:r>
              <a:rPr lang="ar-KW" sz="2800" b="1" dirty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وَكَذَلِكَ </a:t>
            </a:r>
            <a:r>
              <a:rPr lang="ar-K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زُيِّن </a:t>
            </a:r>
            <a:r>
              <a:rPr lang="ar-KW" sz="2800" b="1" dirty="0" smtClean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لِكَثِيرٍ </a:t>
            </a:r>
            <a:r>
              <a:rPr lang="ar-KW" sz="2800" b="1" dirty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مِنَ الْمُشْرِكِينَ قت</a:t>
            </a:r>
            <a:r>
              <a:rPr lang="ar-K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لُ </a:t>
            </a:r>
            <a:r>
              <a:rPr lang="ar-KW" sz="2800" b="1" dirty="0" smtClean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أَوْلا</a:t>
            </a:r>
            <a:r>
              <a:rPr lang="ar-KW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دَ</a:t>
            </a:r>
            <a:r>
              <a:rPr lang="ar-KW" sz="2800" b="1" dirty="0" smtClean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هِمْ </a:t>
            </a:r>
            <a:r>
              <a:rPr lang="ar-KW" sz="2800" b="1" dirty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شُرَكَاؤُهُمْ</a:t>
            </a:r>
            <a:r>
              <a:rPr lang="ar-KW" sz="2400" dirty="0" smtClean="0">
                <a:solidFill>
                  <a:srgbClr val="003192"/>
                </a:solidFill>
              </a:rPr>
              <a:t>}</a:t>
            </a:r>
          </a:p>
          <a:p>
            <a:pPr algn="ctr">
              <a:spcBef>
                <a:spcPts val="1200"/>
              </a:spcBef>
            </a:pPr>
            <a:r>
              <a:rPr lang="ar-KW" sz="1050" dirty="0" smtClean="0">
                <a:solidFill>
                  <a:srgbClr val="003192"/>
                </a:solidFill>
              </a:rPr>
              <a:t>(</a:t>
            </a:r>
            <a:r>
              <a:rPr lang="ar-KW" sz="1050" dirty="0">
                <a:solidFill>
                  <a:srgbClr val="003192"/>
                </a:solidFill>
              </a:rPr>
              <a:t>الأنعام 137</a:t>
            </a:r>
            <a:r>
              <a:rPr lang="ar-KW" sz="1050" dirty="0" smtClean="0">
                <a:solidFill>
                  <a:srgbClr val="003192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99411" y="1914628"/>
            <a:ext cx="7045491" cy="8925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لقبول صحة </a:t>
            </a:r>
            <a:r>
              <a:rPr lang="ar-KW" sz="2400" b="1" dirty="0" smtClean="0">
                <a:solidFill>
                  <a:srgbClr val="FF0000"/>
                </a:solidFill>
              </a:rPr>
              <a:t>القراءة   </a:t>
            </a:r>
            <a:r>
              <a:rPr lang="ar-KW" sz="2800" b="1" u="sng" dirty="0">
                <a:solidFill>
                  <a:srgbClr val="FF0000"/>
                </a:solidFill>
              </a:rPr>
              <a:t>ثلاثة </a:t>
            </a:r>
            <a:r>
              <a:rPr lang="ar-KW" sz="2800" b="1" u="sng" dirty="0" smtClean="0">
                <a:solidFill>
                  <a:srgbClr val="FF0000"/>
                </a:solidFill>
              </a:rPr>
              <a:t>أركان: </a:t>
            </a:r>
          </a:p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the recitation to be valid there should be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400" b="1" u="sng" dirty="0">
                <a:solidFill>
                  <a:srgbClr val="FF0000"/>
                </a:solidFill>
              </a:rPr>
              <a:t>three </a:t>
            </a:r>
            <a:r>
              <a:rPr lang="en-US" sz="2400" b="1" u="sng" dirty="0" smtClean="0">
                <a:solidFill>
                  <a:srgbClr val="FF0000"/>
                </a:solidFill>
              </a:rPr>
              <a:t>conditions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="" xmlns:a16="http://schemas.microsoft.com/office/drawing/2014/main" id="{8B207E0E-90E9-4C21-8413-1CF81567DBDB}"/>
                  </a:ext>
                </a:extLst>
              </p14:cNvPr>
              <p14:cNvContentPartPr/>
              <p14:nvPr/>
            </p14:nvContentPartPr>
            <p14:xfrm>
              <a:off x="11096280" y="3100025"/>
              <a:ext cx="925200" cy="561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B207E0E-90E9-4C21-8413-1CF81567DB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042280" y="2992025"/>
                <a:ext cx="1032840" cy="77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1195FC7-A0C4-4CAB-BA42-786851B2763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50E0BA4-A547-4219-A832-67DBF621565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6" name="Picture 3" descr="C:\Users\HP\Desktop\القرآن حياتي\Pict\HEART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49" y="2119745"/>
            <a:ext cx="1591804" cy="240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93725" y="543373"/>
            <a:ext cx="67911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أركان القراءة الصحيحة</a:t>
            </a:r>
            <a:b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Fundamental Elements of proper Recitation</a:t>
            </a:r>
            <a:endParaRPr lang="en-CA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11195FC7-A0C4-4CAB-BA42-786851B2763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50E0BA4-A547-4219-A832-67DBF621565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/>
          <p:cNvSpPr txBox="1"/>
          <p:nvPr/>
        </p:nvSpPr>
        <p:spPr>
          <a:xfrm>
            <a:off x="2899411" y="1914628"/>
            <a:ext cx="7045491" cy="8925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لقبول صحة </a:t>
            </a:r>
            <a:r>
              <a:rPr lang="ar-KW" sz="2400" b="1" dirty="0" smtClean="0">
                <a:solidFill>
                  <a:srgbClr val="FF0000"/>
                </a:solidFill>
              </a:rPr>
              <a:t>القراءة   </a:t>
            </a:r>
            <a:r>
              <a:rPr lang="ar-KW" sz="2800" b="1" u="sng" dirty="0">
                <a:solidFill>
                  <a:srgbClr val="FF0000"/>
                </a:solidFill>
              </a:rPr>
              <a:t>ثلاثة </a:t>
            </a:r>
            <a:r>
              <a:rPr lang="ar-KW" sz="2800" b="1" u="sng" dirty="0" smtClean="0">
                <a:solidFill>
                  <a:srgbClr val="FF0000"/>
                </a:solidFill>
              </a:rPr>
              <a:t>أركان: </a:t>
            </a:r>
          </a:p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the recitation to be valid there should be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400" b="1" u="sng" dirty="0">
                <a:solidFill>
                  <a:srgbClr val="FF0000"/>
                </a:solidFill>
              </a:rPr>
              <a:t>three </a:t>
            </a:r>
            <a:r>
              <a:rPr lang="en-US" sz="2400" b="1" u="sng" dirty="0" smtClean="0">
                <a:solidFill>
                  <a:srgbClr val="FF0000"/>
                </a:solidFill>
              </a:rPr>
              <a:t>conditions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3725" y="2992010"/>
            <a:ext cx="7045491" cy="38933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>
              <a:spcAft>
                <a:spcPts val="1800"/>
              </a:spcAft>
            </a:pPr>
            <a:r>
              <a:rPr lang="ar-KW" sz="2400" b="1" u="sng" dirty="0" smtClean="0">
                <a:solidFill>
                  <a:srgbClr val="FF0000"/>
                </a:solidFill>
              </a:rPr>
              <a:t>الثالث</a:t>
            </a:r>
            <a:r>
              <a:rPr lang="ar-KW" sz="2400" dirty="0" smtClean="0">
                <a:solidFill>
                  <a:srgbClr val="003192"/>
                </a:solidFill>
              </a:rPr>
              <a:t>: </a:t>
            </a:r>
            <a:r>
              <a:rPr lang="ar-KW" sz="2400" b="1" u="sng" dirty="0">
                <a:solidFill>
                  <a:srgbClr val="003192"/>
                </a:solidFill>
              </a:rPr>
              <a:t>صحة سندها</a:t>
            </a:r>
            <a:r>
              <a:rPr lang="ar-KW" sz="2400" b="1" dirty="0">
                <a:solidFill>
                  <a:srgbClr val="003192"/>
                </a:solidFill>
              </a:rPr>
              <a:t> </a:t>
            </a:r>
            <a:r>
              <a:rPr lang="ar-KW" sz="2400" b="1" dirty="0" smtClean="0">
                <a:solidFill>
                  <a:srgbClr val="003192"/>
                </a:solidFill>
              </a:rPr>
              <a:t>... بتواتر </a:t>
            </a:r>
            <a:r>
              <a:rPr lang="ar-KW" sz="2400" b="1" dirty="0">
                <a:solidFill>
                  <a:srgbClr val="003192"/>
                </a:solidFill>
              </a:rPr>
              <a:t>عن النبي </a:t>
            </a:r>
            <a:r>
              <a:rPr lang="ar-KW" sz="1100" b="1" dirty="0">
                <a:solidFill>
                  <a:srgbClr val="003192"/>
                </a:solidFill>
              </a:rPr>
              <a:t>-صلى الله عليه وآله وسلم-</a:t>
            </a:r>
            <a:r>
              <a:rPr lang="ar-KW" sz="2400" dirty="0">
                <a:solidFill>
                  <a:srgbClr val="003192"/>
                </a:solidFill>
              </a:rPr>
              <a:t> </a:t>
            </a:r>
            <a:r>
              <a:rPr lang="ar-KW" sz="2400" dirty="0" smtClean="0">
                <a:solidFill>
                  <a:srgbClr val="003192"/>
                </a:solidFill>
              </a:rPr>
              <a:t>:</a:t>
            </a:r>
          </a:p>
          <a:p>
            <a:pPr marL="1077913" indent="-1077913" algn="l" rtl="0">
              <a:spcAft>
                <a:spcPts val="1800"/>
              </a:spcAft>
            </a:pPr>
            <a:r>
              <a:rPr lang="en-US" sz="2400" b="1" u="sng" dirty="0" smtClean="0">
                <a:solidFill>
                  <a:srgbClr val="FF0000"/>
                </a:solidFill>
              </a:rPr>
              <a:t>Third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>
                <a:solidFill>
                  <a:srgbClr val="003192"/>
                </a:solidFill>
              </a:rPr>
              <a:t> </a:t>
            </a:r>
            <a:r>
              <a:rPr lang="en-US" sz="2400" b="1" u="sng" dirty="0" smtClean="0">
                <a:solidFill>
                  <a:srgbClr val="003192"/>
                </a:solidFill>
              </a:rPr>
              <a:t>Should be authentically transmitted </a:t>
            </a:r>
            <a:r>
              <a:rPr lang="en-US" sz="2400" b="1" dirty="0" smtClean="0">
                <a:solidFill>
                  <a:srgbClr val="003192"/>
                </a:solidFill>
              </a:rPr>
              <a:t> .. By </a:t>
            </a:r>
            <a:r>
              <a:rPr lang="en-US" sz="2400" b="1" dirty="0" err="1" smtClean="0">
                <a:solidFill>
                  <a:srgbClr val="003192"/>
                </a:solidFill>
              </a:rPr>
              <a:t>Tawtor</a:t>
            </a:r>
            <a:r>
              <a:rPr lang="en-US" sz="2400" b="1" dirty="0" smtClean="0">
                <a:solidFill>
                  <a:srgbClr val="003192"/>
                </a:solidFill>
              </a:rPr>
              <a:t> from the Prophet</a:t>
            </a:r>
            <a:r>
              <a:rPr lang="en-US" sz="2400" dirty="0" smtClean="0">
                <a:solidFill>
                  <a:srgbClr val="003192"/>
                </a:solidFill>
              </a:rPr>
              <a:t> </a:t>
            </a:r>
            <a:r>
              <a:rPr lang="en-US" sz="1100" dirty="0" smtClean="0">
                <a:solidFill>
                  <a:srgbClr val="003192"/>
                </a:solidFill>
              </a:rPr>
              <a:t>(peace and blessings of Allah be upon him)</a:t>
            </a:r>
          </a:p>
          <a:p>
            <a:pPr marL="1077913" indent="-1077913" algn="ctr" rtl="0"/>
            <a:r>
              <a:rPr lang="en-US" sz="2400" dirty="0" smtClean="0">
                <a:solidFill>
                  <a:srgbClr val="003192"/>
                </a:solidFill>
              </a:rPr>
              <a:t>   </a:t>
            </a:r>
            <a:r>
              <a:rPr lang="ar-KW" sz="2400" dirty="0" smtClean="0">
                <a:solidFill>
                  <a:srgbClr val="003192"/>
                </a:solidFill>
              </a:rPr>
              <a:t>عن زيد بن ثابت </a:t>
            </a:r>
            <a:r>
              <a:rPr lang="ar-KW" sz="1100" dirty="0" smtClean="0">
                <a:solidFill>
                  <a:srgbClr val="003192"/>
                </a:solidFill>
              </a:rPr>
              <a:t>-رضي الله عنه- </a:t>
            </a:r>
            <a:r>
              <a:rPr lang="ar-KW" sz="2400" dirty="0" smtClean="0">
                <a:solidFill>
                  <a:srgbClr val="003192"/>
                </a:solidFill>
              </a:rPr>
              <a:t>قوله: </a:t>
            </a:r>
          </a:p>
          <a:p>
            <a:pPr marL="1077913" indent="-1077913" algn="ctr" rtl="0"/>
            <a:r>
              <a:rPr lang="en-US" dirty="0" smtClean="0">
                <a:solidFill>
                  <a:srgbClr val="003192"/>
                </a:solidFill>
              </a:rPr>
              <a:t>It </a:t>
            </a:r>
            <a:r>
              <a:rPr lang="en-US" dirty="0">
                <a:solidFill>
                  <a:srgbClr val="003192"/>
                </a:solidFill>
              </a:rPr>
              <a:t>is authentically narrated that </a:t>
            </a:r>
            <a:r>
              <a:rPr lang="en-US" dirty="0" err="1">
                <a:solidFill>
                  <a:srgbClr val="003192"/>
                </a:solidFill>
              </a:rPr>
              <a:t>Zayd</a:t>
            </a:r>
            <a:r>
              <a:rPr lang="en-US" dirty="0">
                <a:solidFill>
                  <a:srgbClr val="003192"/>
                </a:solidFill>
              </a:rPr>
              <a:t> ibn </a:t>
            </a:r>
            <a:r>
              <a:rPr lang="en-US" dirty="0" err="1">
                <a:solidFill>
                  <a:srgbClr val="003192"/>
                </a:solidFill>
              </a:rPr>
              <a:t>Thabit</a:t>
            </a:r>
            <a:r>
              <a:rPr lang="en-US" dirty="0">
                <a:solidFill>
                  <a:srgbClr val="003192"/>
                </a:solidFill>
              </a:rPr>
              <a:t> </a:t>
            </a:r>
            <a:r>
              <a:rPr lang="en-US" sz="1050" dirty="0">
                <a:solidFill>
                  <a:srgbClr val="003192"/>
                </a:solidFill>
              </a:rPr>
              <a:t>(may Allah be pleased with him)</a:t>
            </a:r>
            <a:r>
              <a:rPr lang="en-US" dirty="0">
                <a:solidFill>
                  <a:srgbClr val="003192"/>
                </a:solidFill>
              </a:rPr>
              <a:t> said:</a:t>
            </a:r>
            <a:endParaRPr lang="ar-KW" dirty="0" smtClean="0">
              <a:solidFill>
                <a:srgbClr val="003192"/>
              </a:solidFill>
            </a:endParaRPr>
          </a:p>
          <a:p>
            <a:pPr marL="1077913" indent="-1077913" algn="ctr">
              <a:spcBef>
                <a:spcPts val="1200"/>
              </a:spcBef>
              <a:spcAft>
                <a:spcPts val="1800"/>
              </a:spcAft>
            </a:pPr>
            <a:r>
              <a:rPr lang="ar-KW" sz="2400" dirty="0" smtClean="0">
                <a:solidFill>
                  <a:srgbClr val="003192"/>
                </a:solidFill>
              </a:rPr>
              <a:t>( </a:t>
            </a:r>
            <a:r>
              <a:rPr lang="ar-KW" sz="2800" b="1" dirty="0" smtClean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القراءة </a:t>
            </a:r>
            <a:r>
              <a:rPr lang="ar-KW" sz="2800" b="1" dirty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سنة </a:t>
            </a:r>
            <a:r>
              <a:rPr lang="ar-KW" sz="2800" b="1" dirty="0" smtClean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متبعة</a:t>
            </a:r>
            <a:r>
              <a:rPr lang="ar-KW" sz="2400" dirty="0" smtClean="0">
                <a:solidFill>
                  <a:srgbClr val="003192"/>
                </a:solidFill>
              </a:rPr>
              <a:t> ) </a:t>
            </a:r>
          </a:p>
          <a:p>
            <a:pPr marL="1077913" indent="-1077913" algn="ctr">
              <a:spcAft>
                <a:spcPts val="1800"/>
              </a:spcAft>
            </a:pPr>
            <a:r>
              <a:rPr lang="en-US" sz="2400" dirty="0">
                <a:solidFill>
                  <a:srgbClr val="003192"/>
                </a:solidFill>
              </a:rPr>
              <a:t>"</a:t>
            </a:r>
            <a:r>
              <a:rPr lang="en-US" sz="2400" b="1" dirty="0">
                <a:solidFill>
                  <a:srgbClr val="00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manner of recitation is taken from the Prophet</a:t>
            </a:r>
            <a:r>
              <a:rPr lang="en-US" sz="2400" dirty="0">
                <a:solidFill>
                  <a:srgbClr val="003192"/>
                </a:solidFill>
              </a:rPr>
              <a:t>" </a:t>
            </a:r>
          </a:p>
          <a:p>
            <a:pPr algn="ctr" rtl="0">
              <a:spcAft>
                <a:spcPts val="1800"/>
              </a:spcAft>
            </a:pPr>
            <a:r>
              <a:rPr lang="ar-KW" sz="1100" dirty="0" smtClean="0">
                <a:solidFill>
                  <a:srgbClr val="003192"/>
                </a:solidFill>
              </a:rPr>
              <a:t>(أخرجه </a:t>
            </a:r>
            <a:r>
              <a:rPr lang="ar-KW" sz="1100" dirty="0">
                <a:solidFill>
                  <a:srgbClr val="003192"/>
                </a:solidFill>
              </a:rPr>
              <a:t>سعيد بن منصور في </a:t>
            </a:r>
            <a:r>
              <a:rPr lang="ar-KW" sz="1100" dirty="0" smtClean="0">
                <a:solidFill>
                  <a:srgbClr val="003192"/>
                </a:solidFill>
              </a:rPr>
              <a:t>سننه)</a:t>
            </a:r>
            <a:endParaRPr lang="en-US" sz="1100" dirty="0">
              <a:solidFill>
                <a:srgbClr val="0031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="" xmlns:a16="http://schemas.microsoft.com/office/drawing/2014/main" id="{8B207E0E-90E9-4C21-8413-1CF81567DBDB}"/>
                  </a:ext>
                </a:extLst>
              </p14:cNvPr>
              <p14:cNvContentPartPr/>
              <p14:nvPr/>
            </p14:nvContentPartPr>
            <p14:xfrm>
              <a:off x="11096280" y="3100025"/>
              <a:ext cx="925200" cy="561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B207E0E-90E9-4C21-8413-1CF81567DBD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042280" y="2992025"/>
                <a:ext cx="1032840" cy="77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1195FC7-A0C4-4CAB-BA42-786851B2763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1163600" y="4255625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50E0BA4-A547-4219-A832-67DBF621565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09600" y="4147625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4" name="Ink 183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6" name="Picture 3" descr="C:\Users\HP\Desktop\القرآن حياتي\Pict\HEART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49" y="2119745"/>
            <a:ext cx="1591804" cy="240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93725" y="543373"/>
            <a:ext cx="679114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أركان القراءة الصحيحة</a:t>
            </a:r>
            <a:b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Fundamental Elements of proper Recitation</a:t>
            </a:r>
            <a:endParaRPr lang="en-CA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="" xmlns:a16="http://schemas.microsoft.com/office/drawing/2014/main" id="{11195FC7-A0C4-4CAB-BA42-786851B2763C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11195FC7-A0C4-4CAB-BA42-786851B2763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="" xmlns:a16="http://schemas.microsoft.com/office/drawing/2014/main" id="{C50E0BA4-A547-4219-A832-67DBF6215659}"/>
                  </a:ext>
                </a:extLst>
              </p14:cNvPr>
              <p14:cNvContentPartPr/>
              <p14:nvPr/>
            </p14:nvContentPartPr>
            <p14:xfrm>
              <a:off x="10846245" y="4686538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50E0BA4-A547-4219-A832-67DBF621565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792245" y="4578538"/>
                <a:ext cx="1083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="" xmlns:a16="http://schemas.microsoft.com/office/drawing/2014/main" id="{CC45FBA4-216B-4671-96B8-AF74BFD33D03}"/>
                  </a:ext>
                </a:extLst>
              </p14:cNvPr>
              <p14:cNvContentPartPr/>
              <p14:nvPr/>
            </p14:nvContentPartPr>
            <p14:xfrm>
              <a:off x="9658389" y="1363241"/>
              <a:ext cx="119520" cy="550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CC45FBA4-216B-4671-96B8-AF74BFD33D0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49362" y="1354182"/>
                <a:ext cx="137574" cy="731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="" xmlns:a16="http://schemas.microsoft.com/office/drawing/2014/main" id="{DD1BCC7F-7F36-4512-9EBF-B6D68CAAFC82}"/>
                  </a:ext>
                </a:extLst>
              </p14:cNvPr>
              <p14:cNvContentPartPr/>
              <p14:nvPr/>
            </p14:nvContentPartPr>
            <p14:xfrm>
              <a:off x="6338829" y="1363241"/>
              <a:ext cx="360" cy="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DD1BCC7F-7F36-4512-9EBF-B6D68CAAFC8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29829" y="1354241"/>
                <a:ext cx="1836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="" xmlns:a16="http://schemas.microsoft.com/office/drawing/2014/main" id="{9F1B284F-ED54-4887-9E91-1B445720507B}"/>
                  </a:ext>
                </a:extLst>
              </p14:cNvPr>
              <p14:cNvContentPartPr/>
              <p14:nvPr/>
            </p14:nvContentPartPr>
            <p14:xfrm>
              <a:off x="9695109" y="1272161"/>
              <a:ext cx="100440" cy="270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9F1B284F-ED54-4887-9E91-1B445720507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9686109" y="1263279"/>
                <a:ext cx="118440" cy="447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="" xmlns:a16="http://schemas.microsoft.com/office/drawing/2014/main" id="{5E1C8219-3D56-4375-B36D-967681F9A822}"/>
                  </a:ext>
                </a:extLst>
              </p14:cNvPr>
              <p14:cNvContentPartPr/>
              <p14:nvPr/>
            </p14:nvContentPartPr>
            <p14:xfrm>
              <a:off x="8899509" y="1345241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5E1C8219-3D56-4375-B36D-967681F9A82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890509" y="1336241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/>
          <p:cNvSpPr txBox="1"/>
          <p:nvPr/>
        </p:nvSpPr>
        <p:spPr>
          <a:xfrm>
            <a:off x="2899411" y="1914628"/>
            <a:ext cx="7045491" cy="8925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solidFill>
                  <a:srgbClr val="FF0000"/>
                </a:solidFill>
              </a:rPr>
              <a:t>لقبول صحة </a:t>
            </a:r>
            <a:r>
              <a:rPr lang="ar-KW" sz="2400" b="1" dirty="0" smtClean="0">
                <a:solidFill>
                  <a:srgbClr val="FF0000"/>
                </a:solidFill>
              </a:rPr>
              <a:t>القراءة   </a:t>
            </a:r>
            <a:r>
              <a:rPr lang="ar-KW" sz="2800" b="1" u="sng" dirty="0">
                <a:solidFill>
                  <a:srgbClr val="FF0000"/>
                </a:solidFill>
              </a:rPr>
              <a:t>ثلاثة </a:t>
            </a:r>
            <a:r>
              <a:rPr lang="ar-KW" sz="2800" b="1" u="sng" dirty="0" smtClean="0">
                <a:solidFill>
                  <a:srgbClr val="FF0000"/>
                </a:solidFill>
              </a:rPr>
              <a:t>أركان: </a:t>
            </a:r>
          </a:p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the recitation to be valid there should be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400" b="1" u="sng" dirty="0">
                <a:solidFill>
                  <a:srgbClr val="FF0000"/>
                </a:solidFill>
              </a:rPr>
              <a:t>three </a:t>
            </a:r>
            <a:r>
              <a:rPr lang="en-US" sz="2400" b="1" u="sng" dirty="0" smtClean="0">
                <a:solidFill>
                  <a:srgbClr val="FF0000"/>
                </a:solidFill>
              </a:rPr>
              <a:t>conditions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0C8B0CAD-F161-4355-BE80-7F06A31BCA8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374746" y="3597659"/>
            <a:ext cx="8961345" cy="217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1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398</Words>
  <Application>Microsoft Office PowerPoint</Application>
  <PresentationFormat>Widescreen</PresentationFormat>
  <Paragraphs>53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شروط القراءة الصحيحة</vt:lpstr>
      <vt:lpstr>PowerPoint Presentation</vt:lpstr>
      <vt:lpstr>برنامج الفصل الدراسي</vt:lpstr>
      <vt:lpstr>أركان القراءة الصحيحة The Fundamental Elements of proper Recitation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37</cp:revision>
  <dcterms:created xsi:type="dcterms:W3CDTF">2020-09-13T17:12:40Z</dcterms:created>
  <dcterms:modified xsi:type="dcterms:W3CDTF">2021-09-30T16:09:43Z</dcterms:modified>
</cp:coreProperties>
</file>