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en-US" sz="1800" b="1" dirty="0"/>
              <a:t>27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خُطْبَةُ طَارِقِ بْنِ زِيَاد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77887A-162D-48D5-9F8C-E5225F587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047" y="2166761"/>
            <a:ext cx="7201905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5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3CA810-D65C-494D-A0DB-0BD994467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969" y="2166761"/>
            <a:ext cx="6716062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82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F0BC5B-1118-45D2-9255-8BB0EF528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022" y="2528762"/>
            <a:ext cx="5591955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8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446D1F-313B-4F5A-9ABF-D4FD360E6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575" y="2843130"/>
            <a:ext cx="5010849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9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C72F5A-8DAB-42D7-919C-AE44623FD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231" y="2852657"/>
            <a:ext cx="7249537" cy="11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02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5CF33C-BD67-4D83-B060-83C47BF44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970" y="3090815"/>
            <a:ext cx="490606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5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B15DE5-0358-48E6-9C93-522FC4AB4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943" y="3143210"/>
            <a:ext cx="6192114" cy="5715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26B37B-147F-4EF2-88D1-01DA2DE14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889" y="3171789"/>
            <a:ext cx="7316221" cy="5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3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1F68B0-6EB6-42CE-91D5-70AA7A73F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863" y="3133684"/>
            <a:ext cx="7878274" cy="5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9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8747D4-B60C-4AC9-8BE0-87D84C0C5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625" y="3128920"/>
            <a:ext cx="8592749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7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A15531-E2AB-41FF-B22F-3E73FCCB1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021" y="1933366"/>
            <a:ext cx="7039957" cy="299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88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14</Words>
  <Application>Microsoft Office PowerPoint</Application>
  <PresentationFormat>Widescreen</PresentationFormat>
  <Paragraphs>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محادثة عن: خُطْبَةُ طَارِقِ بْنِ زِيَاد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55</cp:revision>
  <dcterms:created xsi:type="dcterms:W3CDTF">2020-09-13T16:40:33Z</dcterms:created>
  <dcterms:modified xsi:type="dcterms:W3CDTF">2024-06-29T10:09:03Z</dcterms:modified>
</cp:coreProperties>
</file>