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</a:t>
            </a:r>
            <a:r>
              <a:rPr lang="ar-EG" sz="1800" b="1" dirty="0"/>
              <a:t>2</a:t>
            </a:r>
            <a:r>
              <a:rPr lang="en-CA" sz="1800" b="1" dirty="0"/>
              <a:t>E – Arabic Curriculum – Lecture No. </a:t>
            </a:r>
            <a:r>
              <a:rPr lang="en-US" sz="1800" b="1" dirty="0"/>
              <a:t>27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محادثة عن: خُطْبَةُ طَارِقِ بْنِ زِيَاد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77887A-162D-48D5-9F8C-E5225F587E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047" y="2166761"/>
            <a:ext cx="7201905" cy="252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51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B3CA810-D65C-494D-A0DB-0BD994467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7969" y="2166761"/>
            <a:ext cx="6716062" cy="252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482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F0BC5B-1118-45D2-9255-8BB0EF528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022" y="2528762"/>
            <a:ext cx="5591955" cy="180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982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4446D1F-313B-4F5A-9ABF-D4FD360E6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575" y="2843130"/>
            <a:ext cx="5010849" cy="117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39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C72F5A-8DAB-42D7-919C-AE44623FD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231" y="2852657"/>
            <a:ext cx="7249537" cy="115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02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5CF33C-BD67-4D83-B060-83C47BF44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970" y="3090815"/>
            <a:ext cx="4906060" cy="6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653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B15DE5-0358-48E6-9C93-522FC4AB4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9943" y="3143210"/>
            <a:ext cx="6192114" cy="5715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26B37B-147F-4EF2-88D1-01DA2DE149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889" y="3171789"/>
            <a:ext cx="7316221" cy="51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538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21F68B0-6EB6-42CE-91D5-70AA7A73F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863" y="3133684"/>
            <a:ext cx="7878274" cy="59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892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8747D4-B60C-4AC9-8BE0-87D84C0C5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625" y="3128920"/>
            <a:ext cx="8592749" cy="60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777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7A15531-E2AB-41FF-B22F-3E73FCCB1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021" y="1933366"/>
            <a:ext cx="7039957" cy="2991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788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14</Words>
  <Application>Microsoft Office PowerPoint</Application>
  <PresentationFormat>Widescreen</PresentationFormat>
  <Paragraphs>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محادثة عن: خُطْبَةُ طَارِقِ بْنِ زِيَاد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55</cp:revision>
  <dcterms:created xsi:type="dcterms:W3CDTF">2020-09-13T16:40:33Z</dcterms:created>
  <dcterms:modified xsi:type="dcterms:W3CDTF">2024-06-29T10:09:03Z</dcterms:modified>
</cp:coreProperties>
</file>