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72" r:id="rId3"/>
    <p:sldId id="273" r:id="rId4"/>
    <p:sldId id="274" r:id="rId5"/>
    <p:sldId id="27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6/25/2023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361S – Arabic Curriculum – Lecture No. </a:t>
            </a:r>
            <a:r>
              <a:rPr lang="ar-EG" sz="1800" b="1" dirty="0"/>
              <a:t>27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_RA4xoZ_v1o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orms.gle/DmCNc5gogvfsvc889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السَّيَّارَاتُ الشَّمْسِيَّةُ فِي الصِّين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2" name="Online Media 1" title="🇨🇳  زيادة الطلب على السيارات الشمسية بالصين">
            <a:hlinkClick r:id="" action="ppaction://media"/>
            <a:extLst>
              <a:ext uri="{FF2B5EF4-FFF2-40B4-BE49-F238E27FC236}">
                <a16:creationId xmlns:a16="http://schemas.microsoft.com/office/drawing/2014/main" id="{50F56D90-F02D-4878-85CA-75A4D796687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37591" y="1305499"/>
            <a:ext cx="7516818" cy="4247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970AF8-FF5D-4A20-9600-4BCA6E158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863" y="2522863"/>
            <a:ext cx="11808274" cy="1812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8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847D68-30DD-4083-8FF9-B3CFB58D82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183" y="1571529"/>
            <a:ext cx="7461633" cy="371494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A94331-EDCF-4895-937A-13B5251416BF}"/>
              </a:ext>
            </a:extLst>
          </p:cNvPr>
          <p:cNvSpPr txBox="1"/>
          <p:nvPr/>
        </p:nvSpPr>
        <p:spPr>
          <a:xfrm>
            <a:off x="3054427" y="459815"/>
            <a:ext cx="6108852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ar-EG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السَّيَّارَاتُ الشَّمْسِيَّةُ فِي الصِّين</a:t>
            </a:r>
            <a:endParaRPr lang="en-US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CFB235B-AB6F-472B-9137-7C7A902CE270}"/>
              </a:ext>
            </a:extLst>
          </p:cNvPr>
          <p:cNvSpPr txBox="1"/>
          <p:nvPr/>
        </p:nvSpPr>
        <p:spPr>
          <a:xfrm>
            <a:off x="3054427" y="5681820"/>
            <a:ext cx="610885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hlinkClick r:id="rId3"/>
              </a:rPr>
              <a:t>https://forms.gle/DmCNc5gogvfsvc889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5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25</Words>
  <Application>Microsoft Office PowerPoint</Application>
  <PresentationFormat>Widescreen</PresentationFormat>
  <Paragraphs>9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Sakkal Majalla</vt:lpstr>
      <vt:lpstr>Office Theme</vt:lpstr>
      <vt:lpstr>السَّيَّارَاتُ الشَّمْسِيَّةُ فِي الصِّين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51</cp:revision>
  <dcterms:created xsi:type="dcterms:W3CDTF">2020-09-13T16:40:33Z</dcterms:created>
  <dcterms:modified xsi:type="dcterms:W3CDTF">2023-06-25T12:12:11Z</dcterms:modified>
</cp:coreProperties>
</file>