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3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26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أَخَاكَ أَخَاكَ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80DA7-ADB2-4D87-92E6-48CAECC51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741" y="499554"/>
            <a:ext cx="6000518" cy="58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AC9F238-B0A1-4F48-AFBE-669847DB6749}"/>
              </a:ext>
            </a:extLst>
          </p:cNvPr>
          <p:cNvSpPr/>
          <p:nvPr/>
        </p:nvSpPr>
        <p:spPr>
          <a:xfrm>
            <a:off x="2401097" y="4345678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81803-E238-4DEB-B4DF-C3C2E60A7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49" y="1806767"/>
            <a:ext cx="9910502" cy="32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9A8042-7C89-42D5-801A-FBE069F7B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61" y="1127006"/>
            <a:ext cx="9138120" cy="46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E9980-28B5-4D0A-992C-6949A18B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889" y="1663609"/>
            <a:ext cx="9176222" cy="35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C853B-15AB-4E6B-9E78-CAFC348F9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22" y="1955724"/>
            <a:ext cx="7906156" cy="29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9AB97-2106-4D33-B01A-606E64947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608" y="1676310"/>
            <a:ext cx="5524784" cy="35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76C64-F6B3-4D49-B301-8C37F1E0E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185" y="44066"/>
            <a:ext cx="6423630" cy="648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4FF2D-B252-4EF7-9BD7-5AAD01642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320" y="1212736"/>
            <a:ext cx="6985359" cy="443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44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أَخَاكَ أَخَاكَ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52</cp:revision>
  <dcterms:created xsi:type="dcterms:W3CDTF">2020-09-13T16:40:33Z</dcterms:created>
  <dcterms:modified xsi:type="dcterms:W3CDTF">2025-01-11T11:50:06Z</dcterms:modified>
</cp:coreProperties>
</file>