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74" r:id="rId5"/>
    <p:sldId id="275" r:id="rId6"/>
    <p:sldId id="276" r:id="rId7"/>
    <p:sldId id="279" r:id="rId8"/>
    <p:sldId id="277" r:id="rId9"/>
    <p:sldId id="278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en-US" sz="1800" b="1" dirty="0"/>
              <a:t>8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مُحَادَثَة عَنْ حَدِيثِ جِبْرِيل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1E699C-34D7-4FF3-AB9B-CFAACA174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113" y="2820318"/>
            <a:ext cx="8257774" cy="121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655D0D-D1A2-4670-9BF3-066A9038A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020" y="2930488"/>
            <a:ext cx="9315960" cy="99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6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963BED-D988-4A6C-8041-F9789EB49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67" y="2996589"/>
            <a:ext cx="10872066" cy="86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1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FA96CA-9A90-4ED8-BD69-EB2FB4DB0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207" y="2930487"/>
            <a:ext cx="9521586" cy="99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84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63DAF1-1908-40E1-A948-D7496E330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268" y="3106757"/>
            <a:ext cx="9857464" cy="64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2913C0-4D9F-4E15-ADDC-B8CE1B4E0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735" y="1883884"/>
            <a:ext cx="8288530" cy="309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CFD7F1-BE25-4184-9B76-57AAC446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843" y="1861852"/>
            <a:ext cx="7522314" cy="313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63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56F7BE-6A94-4AE0-832D-19D79D067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217" y="1961003"/>
            <a:ext cx="8251566" cy="293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1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19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مُحَادَثَة عَنْ حَدِيثِ جِبْرِيل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52</cp:revision>
  <dcterms:created xsi:type="dcterms:W3CDTF">2020-09-13T16:40:33Z</dcterms:created>
  <dcterms:modified xsi:type="dcterms:W3CDTF">2023-10-14T09:16:45Z</dcterms:modified>
</cp:coreProperties>
</file>