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95" r:id="rId3"/>
    <p:sldId id="284" r:id="rId4"/>
    <p:sldId id="289" r:id="rId5"/>
    <p:sldId id="501" r:id="rId6"/>
    <p:sldId id="290" r:id="rId7"/>
    <p:sldId id="502" r:id="rId8"/>
    <p:sldId id="292" r:id="rId9"/>
    <p:sldId id="500" r:id="rId10"/>
    <p:sldId id="498" r:id="rId11"/>
    <p:sldId id="291" r:id="rId12"/>
    <p:sldId id="499" r:id="rId13"/>
    <p:sldId id="25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43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1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2FA6A8-9529-4299-AE3E-B51F34C66CEC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B2BEB0-1AAF-4A7E-85D1-1E8B21D2892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7C521E-C5AD-49F3-A884-E561E7F398F4}" type="par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F55C97-B016-45B0-8E5E-8D7C9FF2514C}" type="sib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1C65D1B-B9DA-493B-8972-1A23CB951AB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يَأْكُل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0C1102-BD56-454E-84D2-1DA7C1BD59C8}" type="par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0455F9C-BFCA-4D77-BE5C-56D0A82CD7D3}" type="sib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58196E-A2F7-4C7D-AE7F-6E42A3317B6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يَطْبُخ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57D009A-C81D-4F42-BCA1-7F7361AB64EF}" type="par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278221-FB5B-4C98-8500-015E91B1915B}" type="sib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039B91-DBD4-4666-A9FE-F8B3751C21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يُحَضِّر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C986D6-8BBD-4F45-91AA-FC487A704A8B}" type="par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1A56E4-32E5-492E-90D9-F8392AC5FA6F}" type="sib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EF97461-89F0-46DB-85F2-99D192A9B27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يُرِيد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F5E54B7-B675-4313-AE5C-08BF77EB2804}" type="parTrans" cxnId="{00572D3C-04F7-46C3-BA1B-C25AE2B6FF48}">
      <dgm:prSet/>
      <dgm:spPr/>
      <dgm:t>
        <a:bodyPr/>
        <a:lstStyle/>
        <a:p>
          <a:endParaRPr lang="en-US"/>
        </a:p>
      </dgm:t>
    </dgm:pt>
    <dgm:pt modelId="{6EDF2D9C-15B7-4D5A-965D-D0B8C762DE12}" type="sibTrans" cxnId="{00572D3C-04F7-46C3-BA1B-C25AE2B6FF48}">
      <dgm:prSet/>
      <dgm:spPr/>
      <dgm:t>
        <a:bodyPr/>
        <a:lstStyle/>
        <a:p>
          <a:endParaRPr lang="en-US"/>
        </a:p>
      </dgm:t>
    </dgm:pt>
    <dgm:pt modelId="{9281964E-BFC9-407B-AC94-E9373B56656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يُفَضِّل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E2ECBEE-4FBB-4924-8A23-FB3B60D9389D}" type="parTrans" cxnId="{91E16CBB-0C66-4C9E-9A03-F54DC9023CFD}">
      <dgm:prSet/>
      <dgm:spPr/>
      <dgm:t>
        <a:bodyPr/>
        <a:lstStyle/>
        <a:p>
          <a:endParaRPr lang="en-US"/>
        </a:p>
      </dgm:t>
    </dgm:pt>
    <dgm:pt modelId="{EB761726-5699-4239-A331-4AC9112184B1}" type="sibTrans" cxnId="{91E16CBB-0C66-4C9E-9A03-F54DC9023CFD}">
      <dgm:prSet/>
      <dgm:spPr/>
      <dgm:t>
        <a:bodyPr/>
        <a:lstStyle/>
        <a:p>
          <a:endParaRPr lang="en-US"/>
        </a:p>
      </dgm:t>
    </dgm:pt>
    <dgm:pt modelId="{3C1788D7-E9DC-4BFB-A352-A6B51C72E8DB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يَسْتَطِيع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D4A882-BC5D-475C-925F-DB716DEAFE72}" type="parTrans" cxnId="{9D300F0B-C523-4E8C-9DD2-B4CCF57FC219}">
      <dgm:prSet/>
      <dgm:spPr/>
      <dgm:t>
        <a:bodyPr/>
        <a:lstStyle/>
        <a:p>
          <a:endParaRPr lang="en-US"/>
        </a:p>
      </dgm:t>
    </dgm:pt>
    <dgm:pt modelId="{21829872-8974-4754-8AD1-BCBE7FDB87D0}" type="sibTrans" cxnId="{9D300F0B-C523-4E8C-9DD2-B4CCF57FC219}">
      <dgm:prSet/>
      <dgm:spPr/>
      <dgm:t>
        <a:bodyPr/>
        <a:lstStyle/>
        <a:p>
          <a:endParaRPr lang="en-US"/>
        </a:p>
      </dgm:t>
    </dgm:pt>
    <dgm:pt modelId="{C567E121-A2C9-4882-A531-434118D5760E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يُعْطِي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4A6B6AD-E5F0-4478-8D54-E9EA3DDD9A71}" type="parTrans" cxnId="{165BACA6-B8AC-41E6-B36D-EDA50AA6F2C0}">
      <dgm:prSet/>
      <dgm:spPr/>
      <dgm:t>
        <a:bodyPr/>
        <a:lstStyle/>
        <a:p>
          <a:endParaRPr lang="en-US"/>
        </a:p>
      </dgm:t>
    </dgm:pt>
    <dgm:pt modelId="{2E035D8A-5F31-45D4-9ACD-DC43C73E9A8C}" type="sibTrans" cxnId="{165BACA6-B8AC-41E6-B36D-EDA50AA6F2C0}">
      <dgm:prSet/>
      <dgm:spPr/>
      <dgm:t>
        <a:bodyPr/>
        <a:lstStyle/>
        <a:p>
          <a:endParaRPr lang="en-US"/>
        </a:p>
      </dgm:t>
    </dgm:pt>
    <dgm:pt modelId="{5D667937-B9A5-4C85-9595-9DD38C38F002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يُحِب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7171CCA-CF6B-48D4-A95A-42B6EC45FC7F}" type="parTrans" cxnId="{2BDC8F5F-66D2-4292-B10F-C215610B8257}">
      <dgm:prSet/>
      <dgm:spPr/>
      <dgm:t>
        <a:bodyPr/>
        <a:lstStyle/>
        <a:p>
          <a:endParaRPr lang="en-US"/>
        </a:p>
      </dgm:t>
    </dgm:pt>
    <dgm:pt modelId="{FCBEB0A0-9943-4743-9B7E-82272F22A1FF}" type="sibTrans" cxnId="{2BDC8F5F-66D2-4292-B10F-C215610B8257}">
      <dgm:prSet/>
      <dgm:spPr/>
      <dgm:t>
        <a:bodyPr/>
        <a:lstStyle/>
        <a:p>
          <a:endParaRPr lang="en-US"/>
        </a:p>
      </dgm:t>
    </dgm:pt>
    <dgm:pt modelId="{9184E729-5429-4A35-B41F-DA9CDA61B5B3}" type="pres">
      <dgm:prSet presAssocID="{8E2FA6A8-9529-4299-AE3E-B51F34C66CEC}" presName="composite" presStyleCnt="0">
        <dgm:presLayoutVars>
          <dgm:chMax val="1"/>
          <dgm:dir/>
          <dgm:resizeHandles val="exact"/>
        </dgm:presLayoutVars>
      </dgm:prSet>
      <dgm:spPr/>
    </dgm:pt>
    <dgm:pt modelId="{DF6D14A7-9239-4AC5-81C9-B8DBDD04E781}" type="pres">
      <dgm:prSet presAssocID="{8E2FA6A8-9529-4299-AE3E-B51F34C66CEC}" presName="radial" presStyleCnt="0">
        <dgm:presLayoutVars>
          <dgm:animLvl val="ctr"/>
        </dgm:presLayoutVars>
      </dgm:prSet>
      <dgm:spPr/>
    </dgm:pt>
    <dgm:pt modelId="{AB299197-DF1A-4903-807F-463626649E70}" type="pres">
      <dgm:prSet presAssocID="{CEB2BEB0-1AAF-4A7E-85D1-1E8B21D28925}" presName="centerShape" presStyleLbl="vennNode1" presStyleIdx="0" presStyleCnt="9"/>
      <dgm:spPr/>
    </dgm:pt>
    <dgm:pt modelId="{E4798221-79E5-4B09-9135-F2A4AA4B30AA}" type="pres">
      <dgm:prSet presAssocID="{21C65D1B-B9DA-493B-8972-1A23CB951AB6}" presName="node" presStyleLbl="vennNode1" presStyleIdx="1" presStyleCnt="9">
        <dgm:presLayoutVars>
          <dgm:bulletEnabled val="1"/>
        </dgm:presLayoutVars>
      </dgm:prSet>
      <dgm:spPr/>
    </dgm:pt>
    <dgm:pt modelId="{FC4FE2A1-300C-4AE5-8326-982C0E8355C9}" type="pres">
      <dgm:prSet presAssocID="{5F58196E-A2F7-4C7D-AE7F-6E42A3317B6F}" presName="node" presStyleLbl="vennNode1" presStyleIdx="2" presStyleCnt="9">
        <dgm:presLayoutVars>
          <dgm:bulletEnabled val="1"/>
        </dgm:presLayoutVars>
      </dgm:prSet>
      <dgm:spPr/>
    </dgm:pt>
    <dgm:pt modelId="{A9DCC4D2-9B4F-4D51-8102-3878487CA98B}" type="pres">
      <dgm:prSet presAssocID="{B8039B91-DBD4-4666-A9FE-F8B3751C21DA}" presName="node" presStyleLbl="vennNode1" presStyleIdx="3" presStyleCnt="9">
        <dgm:presLayoutVars>
          <dgm:bulletEnabled val="1"/>
        </dgm:presLayoutVars>
      </dgm:prSet>
      <dgm:spPr/>
    </dgm:pt>
    <dgm:pt modelId="{DFFA3209-7516-40D0-A6C9-E92D85D3CC21}" type="pres">
      <dgm:prSet presAssocID="{1EF97461-89F0-46DB-85F2-99D192A9B271}" presName="node" presStyleLbl="vennNode1" presStyleIdx="4" presStyleCnt="9">
        <dgm:presLayoutVars>
          <dgm:bulletEnabled val="1"/>
        </dgm:presLayoutVars>
      </dgm:prSet>
      <dgm:spPr/>
    </dgm:pt>
    <dgm:pt modelId="{55CC783B-7401-46D7-8DDD-9C925E1E7869}" type="pres">
      <dgm:prSet presAssocID="{C567E121-A2C9-4882-A531-434118D5760E}" presName="node" presStyleLbl="vennNode1" presStyleIdx="5" presStyleCnt="9">
        <dgm:presLayoutVars>
          <dgm:bulletEnabled val="1"/>
        </dgm:presLayoutVars>
      </dgm:prSet>
      <dgm:spPr/>
    </dgm:pt>
    <dgm:pt modelId="{4B693E54-21DF-4446-917F-75D50676BCCD}" type="pres">
      <dgm:prSet presAssocID="{5D667937-B9A5-4C85-9595-9DD38C38F002}" presName="node" presStyleLbl="vennNode1" presStyleIdx="6" presStyleCnt="9">
        <dgm:presLayoutVars>
          <dgm:bulletEnabled val="1"/>
        </dgm:presLayoutVars>
      </dgm:prSet>
      <dgm:spPr/>
    </dgm:pt>
    <dgm:pt modelId="{463AB7C7-4E7B-4B4C-A33F-5C32A948B00F}" type="pres">
      <dgm:prSet presAssocID="{9281964E-BFC9-407B-AC94-E9373B56656A}" presName="node" presStyleLbl="vennNode1" presStyleIdx="7" presStyleCnt="9">
        <dgm:presLayoutVars>
          <dgm:bulletEnabled val="1"/>
        </dgm:presLayoutVars>
      </dgm:prSet>
      <dgm:spPr/>
    </dgm:pt>
    <dgm:pt modelId="{0DBEDBFB-609C-4176-90F0-DA2CACB5B959}" type="pres">
      <dgm:prSet presAssocID="{3C1788D7-E9DC-4BFB-A352-A6B51C72E8DB}" presName="node" presStyleLbl="vennNode1" presStyleIdx="8" presStyleCnt="9">
        <dgm:presLayoutVars>
          <dgm:bulletEnabled val="1"/>
        </dgm:presLayoutVars>
      </dgm:prSet>
      <dgm:spPr/>
    </dgm:pt>
  </dgm:ptLst>
  <dgm:cxnLst>
    <dgm:cxn modelId="{9D300F0B-C523-4E8C-9DD2-B4CCF57FC219}" srcId="{CEB2BEB0-1AAF-4A7E-85D1-1E8B21D28925}" destId="{3C1788D7-E9DC-4BFB-A352-A6B51C72E8DB}" srcOrd="7" destOrd="0" parTransId="{38D4A882-BC5D-475C-925F-DB716DEAFE72}" sibTransId="{21829872-8974-4754-8AD1-BCBE7FDB87D0}"/>
    <dgm:cxn modelId="{A8C4FD0D-2B50-42D8-AC0C-87B63D37831E}" type="presOf" srcId="{21C65D1B-B9DA-493B-8972-1A23CB951AB6}" destId="{E4798221-79E5-4B09-9135-F2A4AA4B30AA}" srcOrd="0" destOrd="0" presId="urn:microsoft.com/office/officeart/2005/8/layout/radial3"/>
    <dgm:cxn modelId="{8B69AD2F-4BB3-420E-9E6E-C257F705079A}" type="presOf" srcId="{5F58196E-A2F7-4C7D-AE7F-6E42A3317B6F}" destId="{FC4FE2A1-300C-4AE5-8326-982C0E8355C9}" srcOrd="0" destOrd="0" presId="urn:microsoft.com/office/officeart/2005/8/layout/radial3"/>
    <dgm:cxn modelId="{1D1BDB3A-9115-4F85-8994-333A371E9F97}" srcId="{CEB2BEB0-1AAF-4A7E-85D1-1E8B21D28925}" destId="{21C65D1B-B9DA-493B-8972-1A23CB951AB6}" srcOrd="0" destOrd="0" parTransId="{190C1102-BD56-454E-84D2-1DA7C1BD59C8}" sibTransId="{80455F9C-BFCA-4D77-BE5C-56D0A82CD7D3}"/>
    <dgm:cxn modelId="{00572D3C-04F7-46C3-BA1B-C25AE2B6FF48}" srcId="{CEB2BEB0-1AAF-4A7E-85D1-1E8B21D28925}" destId="{1EF97461-89F0-46DB-85F2-99D192A9B271}" srcOrd="3" destOrd="0" parTransId="{9F5E54B7-B675-4313-AE5C-08BF77EB2804}" sibTransId="{6EDF2D9C-15B7-4D5A-965D-D0B8C762DE12}"/>
    <dgm:cxn modelId="{2BDC8F5F-66D2-4292-B10F-C215610B8257}" srcId="{CEB2BEB0-1AAF-4A7E-85D1-1E8B21D28925}" destId="{5D667937-B9A5-4C85-9595-9DD38C38F002}" srcOrd="5" destOrd="0" parTransId="{47171CCA-CF6B-48D4-A95A-42B6EC45FC7F}" sibTransId="{FCBEB0A0-9943-4743-9B7E-82272F22A1FF}"/>
    <dgm:cxn modelId="{4251AE66-41F0-4F66-A2AA-3346EEEF9DDE}" type="presOf" srcId="{B8039B91-DBD4-4666-A9FE-F8B3751C21DA}" destId="{A9DCC4D2-9B4F-4D51-8102-3878487CA98B}" srcOrd="0" destOrd="0" presId="urn:microsoft.com/office/officeart/2005/8/layout/radial3"/>
    <dgm:cxn modelId="{1E066876-2F1C-4600-AA59-DEEAD1139FFC}" type="presOf" srcId="{8E2FA6A8-9529-4299-AE3E-B51F34C66CEC}" destId="{9184E729-5429-4A35-B41F-DA9CDA61B5B3}" srcOrd="0" destOrd="0" presId="urn:microsoft.com/office/officeart/2005/8/layout/radial3"/>
    <dgm:cxn modelId="{DA0CF876-49DD-4D27-9F6A-BA7DC3ED3059}" srcId="{CEB2BEB0-1AAF-4A7E-85D1-1E8B21D28925}" destId="{B8039B91-DBD4-4666-A9FE-F8B3751C21DA}" srcOrd="2" destOrd="0" parTransId="{26C986D6-8BBD-4F45-91AA-FC487A704A8B}" sibTransId="{BD1A56E4-32E5-492E-90D9-F8392AC5FA6F}"/>
    <dgm:cxn modelId="{D36FF4A5-C843-4D15-90BE-25C053EAB038}" type="presOf" srcId="{9281964E-BFC9-407B-AC94-E9373B56656A}" destId="{463AB7C7-4E7B-4B4C-A33F-5C32A948B00F}" srcOrd="0" destOrd="0" presId="urn:microsoft.com/office/officeart/2005/8/layout/radial3"/>
    <dgm:cxn modelId="{165BACA6-B8AC-41E6-B36D-EDA50AA6F2C0}" srcId="{CEB2BEB0-1AAF-4A7E-85D1-1E8B21D28925}" destId="{C567E121-A2C9-4882-A531-434118D5760E}" srcOrd="4" destOrd="0" parTransId="{44A6B6AD-E5F0-4478-8D54-E9EA3DDD9A71}" sibTransId="{2E035D8A-5F31-45D4-9ACD-DC43C73E9A8C}"/>
    <dgm:cxn modelId="{931525AB-F3B2-436C-B26F-FCFE797F1A77}" type="presOf" srcId="{CEB2BEB0-1AAF-4A7E-85D1-1E8B21D28925}" destId="{AB299197-DF1A-4903-807F-463626649E70}" srcOrd="0" destOrd="0" presId="urn:microsoft.com/office/officeart/2005/8/layout/radial3"/>
    <dgm:cxn modelId="{E4F1DCB6-C337-4C78-80D6-C426C16273FA}" type="presOf" srcId="{3C1788D7-E9DC-4BFB-A352-A6B51C72E8DB}" destId="{0DBEDBFB-609C-4176-90F0-DA2CACB5B959}" srcOrd="0" destOrd="0" presId="urn:microsoft.com/office/officeart/2005/8/layout/radial3"/>
    <dgm:cxn modelId="{91E16CBB-0C66-4C9E-9A03-F54DC9023CFD}" srcId="{CEB2BEB0-1AAF-4A7E-85D1-1E8B21D28925}" destId="{9281964E-BFC9-407B-AC94-E9373B56656A}" srcOrd="6" destOrd="0" parTransId="{AE2ECBEE-4FBB-4924-8A23-FB3B60D9389D}" sibTransId="{EB761726-5699-4239-A331-4AC9112184B1}"/>
    <dgm:cxn modelId="{FBA8B0C3-E2D3-47B6-8202-A3C87A250F01}" srcId="{8E2FA6A8-9529-4299-AE3E-B51F34C66CEC}" destId="{CEB2BEB0-1AAF-4A7E-85D1-1E8B21D28925}" srcOrd="0" destOrd="0" parTransId="{317C521E-C5AD-49F3-A884-E561E7F398F4}" sibTransId="{72F55C97-B016-45B0-8E5E-8D7C9FF2514C}"/>
    <dgm:cxn modelId="{619554CA-4245-4AAD-9E71-9F303082A10C}" srcId="{CEB2BEB0-1AAF-4A7E-85D1-1E8B21D28925}" destId="{5F58196E-A2F7-4C7D-AE7F-6E42A3317B6F}" srcOrd="1" destOrd="0" parTransId="{A57D009A-C81D-4F42-BCA1-7F7361AB64EF}" sibTransId="{91278221-FB5B-4C98-8500-015E91B1915B}"/>
    <dgm:cxn modelId="{F03D2DE1-F171-4952-BE40-01E27EDB6D55}" type="presOf" srcId="{5D667937-B9A5-4C85-9595-9DD38C38F002}" destId="{4B693E54-21DF-4446-917F-75D50676BCCD}" srcOrd="0" destOrd="0" presId="urn:microsoft.com/office/officeart/2005/8/layout/radial3"/>
    <dgm:cxn modelId="{E79EC2E5-DA17-4FBC-99A5-1281F6AA6108}" type="presOf" srcId="{1EF97461-89F0-46DB-85F2-99D192A9B271}" destId="{DFFA3209-7516-40D0-A6C9-E92D85D3CC21}" srcOrd="0" destOrd="0" presId="urn:microsoft.com/office/officeart/2005/8/layout/radial3"/>
    <dgm:cxn modelId="{FD95C0ED-25B5-4893-A11D-FE11DD1AB398}" type="presOf" srcId="{C567E121-A2C9-4882-A531-434118D5760E}" destId="{55CC783B-7401-46D7-8DDD-9C925E1E7869}" srcOrd="0" destOrd="0" presId="urn:microsoft.com/office/officeart/2005/8/layout/radial3"/>
    <dgm:cxn modelId="{B0F3BAA5-7E87-4307-8DC6-DDE3181BB1B0}" type="presParOf" srcId="{9184E729-5429-4A35-B41F-DA9CDA61B5B3}" destId="{DF6D14A7-9239-4AC5-81C9-B8DBDD04E781}" srcOrd="0" destOrd="0" presId="urn:microsoft.com/office/officeart/2005/8/layout/radial3"/>
    <dgm:cxn modelId="{1D8D256C-3104-47CE-ABC1-4A34BFB1AA33}" type="presParOf" srcId="{DF6D14A7-9239-4AC5-81C9-B8DBDD04E781}" destId="{AB299197-DF1A-4903-807F-463626649E70}" srcOrd="0" destOrd="0" presId="urn:microsoft.com/office/officeart/2005/8/layout/radial3"/>
    <dgm:cxn modelId="{BEE754C7-34A0-4A05-AC98-A2950D1C7308}" type="presParOf" srcId="{DF6D14A7-9239-4AC5-81C9-B8DBDD04E781}" destId="{E4798221-79E5-4B09-9135-F2A4AA4B30AA}" srcOrd="1" destOrd="0" presId="urn:microsoft.com/office/officeart/2005/8/layout/radial3"/>
    <dgm:cxn modelId="{63A0035E-BB90-49BE-BCDB-4C59F21F233E}" type="presParOf" srcId="{DF6D14A7-9239-4AC5-81C9-B8DBDD04E781}" destId="{FC4FE2A1-300C-4AE5-8326-982C0E8355C9}" srcOrd="2" destOrd="0" presId="urn:microsoft.com/office/officeart/2005/8/layout/radial3"/>
    <dgm:cxn modelId="{40D6C7E8-A197-4056-A0D0-C8231FB57B09}" type="presParOf" srcId="{DF6D14A7-9239-4AC5-81C9-B8DBDD04E781}" destId="{A9DCC4D2-9B4F-4D51-8102-3878487CA98B}" srcOrd="3" destOrd="0" presId="urn:microsoft.com/office/officeart/2005/8/layout/radial3"/>
    <dgm:cxn modelId="{5F938269-AE57-40D3-A95E-7582CBBF1665}" type="presParOf" srcId="{DF6D14A7-9239-4AC5-81C9-B8DBDD04E781}" destId="{DFFA3209-7516-40D0-A6C9-E92D85D3CC21}" srcOrd="4" destOrd="0" presId="urn:microsoft.com/office/officeart/2005/8/layout/radial3"/>
    <dgm:cxn modelId="{C291D2E0-EADC-449E-AC9B-DAE0F6126B17}" type="presParOf" srcId="{DF6D14A7-9239-4AC5-81C9-B8DBDD04E781}" destId="{55CC783B-7401-46D7-8DDD-9C925E1E7869}" srcOrd="5" destOrd="0" presId="urn:microsoft.com/office/officeart/2005/8/layout/radial3"/>
    <dgm:cxn modelId="{A626F253-3867-458D-BDF7-198E5CC46ED9}" type="presParOf" srcId="{DF6D14A7-9239-4AC5-81C9-B8DBDD04E781}" destId="{4B693E54-21DF-4446-917F-75D50676BCCD}" srcOrd="6" destOrd="0" presId="urn:microsoft.com/office/officeart/2005/8/layout/radial3"/>
    <dgm:cxn modelId="{F373AB06-7DEA-409D-BBC3-0B4BD4CBDD35}" type="presParOf" srcId="{DF6D14A7-9239-4AC5-81C9-B8DBDD04E781}" destId="{463AB7C7-4E7B-4B4C-A33F-5C32A948B00F}" srcOrd="7" destOrd="0" presId="urn:microsoft.com/office/officeart/2005/8/layout/radial3"/>
    <dgm:cxn modelId="{2D35EDCB-8140-4E6C-A62C-80F875B9C155}" type="presParOf" srcId="{DF6D14A7-9239-4AC5-81C9-B8DBDD04E781}" destId="{0DBEDBFB-609C-4176-90F0-DA2CACB5B959}" srcOrd="8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 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- 1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الخ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لات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9563E4F-D106-8A47-AA74-BCBEDBACD86E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اط</a:t>
          </a:r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E82584-6A81-644B-960A-0EB0C46BAC2A}" type="par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C301836-C68C-194F-8DAB-C10DADACE430}" type="sibTrans" cxnId="{18A8228A-7761-4945-8620-870643FDC31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0558DCC-AD66-0F43-849C-C185303E155E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B16E5E4-8885-6E45-AF81-559CE443316A}" type="parTrans" cxnId="{2DEE925A-6092-E045-B63A-2918ADCF0302}">
      <dgm:prSet/>
      <dgm:spPr/>
      <dgm:t>
        <a:bodyPr/>
        <a:lstStyle/>
        <a:p>
          <a:endParaRPr lang="en-US"/>
        </a:p>
      </dgm:t>
    </dgm:pt>
    <dgm:pt modelId="{B340085F-B6B4-BB43-9D27-44904533A9A0}" type="sibTrans" cxnId="{2DEE925A-6092-E045-B63A-2918ADCF0302}">
      <dgm:prSet/>
      <dgm:spPr/>
      <dgm:t>
        <a:bodyPr/>
        <a:lstStyle/>
        <a:p>
          <a:endParaRPr lang="en-US"/>
        </a:p>
      </dgm:t>
    </dgm:pt>
    <dgm:pt modelId="{FD10159C-67DE-4472-92E6-C5A288BB5B9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الدَّجَاج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4FD758-F97C-4D06-A15D-ED7CDE760BAD}" type="parTrans" cxnId="{FC6035CC-ABF2-40A3-A7B7-A5E203BE6588}">
      <dgm:prSet/>
      <dgm:spPr/>
      <dgm:t>
        <a:bodyPr/>
        <a:lstStyle/>
        <a:p>
          <a:endParaRPr lang="en-US"/>
        </a:p>
      </dgm:t>
    </dgm:pt>
    <dgm:pt modelId="{4D788EC6-3F3A-4739-80A6-AF55D37A0F39}" type="sibTrans" cxnId="{FC6035CC-ABF2-40A3-A7B7-A5E203BE6588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6"/>
      <dgm:spPr/>
    </dgm:pt>
    <dgm:pt modelId="{D7076380-ECAF-8A4A-9E81-B7BDFCF1BEEB}" type="pres">
      <dgm:prSet presAssocID="{20961112-808F-A840-9FD1-EED4EADD8BF8}" presName="connectorText" presStyleLbl="sibTrans2D1" presStyleIdx="0" presStyleCnt="6"/>
      <dgm:spPr/>
    </dgm:pt>
    <dgm:pt modelId="{37541F5D-28E8-9D4B-AB27-1C4E02C84DD4}" type="pres">
      <dgm:prSet presAssocID="{B4C28CF6-0024-D04A-9751-D41B372D6EC1}" presName="node" presStyleLbl="node1" presStyleIdx="0" presStyleCnt="6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6"/>
      <dgm:spPr/>
    </dgm:pt>
    <dgm:pt modelId="{C8E2E889-4F5D-5E4A-89DA-A1A8D423EC2D}" type="pres">
      <dgm:prSet presAssocID="{3C8C6D38-15B6-D54C-86B6-325777AEFE73}" presName="connectorText" presStyleLbl="sibTrans2D1" presStyleIdx="1" presStyleCnt="6"/>
      <dgm:spPr/>
    </dgm:pt>
    <dgm:pt modelId="{C758F5A7-D2EB-014A-B46F-61C7F4ADDFAC}" type="pres">
      <dgm:prSet presAssocID="{C09C8BCB-BDF7-7F41-A72C-24BF397A68E7}" presName="node" presStyleLbl="node1" presStyleIdx="1" presStyleCnt="6">
        <dgm:presLayoutVars>
          <dgm:bulletEnabled val="1"/>
        </dgm:presLayoutVars>
      </dgm:prSet>
      <dgm:spPr/>
    </dgm:pt>
    <dgm:pt modelId="{978F3453-98AF-4DD9-BD77-DC6F959807D6}" type="pres">
      <dgm:prSet presAssocID="{554FD758-F97C-4D06-A15D-ED7CDE760BAD}" presName="parTrans" presStyleLbl="sibTrans2D1" presStyleIdx="2" presStyleCnt="6"/>
      <dgm:spPr/>
    </dgm:pt>
    <dgm:pt modelId="{FBBF829E-2995-492D-8E1F-4DEB2C43B5C2}" type="pres">
      <dgm:prSet presAssocID="{554FD758-F97C-4D06-A15D-ED7CDE760BAD}" presName="connectorText" presStyleLbl="sibTrans2D1" presStyleIdx="2" presStyleCnt="6"/>
      <dgm:spPr/>
    </dgm:pt>
    <dgm:pt modelId="{809A48A1-C114-47A3-BAE6-2C09A9D72FD9}" type="pres">
      <dgm:prSet presAssocID="{FD10159C-67DE-4472-92E6-C5A288BB5B97}" presName="node" presStyleLbl="node1" presStyleIdx="2" presStyleCnt="6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3" presStyleCnt="6"/>
      <dgm:spPr/>
    </dgm:pt>
    <dgm:pt modelId="{651CEE59-F6A9-6C41-800C-3A6FBBA21433}" type="pres">
      <dgm:prSet presAssocID="{F1FC84D4-96D8-384B-A0AF-C0C383C34AF5}" presName="connectorText" presStyleLbl="sibTrans2D1" presStyleIdx="3" presStyleCnt="6"/>
      <dgm:spPr/>
    </dgm:pt>
    <dgm:pt modelId="{61218A4F-C48D-5349-B767-056C78768998}" type="pres">
      <dgm:prSet presAssocID="{5D19F635-BE60-064E-B74E-C848157D3FA1}" presName="node" presStyleLbl="node1" presStyleIdx="3" presStyleCnt="6">
        <dgm:presLayoutVars>
          <dgm:bulletEnabled val="1"/>
        </dgm:presLayoutVars>
      </dgm:prSet>
      <dgm:spPr/>
    </dgm:pt>
    <dgm:pt modelId="{64A03215-578A-0345-87DF-B9F5D283F89D}" type="pres">
      <dgm:prSet presAssocID="{E3E82584-6A81-644B-960A-0EB0C46BAC2A}" presName="parTrans" presStyleLbl="sibTrans2D1" presStyleIdx="4" presStyleCnt="6"/>
      <dgm:spPr/>
    </dgm:pt>
    <dgm:pt modelId="{969E317C-7021-7846-A85D-56FC04588446}" type="pres">
      <dgm:prSet presAssocID="{E3E82584-6A81-644B-960A-0EB0C46BAC2A}" presName="connectorText" presStyleLbl="sibTrans2D1" presStyleIdx="4" presStyleCnt="6"/>
      <dgm:spPr/>
    </dgm:pt>
    <dgm:pt modelId="{5951B234-D86A-6F4A-B0E4-59D9CD523D30}" type="pres">
      <dgm:prSet presAssocID="{79563E4F-D106-8A47-AA74-BCBEDBACD86E}" presName="node" presStyleLbl="node1" presStyleIdx="4" presStyleCnt="6">
        <dgm:presLayoutVars>
          <dgm:bulletEnabled val="1"/>
        </dgm:presLayoutVars>
      </dgm:prSet>
      <dgm:spPr/>
    </dgm:pt>
    <dgm:pt modelId="{F240B5E3-362F-BD4F-9CCD-5459A7C64CB4}" type="pres">
      <dgm:prSet presAssocID="{AB16E5E4-8885-6E45-AF81-559CE443316A}" presName="parTrans" presStyleLbl="sibTrans2D1" presStyleIdx="5" presStyleCnt="6"/>
      <dgm:spPr/>
    </dgm:pt>
    <dgm:pt modelId="{72169A22-AE97-3344-88A1-479D5078F79E}" type="pres">
      <dgm:prSet presAssocID="{AB16E5E4-8885-6E45-AF81-559CE443316A}" presName="connectorText" presStyleLbl="sibTrans2D1" presStyleIdx="5" presStyleCnt="6"/>
      <dgm:spPr/>
    </dgm:pt>
    <dgm:pt modelId="{FE859190-9504-254E-B129-805C8FE9BD16}" type="pres">
      <dgm:prSet presAssocID="{A0558DCC-AD66-0F43-849C-C185303E155E}" presName="node" presStyleLbl="node1" presStyleIdx="5" presStyleCnt="6">
        <dgm:presLayoutVars>
          <dgm:bulletEnabled val="1"/>
        </dgm:presLayoutVars>
      </dgm:prSet>
      <dgm:spPr/>
    </dgm:pt>
  </dgm:ptLst>
  <dgm:cxnLst>
    <dgm:cxn modelId="{2923420C-404A-3E4C-B5F0-D19FC9AA89E7}" type="presOf" srcId="{AB16E5E4-8885-6E45-AF81-559CE443316A}" destId="{F240B5E3-362F-BD4F-9CCD-5459A7C64CB4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1659D72C-C059-2B4B-A69E-F318BAB8996D}" type="presOf" srcId="{79563E4F-D106-8A47-AA74-BCBEDBACD86E}" destId="{5951B234-D86A-6F4A-B0E4-59D9CD523D30}" srcOrd="0" destOrd="0" presId="urn:microsoft.com/office/officeart/2005/8/layout/radial5"/>
    <dgm:cxn modelId="{4A28BD30-E5FD-41DD-93E2-B1197C1E4740}" type="presOf" srcId="{FD10159C-67DE-4472-92E6-C5A288BB5B97}" destId="{809A48A1-C114-47A3-BAE6-2C09A9D72FD9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B889166A-565B-1545-B97D-75C0F129C301}" type="presOf" srcId="{A0558DCC-AD66-0F43-849C-C185303E155E}" destId="{FE859190-9504-254E-B129-805C8FE9BD16}" srcOrd="0" destOrd="0" presId="urn:microsoft.com/office/officeart/2005/8/layout/radial5"/>
    <dgm:cxn modelId="{39A40A50-62CC-0D43-8811-227AF0D1E859}" srcId="{A3B65059-5AE2-8643-AFAD-E0FA094D6473}" destId="{5D19F635-BE60-064E-B74E-C848157D3FA1}" srcOrd="3" destOrd="0" parTransId="{F1FC84D4-96D8-384B-A0AF-C0C383C34AF5}" sibTransId="{EAF0D7C5-A5BD-304E-9730-1A307768EBB8}"/>
    <dgm:cxn modelId="{2DEE925A-6092-E045-B63A-2918ADCF0302}" srcId="{A3B65059-5AE2-8643-AFAD-E0FA094D6473}" destId="{A0558DCC-AD66-0F43-849C-C185303E155E}" srcOrd="5" destOrd="0" parTransId="{AB16E5E4-8885-6E45-AF81-559CE443316A}" sibTransId="{B340085F-B6B4-BB43-9D27-44904533A9A0}"/>
    <dgm:cxn modelId="{40881B81-0C2E-AA4F-AA0D-8BB2E3224464}" type="presOf" srcId="{E3E82584-6A81-644B-960A-0EB0C46BAC2A}" destId="{969E317C-7021-7846-A85D-56FC04588446}" srcOrd="1" destOrd="0" presId="urn:microsoft.com/office/officeart/2005/8/layout/radial5"/>
    <dgm:cxn modelId="{18A8228A-7761-4945-8620-870643FDC31D}" srcId="{A3B65059-5AE2-8643-AFAD-E0FA094D6473}" destId="{79563E4F-D106-8A47-AA74-BCBEDBACD86E}" srcOrd="4" destOrd="0" parTransId="{E3E82584-6A81-644B-960A-0EB0C46BAC2A}" sibTransId="{1C301836-C68C-194F-8DAB-C10DADACE430}"/>
    <dgm:cxn modelId="{AC24948A-8DFB-6B42-A35C-A6B3204D9E42}" type="presOf" srcId="{AB16E5E4-8885-6E45-AF81-559CE443316A}" destId="{72169A22-AE97-3344-88A1-479D5078F79E}" srcOrd="1" destOrd="0" presId="urn:microsoft.com/office/officeart/2005/8/layout/radial5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BCD8DA9-63A4-BB43-9668-D27BAADC1723}" type="presOf" srcId="{E3E82584-6A81-644B-960A-0EB0C46BAC2A}" destId="{64A03215-578A-0345-87DF-B9F5D283F89D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FC6035CC-ABF2-40A3-A7B7-A5E203BE6588}" srcId="{A3B65059-5AE2-8643-AFAD-E0FA094D6473}" destId="{FD10159C-67DE-4472-92E6-C5A288BB5B97}" srcOrd="2" destOrd="0" parTransId="{554FD758-F97C-4D06-A15D-ED7CDE760BAD}" sibTransId="{4D788EC6-3F3A-4739-80A6-AF55D37A0F39}"/>
    <dgm:cxn modelId="{BFE55FE0-1522-4230-A228-47E8A9E73DBB}" type="presOf" srcId="{554FD758-F97C-4D06-A15D-ED7CDE760BAD}" destId="{FBBF829E-2995-492D-8E1F-4DEB2C43B5C2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1EEF88F8-889B-466C-A289-0DB19489849D}" type="presOf" srcId="{554FD758-F97C-4D06-A15D-ED7CDE760BAD}" destId="{978F3453-98AF-4DD9-BD77-DC6F959807D6}" srcOrd="0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F786F0CF-44B8-4D3A-ABF5-085D4525A7EA}" type="presParOf" srcId="{E0E132E9-7BE6-1749-ACC3-7FB44E5C5664}" destId="{978F3453-98AF-4DD9-BD77-DC6F959807D6}" srcOrd="5" destOrd="0" presId="urn:microsoft.com/office/officeart/2005/8/layout/radial5"/>
    <dgm:cxn modelId="{6ABBD04C-6456-4E9B-AAD5-6D29B802C89D}" type="presParOf" srcId="{978F3453-98AF-4DD9-BD77-DC6F959807D6}" destId="{FBBF829E-2995-492D-8E1F-4DEB2C43B5C2}" srcOrd="0" destOrd="0" presId="urn:microsoft.com/office/officeart/2005/8/layout/radial5"/>
    <dgm:cxn modelId="{D6F6513A-E933-4005-A29F-3FB92AC1046D}" type="presParOf" srcId="{E0E132E9-7BE6-1749-ACC3-7FB44E5C5664}" destId="{809A48A1-C114-47A3-BAE6-2C09A9D72FD9}" srcOrd="6" destOrd="0" presId="urn:microsoft.com/office/officeart/2005/8/layout/radial5"/>
    <dgm:cxn modelId="{2701EAD0-09D2-A34A-860B-FCDECED7C2D2}" type="presParOf" srcId="{E0E132E9-7BE6-1749-ACC3-7FB44E5C5664}" destId="{298D7BC5-3DC1-274F-AC84-9330BF06D18F}" srcOrd="7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8" destOrd="0" presId="urn:microsoft.com/office/officeart/2005/8/layout/radial5"/>
    <dgm:cxn modelId="{AFAC644F-3D2B-4345-B765-D56A5716348A}" type="presParOf" srcId="{E0E132E9-7BE6-1749-ACC3-7FB44E5C5664}" destId="{64A03215-578A-0345-87DF-B9F5D283F89D}" srcOrd="9" destOrd="0" presId="urn:microsoft.com/office/officeart/2005/8/layout/radial5"/>
    <dgm:cxn modelId="{EB200802-A537-0A4C-93E0-BA7A8C35DC43}" type="presParOf" srcId="{64A03215-578A-0345-87DF-B9F5D283F89D}" destId="{969E317C-7021-7846-A85D-56FC04588446}" srcOrd="0" destOrd="0" presId="urn:microsoft.com/office/officeart/2005/8/layout/radial5"/>
    <dgm:cxn modelId="{07201A77-FE7C-D04D-90C1-8A52D1C72150}" type="presParOf" srcId="{E0E132E9-7BE6-1749-ACC3-7FB44E5C5664}" destId="{5951B234-D86A-6F4A-B0E4-59D9CD523D30}" srcOrd="10" destOrd="0" presId="urn:microsoft.com/office/officeart/2005/8/layout/radial5"/>
    <dgm:cxn modelId="{AA6390AA-9BB4-724A-BD34-D171A2773FC3}" type="presParOf" srcId="{E0E132E9-7BE6-1749-ACC3-7FB44E5C5664}" destId="{F240B5E3-362F-BD4F-9CCD-5459A7C64CB4}" srcOrd="11" destOrd="0" presId="urn:microsoft.com/office/officeart/2005/8/layout/radial5"/>
    <dgm:cxn modelId="{9D570F95-F131-5D4C-92B4-E92E648CDE68}" type="presParOf" srcId="{F240B5E3-362F-BD4F-9CCD-5459A7C64CB4}" destId="{72169A22-AE97-3344-88A1-479D5078F79E}" srcOrd="0" destOrd="0" presId="urn:microsoft.com/office/officeart/2005/8/layout/radial5"/>
    <dgm:cxn modelId="{516FE4EC-1F68-684C-B257-D9C9EA417CBD}" type="presParOf" srcId="{E0E132E9-7BE6-1749-ACC3-7FB44E5C5664}" destId="{FE859190-9504-254E-B129-805C8FE9BD1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 الأ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 - 2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شَطِيرَة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فَوَاكِه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شَرَاب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D10159C-67DE-4472-92E6-C5A288BB5B9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لَبَن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4FD758-F97C-4D06-A15D-ED7CDE760BAD}" type="parTrans" cxnId="{FC6035CC-ABF2-40A3-A7B7-A5E203BE6588}">
      <dgm:prSet/>
      <dgm:spPr/>
      <dgm:t>
        <a:bodyPr/>
        <a:lstStyle/>
        <a:p>
          <a:endParaRPr lang="en-US"/>
        </a:p>
      </dgm:t>
    </dgm:pt>
    <dgm:pt modelId="{4D788EC6-3F3A-4739-80A6-AF55D37A0F39}" type="sibTrans" cxnId="{FC6035CC-ABF2-40A3-A7B7-A5E203BE6588}">
      <dgm:prSet/>
      <dgm:spPr/>
      <dgm:t>
        <a:bodyPr/>
        <a:lstStyle/>
        <a:p>
          <a:endParaRPr lang="en-US"/>
        </a:p>
      </dgm:t>
    </dgm:pt>
    <dgm:pt modelId="{35DEA311-BC11-4366-9010-1E0A1D04D588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السَلَطَة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4BC32A2-6DFC-49F5-B122-B58B0E737F56}" type="parTrans" cxnId="{C2554852-DED2-4627-A3D0-3197884CF6B8}">
      <dgm:prSet/>
      <dgm:spPr/>
      <dgm:t>
        <a:bodyPr/>
        <a:lstStyle/>
        <a:p>
          <a:endParaRPr lang="en-US"/>
        </a:p>
      </dgm:t>
    </dgm:pt>
    <dgm:pt modelId="{89B79BF1-5107-4F0C-9C18-D38F1404FD19}" type="sibTrans" cxnId="{C2554852-DED2-4627-A3D0-3197884CF6B8}">
      <dgm:prSet/>
      <dgm:spPr/>
      <dgm:t>
        <a:bodyPr/>
        <a:lstStyle/>
        <a:p>
          <a:endParaRPr lang="en-US"/>
        </a:p>
      </dgm:t>
    </dgm:pt>
    <dgm:pt modelId="{EA0C1697-7F24-4AB1-88F5-E5D5365DDFC7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الفُطْر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8FF2787-90D8-4265-8CDB-7307750BDFA5}" type="parTrans" cxnId="{BBF84586-CE33-4B52-AA3B-BF10F95FE81D}">
      <dgm:prSet/>
      <dgm:spPr/>
      <dgm:t>
        <a:bodyPr/>
        <a:lstStyle/>
        <a:p>
          <a:endParaRPr lang="en-US"/>
        </a:p>
      </dgm:t>
    </dgm:pt>
    <dgm:pt modelId="{2B71F78B-438D-42FD-80D5-C7BFAAA492F8}" type="sibTrans" cxnId="{BBF84586-CE33-4B52-AA3B-BF10F95FE81D}">
      <dgm:prSet/>
      <dgm:spPr/>
      <dgm:t>
        <a:bodyPr/>
        <a:lstStyle/>
        <a:p>
          <a:endParaRPr lang="en-US"/>
        </a:p>
      </dgm:t>
    </dgm:pt>
    <dgm:pt modelId="{7B020B2D-AC6D-4614-A5A8-4403C50A186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عَصِير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085F2D8-3BDA-43CC-B77A-DCA06D92F03E}" type="parTrans" cxnId="{4D79823C-B46F-4024-9995-CD671F74EDF6}">
      <dgm:prSet/>
      <dgm:spPr/>
      <dgm:t>
        <a:bodyPr/>
        <a:lstStyle/>
        <a:p>
          <a:endParaRPr lang="en-US"/>
        </a:p>
      </dgm:t>
    </dgm:pt>
    <dgm:pt modelId="{3C0788BC-0190-4E04-A027-E607DEE8B049}" type="sibTrans" cxnId="{4D79823C-B46F-4024-9995-CD671F74EDF6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7"/>
      <dgm:spPr/>
    </dgm:pt>
    <dgm:pt modelId="{D7076380-ECAF-8A4A-9E81-B7BDFCF1BEEB}" type="pres">
      <dgm:prSet presAssocID="{20961112-808F-A840-9FD1-EED4EADD8BF8}" presName="connectorText" presStyleLbl="sibTrans2D1" presStyleIdx="0" presStyleCnt="7"/>
      <dgm:spPr/>
    </dgm:pt>
    <dgm:pt modelId="{37541F5D-28E8-9D4B-AB27-1C4E02C84DD4}" type="pres">
      <dgm:prSet presAssocID="{B4C28CF6-0024-D04A-9751-D41B372D6EC1}" presName="node" presStyleLbl="node1" presStyleIdx="0" presStyleCnt="7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7"/>
      <dgm:spPr/>
    </dgm:pt>
    <dgm:pt modelId="{C8E2E889-4F5D-5E4A-89DA-A1A8D423EC2D}" type="pres">
      <dgm:prSet presAssocID="{3C8C6D38-15B6-D54C-86B6-325777AEFE73}" presName="connectorText" presStyleLbl="sibTrans2D1" presStyleIdx="1" presStyleCnt="7"/>
      <dgm:spPr/>
    </dgm:pt>
    <dgm:pt modelId="{C758F5A7-D2EB-014A-B46F-61C7F4ADDFAC}" type="pres">
      <dgm:prSet presAssocID="{C09C8BCB-BDF7-7F41-A72C-24BF397A68E7}" presName="node" presStyleLbl="node1" presStyleIdx="1" presStyleCnt="7">
        <dgm:presLayoutVars>
          <dgm:bulletEnabled val="1"/>
        </dgm:presLayoutVars>
      </dgm:prSet>
      <dgm:spPr/>
    </dgm:pt>
    <dgm:pt modelId="{978F3453-98AF-4DD9-BD77-DC6F959807D6}" type="pres">
      <dgm:prSet presAssocID="{554FD758-F97C-4D06-A15D-ED7CDE760BAD}" presName="parTrans" presStyleLbl="sibTrans2D1" presStyleIdx="2" presStyleCnt="7"/>
      <dgm:spPr/>
    </dgm:pt>
    <dgm:pt modelId="{FBBF829E-2995-492D-8E1F-4DEB2C43B5C2}" type="pres">
      <dgm:prSet presAssocID="{554FD758-F97C-4D06-A15D-ED7CDE760BAD}" presName="connectorText" presStyleLbl="sibTrans2D1" presStyleIdx="2" presStyleCnt="7"/>
      <dgm:spPr/>
    </dgm:pt>
    <dgm:pt modelId="{809A48A1-C114-47A3-BAE6-2C09A9D72FD9}" type="pres">
      <dgm:prSet presAssocID="{FD10159C-67DE-4472-92E6-C5A288BB5B97}" presName="node" presStyleLbl="node1" presStyleIdx="2" presStyleCnt="7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3" presStyleCnt="7"/>
      <dgm:spPr/>
    </dgm:pt>
    <dgm:pt modelId="{651CEE59-F6A9-6C41-800C-3A6FBBA21433}" type="pres">
      <dgm:prSet presAssocID="{F1FC84D4-96D8-384B-A0AF-C0C383C34AF5}" presName="connectorText" presStyleLbl="sibTrans2D1" presStyleIdx="3" presStyleCnt="7"/>
      <dgm:spPr/>
    </dgm:pt>
    <dgm:pt modelId="{61218A4F-C48D-5349-B767-056C78768998}" type="pres">
      <dgm:prSet presAssocID="{5D19F635-BE60-064E-B74E-C848157D3FA1}" presName="node" presStyleLbl="node1" presStyleIdx="3" presStyleCnt="7" custRadScaleRad="100008" custRadScaleInc="1579">
        <dgm:presLayoutVars>
          <dgm:bulletEnabled val="1"/>
        </dgm:presLayoutVars>
      </dgm:prSet>
      <dgm:spPr/>
    </dgm:pt>
    <dgm:pt modelId="{9687E902-5559-47B0-9300-5BE9623029BA}" type="pres">
      <dgm:prSet presAssocID="{4085F2D8-3BDA-43CC-B77A-DCA06D92F03E}" presName="parTrans" presStyleLbl="sibTrans2D1" presStyleIdx="4" presStyleCnt="7"/>
      <dgm:spPr/>
    </dgm:pt>
    <dgm:pt modelId="{26DA370E-AC3E-4585-903B-ADEF0A21CFE3}" type="pres">
      <dgm:prSet presAssocID="{4085F2D8-3BDA-43CC-B77A-DCA06D92F03E}" presName="connectorText" presStyleLbl="sibTrans2D1" presStyleIdx="4" presStyleCnt="7"/>
      <dgm:spPr/>
    </dgm:pt>
    <dgm:pt modelId="{F673C9F0-CA08-408A-BA87-88CB8F4C4CFF}" type="pres">
      <dgm:prSet presAssocID="{7B020B2D-AC6D-4614-A5A8-4403C50A1860}" presName="node" presStyleLbl="node1" presStyleIdx="4" presStyleCnt="7">
        <dgm:presLayoutVars>
          <dgm:bulletEnabled val="1"/>
        </dgm:presLayoutVars>
      </dgm:prSet>
      <dgm:spPr/>
    </dgm:pt>
    <dgm:pt modelId="{31BCB6FC-CBBE-4FB4-8886-6E8C05E1AC49}" type="pres">
      <dgm:prSet presAssocID="{A4BC32A2-6DFC-49F5-B122-B58B0E737F56}" presName="parTrans" presStyleLbl="sibTrans2D1" presStyleIdx="5" presStyleCnt="7"/>
      <dgm:spPr/>
    </dgm:pt>
    <dgm:pt modelId="{5B415A6E-7D95-4A45-9FFB-1B70C12A44E0}" type="pres">
      <dgm:prSet presAssocID="{A4BC32A2-6DFC-49F5-B122-B58B0E737F56}" presName="connectorText" presStyleLbl="sibTrans2D1" presStyleIdx="5" presStyleCnt="7"/>
      <dgm:spPr/>
    </dgm:pt>
    <dgm:pt modelId="{901C30D5-8FCE-47FC-8936-FC349579757C}" type="pres">
      <dgm:prSet presAssocID="{35DEA311-BC11-4366-9010-1E0A1D04D588}" presName="node" presStyleLbl="node1" presStyleIdx="5" presStyleCnt="7">
        <dgm:presLayoutVars>
          <dgm:bulletEnabled val="1"/>
        </dgm:presLayoutVars>
      </dgm:prSet>
      <dgm:spPr/>
    </dgm:pt>
    <dgm:pt modelId="{86B9FEA7-CD59-4FC1-A00B-F7EDE0024463}" type="pres">
      <dgm:prSet presAssocID="{98FF2787-90D8-4265-8CDB-7307750BDFA5}" presName="parTrans" presStyleLbl="sibTrans2D1" presStyleIdx="6" presStyleCnt="7"/>
      <dgm:spPr/>
    </dgm:pt>
    <dgm:pt modelId="{5F798B8D-B28C-48FB-9B70-BA931F6BCD53}" type="pres">
      <dgm:prSet presAssocID="{98FF2787-90D8-4265-8CDB-7307750BDFA5}" presName="connectorText" presStyleLbl="sibTrans2D1" presStyleIdx="6" presStyleCnt="7"/>
      <dgm:spPr/>
    </dgm:pt>
    <dgm:pt modelId="{32CEA39A-DE62-42F7-99C6-DDBB8FEEF2EE}" type="pres">
      <dgm:prSet presAssocID="{EA0C1697-7F24-4AB1-88F5-E5D5365DDFC7}" presName="node" presStyleLbl="node1" presStyleIdx="6" presStyleCnt="7" custRadScaleRad="100659" custRadScaleInc="2582">
        <dgm:presLayoutVars>
          <dgm:bulletEnabled val="1"/>
        </dgm:presLayoutVars>
      </dgm:prSet>
      <dgm:spPr/>
    </dgm:pt>
  </dgm:ptLst>
  <dgm:cxnLst>
    <dgm:cxn modelId="{DB695215-5272-4027-ABC4-2F1D0726188A}" type="presOf" srcId="{7B020B2D-AC6D-4614-A5A8-4403C50A1860}" destId="{F673C9F0-CA08-408A-BA87-88CB8F4C4CFF}" srcOrd="0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CB936528-8CCA-4151-97DB-B6049EB25E68}" type="presOf" srcId="{4085F2D8-3BDA-43CC-B77A-DCA06D92F03E}" destId="{26DA370E-AC3E-4585-903B-ADEF0A21CFE3}" srcOrd="1" destOrd="0" presId="urn:microsoft.com/office/officeart/2005/8/layout/radial5"/>
    <dgm:cxn modelId="{32154829-0C85-4D38-8E55-4988844CC048}" type="presOf" srcId="{35DEA311-BC11-4366-9010-1E0A1D04D588}" destId="{901C30D5-8FCE-47FC-8936-FC349579757C}" srcOrd="0" destOrd="0" presId="urn:microsoft.com/office/officeart/2005/8/layout/radial5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7ABE362C-D267-48C5-9523-AB9D5E2D476A}" type="presOf" srcId="{A4BC32A2-6DFC-49F5-B122-B58B0E737F56}" destId="{31BCB6FC-CBBE-4FB4-8886-6E8C05E1AC49}" srcOrd="0" destOrd="0" presId="urn:microsoft.com/office/officeart/2005/8/layout/radial5"/>
    <dgm:cxn modelId="{4A28BD30-E5FD-41DD-93E2-B1197C1E4740}" type="presOf" srcId="{FD10159C-67DE-4472-92E6-C5A288BB5B97}" destId="{809A48A1-C114-47A3-BAE6-2C09A9D72FD9}" srcOrd="0" destOrd="0" presId="urn:microsoft.com/office/officeart/2005/8/layout/radial5"/>
    <dgm:cxn modelId="{0CC18E32-5766-4B10-96C3-2C77C6747196}" type="presOf" srcId="{4085F2D8-3BDA-43CC-B77A-DCA06D92F03E}" destId="{9687E902-5559-47B0-9300-5BE9623029BA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4D79823C-B46F-4024-9995-CD671F74EDF6}" srcId="{A3B65059-5AE2-8643-AFAD-E0FA094D6473}" destId="{7B020B2D-AC6D-4614-A5A8-4403C50A1860}" srcOrd="4" destOrd="0" parTransId="{4085F2D8-3BDA-43CC-B77A-DCA06D92F03E}" sibTransId="{3C0788BC-0190-4E04-A027-E607DEE8B049}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D8B9C241-69A4-4DD8-824B-646A4F5B285A}" type="presOf" srcId="{98FF2787-90D8-4265-8CDB-7307750BDFA5}" destId="{5F798B8D-B28C-48FB-9B70-BA931F6BCD53}" srcOrd="1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3" destOrd="0" parTransId="{F1FC84D4-96D8-384B-A0AF-C0C383C34AF5}" sibTransId="{EAF0D7C5-A5BD-304E-9730-1A307768EBB8}"/>
    <dgm:cxn modelId="{C2554852-DED2-4627-A3D0-3197884CF6B8}" srcId="{A3B65059-5AE2-8643-AFAD-E0FA094D6473}" destId="{35DEA311-BC11-4366-9010-1E0A1D04D588}" srcOrd="5" destOrd="0" parTransId="{A4BC32A2-6DFC-49F5-B122-B58B0E737F56}" sibTransId="{89B79BF1-5107-4F0C-9C18-D38F1404FD19}"/>
    <dgm:cxn modelId="{BBF84586-CE33-4B52-AA3B-BF10F95FE81D}" srcId="{A3B65059-5AE2-8643-AFAD-E0FA094D6473}" destId="{EA0C1697-7F24-4AB1-88F5-E5D5365DDFC7}" srcOrd="6" destOrd="0" parTransId="{98FF2787-90D8-4265-8CDB-7307750BDFA5}" sibTransId="{2B71F78B-438D-42FD-80D5-C7BFAAA492F8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0792C9A2-E5EF-4E4F-9EF8-A35A4BB6DF77}" type="presOf" srcId="{98FF2787-90D8-4265-8CDB-7307750BDFA5}" destId="{86B9FEA7-CD59-4FC1-A00B-F7EDE0024463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FC6035CC-ABF2-40A3-A7B7-A5E203BE6588}" srcId="{A3B65059-5AE2-8643-AFAD-E0FA094D6473}" destId="{FD10159C-67DE-4472-92E6-C5A288BB5B97}" srcOrd="2" destOrd="0" parTransId="{554FD758-F97C-4D06-A15D-ED7CDE760BAD}" sibTransId="{4D788EC6-3F3A-4739-80A6-AF55D37A0F39}"/>
    <dgm:cxn modelId="{A497BCCD-397B-449F-B8B0-FEE60605D25A}" type="presOf" srcId="{A4BC32A2-6DFC-49F5-B122-B58B0E737F56}" destId="{5B415A6E-7D95-4A45-9FFB-1B70C12A44E0}" srcOrd="1" destOrd="0" presId="urn:microsoft.com/office/officeart/2005/8/layout/radial5"/>
    <dgm:cxn modelId="{BFE55FE0-1522-4230-A228-47E8A9E73DBB}" type="presOf" srcId="{554FD758-F97C-4D06-A15D-ED7CDE760BAD}" destId="{FBBF829E-2995-492D-8E1F-4DEB2C43B5C2}" srcOrd="1" destOrd="0" presId="urn:microsoft.com/office/officeart/2005/8/layout/radial5"/>
    <dgm:cxn modelId="{43DD7CE3-5D52-4065-B550-7336B426AE7E}" type="presOf" srcId="{EA0C1697-7F24-4AB1-88F5-E5D5365DDFC7}" destId="{32CEA39A-DE62-42F7-99C6-DDBB8FEEF2EE}" srcOrd="0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1EEF88F8-889B-466C-A289-0DB19489849D}" type="presOf" srcId="{554FD758-F97C-4D06-A15D-ED7CDE760BAD}" destId="{978F3453-98AF-4DD9-BD77-DC6F959807D6}" srcOrd="0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F786F0CF-44B8-4D3A-ABF5-085D4525A7EA}" type="presParOf" srcId="{E0E132E9-7BE6-1749-ACC3-7FB44E5C5664}" destId="{978F3453-98AF-4DD9-BD77-DC6F959807D6}" srcOrd="5" destOrd="0" presId="urn:microsoft.com/office/officeart/2005/8/layout/radial5"/>
    <dgm:cxn modelId="{6ABBD04C-6456-4E9B-AAD5-6D29B802C89D}" type="presParOf" srcId="{978F3453-98AF-4DD9-BD77-DC6F959807D6}" destId="{FBBF829E-2995-492D-8E1F-4DEB2C43B5C2}" srcOrd="0" destOrd="0" presId="urn:microsoft.com/office/officeart/2005/8/layout/radial5"/>
    <dgm:cxn modelId="{D6F6513A-E933-4005-A29F-3FB92AC1046D}" type="presParOf" srcId="{E0E132E9-7BE6-1749-ACC3-7FB44E5C5664}" destId="{809A48A1-C114-47A3-BAE6-2C09A9D72FD9}" srcOrd="6" destOrd="0" presId="urn:microsoft.com/office/officeart/2005/8/layout/radial5"/>
    <dgm:cxn modelId="{2701EAD0-09D2-A34A-860B-FCDECED7C2D2}" type="presParOf" srcId="{E0E132E9-7BE6-1749-ACC3-7FB44E5C5664}" destId="{298D7BC5-3DC1-274F-AC84-9330BF06D18F}" srcOrd="7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8" destOrd="0" presId="urn:microsoft.com/office/officeart/2005/8/layout/radial5"/>
    <dgm:cxn modelId="{9EAFEB6D-5093-4F90-957F-EE42B9C95108}" type="presParOf" srcId="{E0E132E9-7BE6-1749-ACC3-7FB44E5C5664}" destId="{9687E902-5559-47B0-9300-5BE9623029BA}" srcOrd="9" destOrd="0" presId="urn:microsoft.com/office/officeart/2005/8/layout/radial5"/>
    <dgm:cxn modelId="{B9987E76-F67F-439F-BA1A-FDE3FC74371C}" type="presParOf" srcId="{9687E902-5559-47B0-9300-5BE9623029BA}" destId="{26DA370E-AC3E-4585-903B-ADEF0A21CFE3}" srcOrd="0" destOrd="0" presId="urn:microsoft.com/office/officeart/2005/8/layout/radial5"/>
    <dgm:cxn modelId="{84F6691A-7F63-485F-B9A0-7CD89544EF69}" type="presParOf" srcId="{E0E132E9-7BE6-1749-ACC3-7FB44E5C5664}" destId="{F673C9F0-CA08-408A-BA87-88CB8F4C4CFF}" srcOrd="10" destOrd="0" presId="urn:microsoft.com/office/officeart/2005/8/layout/radial5"/>
    <dgm:cxn modelId="{E7B25087-D034-4633-8A5A-572364CF8EAC}" type="presParOf" srcId="{E0E132E9-7BE6-1749-ACC3-7FB44E5C5664}" destId="{31BCB6FC-CBBE-4FB4-8886-6E8C05E1AC49}" srcOrd="11" destOrd="0" presId="urn:microsoft.com/office/officeart/2005/8/layout/radial5"/>
    <dgm:cxn modelId="{C6B78ADF-8430-4538-966B-E4D4805389E9}" type="presParOf" srcId="{31BCB6FC-CBBE-4FB4-8886-6E8C05E1AC49}" destId="{5B415A6E-7D95-4A45-9FFB-1B70C12A44E0}" srcOrd="0" destOrd="0" presId="urn:microsoft.com/office/officeart/2005/8/layout/radial5"/>
    <dgm:cxn modelId="{92F16CAB-E380-4444-AE1A-D715D266D6FA}" type="presParOf" srcId="{E0E132E9-7BE6-1749-ACC3-7FB44E5C5664}" destId="{901C30D5-8FCE-47FC-8936-FC349579757C}" srcOrd="12" destOrd="0" presId="urn:microsoft.com/office/officeart/2005/8/layout/radial5"/>
    <dgm:cxn modelId="{A1C1E28F-1504-47A2-A470-E76476762F10}" type="presParOf" srcId="{E0E132E9-7BE6-1749-ACC3-7FB44E5C5664}" destId="{86B9FEA7-CD59-4FC1-A00B-F7EDE0024463}" srcOrd="13" destOrd="0" presId="urn:microsoft.com/office/officeart/2005/8/layout/radial5"/>
    <dgm:cxn modelId="{EF78447D-185A-4804-8D68-9A4AF7CCEB78}" type="presParOf" srcId="{86B9FEA7-CD59-4FC1-A00B-F7EDE0024463}" destId="{5F798B8D-B28C-48FB-9B70-BA931F6BCD53}" srcOrd="0" destOrd="0" presId="urn:microsoft.com/office/officeart/2005/8/layout/radial5"/>
    <dgm:cxn modelId="{5AD8302B-9826-418C-A93B-B0140C7275EA}" type="presParOf" srcId="{E0E132E9-7BE6-1749-ACC3-7FB44E5C5664}" destId="{32CEA39A-DE62-42F7-99C6-DDBB8FEEF2EE}" srcOrd="1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وق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ش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ّ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3"/>
      <dgm:spPr/>
    </dgm:pt>
    <dgm:pt modelId="{D7076380-ECAF-8A4A-9E81-B7BDFCF1BEEB}" type="pres">
      <dgm:prSet presAssocID="{20961112-808F-A840-9FD1-EED4EADD8BF8}" presName="connectorText" presStyleLbl="sibTrans2D1" presStyleIdx="0" presStyleCnt="3"/>
      <dgm:spPr/>
    </dgm:pt>
    <dgm:pt modelId="{37541F5D-28E8-9D4B-AB27-1C4E02C84DD4}" type="pres">
      <dgm:prSet presAssocID="{B4C28CF6-0024-D04A-9751-D41B372D6EC1}" presName="node" presStyleLbl="node1" presStyleIdx="0" presStyleCnt="3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3"/>
      <dgm:spPr/>
    </dgm:pt>
    <dgm:pt modelId="{C8E2E889-4F5D-5E4A-89DA-A1A8D423EC2D}" type="pres">
      <dgm:prSet presAssocID="{3C8C6D38-15B6-D54C-86B6-325777AEFE73}" presName="connectorText" presStyleLbl="sibTrans2D1" presStyleIdx="1" presStyleCnt="3"/>
      <dgm:spPr/>
    </dgm:pt>
    <dgm:pt modelId="{C758F5A7-D2EB-014A-B46F-61C7F4ADDFAC}" type="pres">
      <dgm:prSet presAssocID="{C09C8BCB-BDF7-7F41-A72C-24BF397A68E7}" presName="node" presStyleLbl="node1" presStyleIdx="1" presStyleCnt="3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3"/>
      <dgm:spPr/>
    </dgm:pt>
    <dgm:pt modelId="{651CEE59-F6A9-6C41-800C-3A6FBBA21433}" type="pres">
      <dgm:prSet presAssocID="{F1FC84D4-96D8-384B-A0AF-C0C383C34AF5}" presName="connectorText" presStyleLbl="sibTrans2D1" presStyleIdx="2" presStyleCnt="3"/>
      <dgm:spPr/>
    </dgm:pt>
    <dgm:pt modelId="{61218A4F-C48D-5349-B767-056C78768998}" type="pres">
      <dgm:prSet presAssocID="{5D19F635-BE60-064E-B74E-C848157D3FA1}" presName="node" presStyleLbl="node1" presStyleIdx="2" presStyleCnt="3">
        <dgm:presLayoutVars>
          <dgm:bulletEnabled val="1"/>
        </dgm:presLayoutVars>
      </dgm:prSet>
      <dgm:spPr/>
    </dgm:pt>
  </dgm:ptLst>
  <dgm:cxnLst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2FA6A8-9529-4299-AE3E-B51F34C66CEC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B2BEB0-1AAF-4A7E-85D1-1E8B21D2892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صِفَات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7C521E-C5AD-49F3-A884-E561E7F398F4}" type="par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F55C97-B016-45B0-8E5E-8D7C9FF2514C}" type="sib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1C65D1B-B9DA-493B-8972-1A23CB951AB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لَذِيذ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0C1102-BD56-454E-84D2-1DA7C1BD59C8}" type="par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0455F9C-BFCA-4D77-BE5C-56D0A82CD7D3}" type="sib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58196E-A2F7-4C7D-AE7F-6E42A3317B6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طَازَج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57D009A-C81D-4F42-BCA1-7F7361AB64EF}" type="par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278221-FB5B-4C98-8500-015E91B1915B}" type="sib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039B91-DBD4-4666-A9FE-F8B3751C21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مُفِيد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C986D6-8BBD-4F45-91AA-FC487A704A8B}" type="par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1A56E4-32E5-492E-90D9-F8392AC5FA6F}" type="sib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84E729-5429-4A35-B41F-DA9CDA61B5B3}" type="pres">
      <dgm:prSet presAssocID="{8E2FA6A8-9529-4299-AE3E-B51F34C66CEC}" presName="composite" presStyleCnt="0">
        <dgm:presLayoutVars>
          <dgm:chMax val="1"/>
          <dgm:dir/>
          <dgm:resizeHandles val="exact"/>
        </dgm:presLayoutVars>
      </dgm:prSet>
      <dgm:spPr/>
    </dgm:pt>
    <dgm:pt modelId="{DF6D14A7-9239-4AC5-81C9-B8DBDD04E781}" type="pres">
      <dgm:prSet presAssocID="{8E2FA6A8-9529-4299-AE3E-B51F34C66CEC}" presName="radial" presStyleCnt="0">
        <dgm:presLayoutVars>
          <dgm:animLvl val="ctr"/>
        </dgm:presLayoutVars>
      </dgm:prSet>
      <dgm:spPr/>
    </dgm:pt>
    <dgm:pt modelId="{AB299197-DF1A-4903-807F-463626649E70}" type="pres">
      <dgm:prSet presAssocID="{CEB2BEB0-1AAF-4A7E-85D1-1E8B21D28925}" presName="centerShape" presStyleLbl="vennNode1" presStyleIdx="0" presStyleCnt="4"/>
      <dgm:spPr/>
    </dgm:pt>
    <dgm:pt modelId="{E4798221-79E5-4B09-9135-F2A4AA4B30AA}" type="pres">
      <dgm:prSet presAssocID="{21C65D1B-B9DA-493B-8972-1A23CB951AB6}" presName="node" presStyleLbl="vennNode1" presStyleIdx="1" presStyleCnt="4">
        <dgm:presLayoutVars>
          <dgm:bulletEnabled val="1"/>
        </dgm:presLayoutVars>
      </dgm:prSet>
      <dgm:spPr/>
    </dgm:pt>
    <dgm:pt modelId="{FC4FE2A1-300C-4AE5-8326-982C0E8355C9}" type="pres">
      <dgm:prSet presAssocID="{5F58196E-A2F7-4C7D-AE7F-6E42A3317B6F}" presName="node" presStyleLbl="vennNode1" presStyleIdx="2" presStyleCnt="4">
        <dgm:presLayoutVars>
          <dgm:bulletEnabled val="1"/>
        </dgm:presLayoutVars>
      </dgm:prSet>
      <dgm:spPr/>
    </dgm:pt>
    <dgm:pt modelId="{A9DCC4D2-9B4F-4D51-8102-3878487CA98B}" type="pres">
      <dgm:prSet presAssocID="{B8039B91-DBD4-4666-A9FE-F8B3751C21DA}" presName="node" presStyleLbl="vennNode1" presStyleIdx="3" presStyleCnt="4">
        <dgm:presLayoutVars>
          <dgm:bulletEnabled val="1"/>
        </dgm:presLayoutVars>
      </dgm:prSet>
      <dgm:spPr/>
    </dgm:pt>
  </dgm:ptLst>
  <dgm:cxnLst>
    <dgm:cxn modelId="{A8C4FD0D-2B50-42D8-AC0C-87B63D37831E}" type="presOf" srcId="{21C65D1B-B9DA-493B-8972-1A23CB951AB6}" destId="{E4798221-79E5-4B09-9135-F2A4AA4B30AA}" srcOrd="0" destOrd="0" presId="urn:microsoft.com/office/officeart/2005/8/layout/radial3"/>
    <dgm:cxn modelId="{8B69AD2F-4BB3-420E-9E6E-C257F705079A}" type="presOf" srcId="{5F58196E-A2F7-4C7D-AE7F-6E42A3317B6F}" destId="{FC4FE2A1-300C-4AE5-8326-982C0E8355C9}" srcOrd="0" destOrd="0" presId="urn:microsoft.com/office/officeart/2005/8/layout/radial3"/>
    <dgm:cxn modelId="{1D1BDB3A-9115-4F85-8994-333A371E9F97}" srcId="{CEB2BEB0-1AAF-4A7E-85D1-1E8B21D28925}" destId="{21C65D1B-B9DA-493B-8972-1A23CB951AB6}" srcOrd="0" destOrd="0" parTransId="{190C1102-BD56-454E-84D2-1DA7C1BD59C8}" sibTransId="{80455F9C-BFCA-4D77-BE5C-56D0A82CD7D3}"/>
    <dgm:cxn modelId="{4251AE66-41F0-4F66-A2AA-3346EEEF9DDE}" type="presOf" srcId="{B8039B91-DBD4-4666-A9FE-F8B3751C21DA}" destId="{A9DCC4D2-9B4F-4D51-8102-3878487CA98B}" srcOrd="0" destOrd="0" presId="urn:microsoft.com/office/officeart/2005/8/layout/radial3"/>
    <dgm:cxn modelId="{1E066876-2F1C-4600-AA59-DEEAD1139FFC}" type="presOf" srcId="{8E2FA6A8-9529-4299-AE3E-B51F34C66CEC}" destId="{9184E729-5429-4A35-B41F-DA9CDA61B5B3}" srcOrd="0" destOrd="0" presId="urn:microsoft.com/office/officeart/2005/8/layout/radial3"/>
    <dgm:cxn modelId="{DA0CF876-49DD-4D27-9F6A-BA7DC3ED3059}" srcId="{CEB2BEB0-1AAF-4A7E-85D1-1E8B21D28925}" destId="{B8039B91-DBD4-4666-A9FE-F8B3751C21DA}" srcOrd="2" destOrd="0" parTransId="{26C986D6-8BBD-4F45-91AA-FC487A704A8B}" sibTransId="{BD1A56E4-32E5-492E-90D9-F8392AC5FA6F}"/>
    <dgm:cxn modelId="{931525AB-F3B2-436C-B26F-FCFE797F1A77}" type="presOf" srcId="{CEB2BEB0-1AAF-4A7E-85D1-1E8B21D28925}" destId="{AB299197-DF1A-4903-807F-463626649E70}" srcOrd="0" destOrd="0" presId="urn:microsoft.com/office/officeart/2005/8/layout/radial3"/>
    <dgm:cxn modelId="{FBA8B0C3-E2D3-47B6-8202-A3C87A250F01}" srcId="{8E2FA6A8-9529-4299-AE3E-B51F34C66CEC}" destId="{CEB2BEB0-1AAF-4A7E-85D1-1E8B21D28925}" srcOrd="0" destOrd="0" parTransId="{317C521E-C5AD-49F3-A884-E561E7F398F4}" sibTransId="{72F55C97-B016-45B0-8E5E-8D7C9FF2514C}"/>
    <dgm:cxn modelId="{619554CA-4245-4AAD-9E71-9F303082A10C}" srcId="{CEB2BEB0-1AAF-4A7E-85D1-1E8B21D28925}" destId="{5F58196E-A2F7-4C7D-AE7F-6E42A3317B6F}" srcOrd="1" destOrd="0" parTransId="{A57D009A-C81D-4F42-BCA1-7F7361AB64EF}" sibTransId="{91278221-FB5B-4C98-8500-015E91B1915B}"/>
    <dgm:cxn modelId="{B0F3BAA5-7E87-4307-8DC6-DDE3181BB1B0}" type="presParOf" srcId="{9184E729-5429-4A35-B41F-DA9CDA61B5B3}" destId="{DF6D14A7-9239-4AC5-81C9-B8DBDD04E781}" srcOrd="0" destOrd="0" presId="urn:microsoft.com/office/officeart/2005/8/layout/radial3"/>
    <dgm:cxn modelId="{1D8D256C-3104-47CE-ABC1-4A34BFB1AA33}" type="presParOf" srcId="{DF6D14A7-9239-4AC5-81C9-B8DBDD04E781}" destId="{AB299197-DF1A-4903-807F-463626649E70}" srcOrd="0" destOrd="0" presId="urn:microsoft.com/office/officeart/2005/8/layout/radial3"/>
    <dgm:cxn modelId="{BEE754C7-34A0-4A05-AC98-A2950D1C7308}" type="presParOf" srcId="{DF6D14A7-9239-4AC5-81C9-B8DBDD04E781}" destId="{E4798221-79E5-4B09-9135-F2A4AA4B30AA}" srcOrd="1" destOrd="0" presId="urn:microsoft.com/office/officeart/2005/8/layout/radial3"/>
    <dgm:cxn modelId="{63A0035E-BB90-49BE-BCDB-4C59F21F233E}" type="presParOf" srcId="{DF6D14A7-9239-4AC5-81C9-B8DBDD04E781}" destId="{FC4FE2A1-300C-4AE5-8326-982C0E8355C9}" srcOrd="2" destOrd="0" presId="urn:microsoft.com/office/officeart/2005/8/layout/radial3"/>
    <dgm:cxn modelId="{40D6C7E8-A197-4056-A0D0-C8231FB57B09}" type="presParOf" srcId="{DF6D14A7-9239-4AC5-81C9-B8DBDD04E781}" destId="{A9DCC4D2-9B4F-4D51-8102-3878487CA98B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E2FA6A8-9529-4299-AE3E-B51F34C66CEC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B2BEB0-1AAF-4A7E-85D1-1E8B21D2892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أَدَوَات الطَّعَام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7C521E-C5AD-49F3-A884-E561E7F398F4}" type="par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F55C97-B016-45B0-8E5E-8D7C9FF2514C}" type="sib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1C65D1B-B9DA-493B-8972-1A23CB951AB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صَحْن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0C1102-BD56-454E-84D2-1DA7C1BD59C8}" type="par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0455F9C-BFCA-4D77-BE5C-56D0A82CD7D3}" type="sib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58196E-A2F7-4C7D-AE7F-6E42A3317B6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مِلْعَقَة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57D009A-C81D-4F42-BCA1-7F7361AB64EF}" type="par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278221-FB5B-4C98-8500-015E91B1915B}" type="sib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1BF41A-9061-4F99-A5A6-2E3A2C58B15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قَائِمَةُ الطَّعَام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B38E29F-E5FD-4D5E-ACB5-084CD0DC14DA}" type="parTrans" cxnId="{5ADB4DCC-102A-4B9F-A8AD-1C6AC661706C}">
      <dgm:prSet/>
      <dgm:spPr/>
    </dgm:pt>
    <dgm:pt modelId="{BB5354C6-4DA1-4893-BF0F-62A09A11EE1C}" type="sibTrans" cxnId="{5ADB4DCC-102A-4B9F-A8AD-1C6AC661706C}">
      <dgm:prSet/>
      <dgm:spPr/>
    </dgm:pt>
    <dgm:pt modelId="{9184E729-5429-4A35-B41F-DA9CDA61B5B3}" type="pres">
      <dgm:prSet presAssocID="{8E2FA6A8-9529-4299-AE3E-B51F34C66CEC}" presName="composite" presStyleCnt="0">
        <dgm:presLayoutVars>
          <dgm:chMax val="1"/>
          <dgm:dir/>
          <dgm:resizeHandles val="exact"/>
        </dgm:presLayoutVars>
      </dgm:prSet>
      <dgm:spPr/>
    </dgm:pt>
    <dgm:pt modelId="{DF6D14A7-9239-4AC5-81C9-B8DBDD04E781}" type="pres">
      <dgm:prSet presAssocID="{8E2FA6A8-9529-4299-AE3E-B51F34C66CEC}" presName="radial" presStyleCnt="0">
        <dgm:presLayoutVars>
          <dgm:animLvl val="ctr"/>
        </dgm:presLayoutVars>
      </dgm:prSet>
      <dgm:spPr/>
    </dgm:pt>
    <dgm:pt modelId="{AB299197-DF1A-4903-807F-463626649E70}" type="pres">
      <dgm:prSet presAssocID="{CEB2BEB0-1AAF-4A7E-85D1-1E8B21D28925}" presName="centerShape" presStyleLbl="vennNode1" presStyleIdx="0" presStyleCnt="4"/>
      <dgm:spPr/>
    </dgm:pt>
    <dgm:pt modelId="{E4798221-79E5-4B09-9135-F2A4AA4B30AA}" type="pres">
      <dgm:prSet presAssocID="{21C65D1B-B9DA-493B-8972-1A23CB951AB6}" presName="node" presStyleLbl="vennNode1" presStyleIdx="1" presStyleCnt="4">
        <dgm:presLayoutVars>
          <dgm:bulletEnabled val="1"/>
        </dgm:presLayoutVars>
      </dgm:prSet>
      <dgm:spPr/>
    </dgm:pt>
    <dgm:pt modelId="{FC4FE2A1-300C-4AE5-8326-982C0E8355C9}" type="pres">
      <dgm:prSet presAssocID="{5F58196E-A2F7-4C7D-AE7F-6E42A3317B6F}" presName="node" presStyleLbl="vennNode1" presStyleIdx="2" presStyleCnt="4">
        <dgm:presLayoutVars>
          <dgm:bulletEnabled val="1"/>
        </dgm:presLayoutVars>
      </dgm:prSet>
      <dgm:spPr/>
    </dgm:pt>
    <dgm:pt modelId="{3B4D6D60-E521-404A-B5A2-B7E6AAD5DAA6}" type="pres">
      <dgm:prSet presAssocID="{BA1BF41A-9061-4F99-A5A6-2E3A2C58B15F}" presName="node" presStyleLbl="vennNode1" presStyleIdx="3" presStyleCnt="4">
        <dgm:presLayoutVars>
          <dgm:bulletEnabled val="1"/>
        </dgm:presLayoutVars>
      </dgm:prSet>
      <dgm:spPr/>
    </dgm:pt>
  </dgm:ptLst>
  <dgm:cxnLst>
    <dgm:cxn modelId="{A8C4FD0D-2B50-42D8-AC0C-87B63D37831E}" type="presOf" srcId="{21C65D1B-B9DA-493B-8972-1A23CB951AB6}" destId="{E4798221-79E5-4B09-9135-F2A4AA4B30AA}" srcOrd="0" destOrd="0" presId="urn:microsoft.com/office/officeart/2005/8/layout/radial3"/>
    <dgm:cxn modelId="{8B69AD2F-4BB3-420E-9E6E-C257F705079A}" type="presOf" srcId="{5F58196E-A2F7-4C7D-AE7F-6E42A3317B6F}" destId="{FC4FE2A1-300C-4AE5-8326-982C0E8355C9}" srcOrd="0" destOrd="0" presId="urn:microsoft.com/office/officeart/2005/8/layout/radial3"/>
    <dgm:cxn modelId="{1D1BDB3A-9115-4F85-8994-333A371E9F97}" srcId="{CEB2BEB0-1AAF-4A7E-85D1-1E8B21D28925}" destId="{21C65D1B-B9DA-493B-8972-1A23CB951AB6}" srcOrd="0" destOrd="0" parTransId="{190C1102-BD56-454E-84D2-1DA7C1BD59C8}" sibTransId="{80455F9C-BFCA-4D77-BE5C-56D0A82CD7D3}"/>
    <dgm:cxn modelId="{5795EF64-E342-42AA-8F82-5C7C0C51FF58}" type="presOf" srcId="{BA1BF41A-9061-4F99-A5A6-2E3A2C58B15F}" destId="{3B4D6D60-E521-404A-B5A2-B7E6AAD5DAA6}" srcOrd="0" destOrd="0" presId="urn:microsoft.com/office/officeart/2005/8/layout/radial3"/>
    <dgm:cxn modelId="{1E066876-2F1C-4600-AA59-DEEAD1139FFC}" type="presOf" srcId="{8E2FA6A8-9529-4299-AE3E-B51F34C66CEC}" destId="{9184E729-5429-4A35-B41F-DA9CDA61B5B3}" srcOrd="0" destOrd="0" presId="urn:microsoft.com/office/officeart/2005/8/layout/radial3"/>
    <dgm:cxn modelId="{931525AB-F3B2-436C-B26F-FCFE797F1A77}" type="presOf" srcId="{CEB2BEB0-1AAF-4A7E-85D1-1E8B21D28925}" destId="{AB299197-DF1A-4903-807F-463626649E70}" srcOrd="0" destOrd="0" presId="urn:microsoft.com/office/officeart/2005/8/layout/radial3"/>
    <dgm:cxn modelId="{FBA8B0C3-E2D3-47B6-8202-A3C87A250F01}" srcId="{8E2FA6A8-9529-4299-AE3E-B51F34C66CEC}" destId="{CEB2BEB0-1AAF-4A7E-85D1-1E8B21D28925}" srcOrd="0" destOrd="0" parTransId="{317C521E-C5AD-49F3-A884-E561E7F398F4}" sibTransId="{72F55C97-B016-45B0-8E5E-8D7C9FF2514C}"/>
    <dgm:cxn modelId="{619554CA-4245-4AAD-9E71-9F303082A10C}" srcId="{CEB2BEB0-1AAF-4A7E-85D1-1E8B21D28925}" destId="{5F58196E-A2F7-4C7D-AE7F-6E42A3317B6F}" srcOrd="1" destOrd="0" parTransId="{A57D009A-C81D-4F42-BCA1-7F7361AB64EF}" sibTransId="{91278221-FB5B-4C98-8500-015E91B1915B}"/>
    <dgm:cxn modelId="{5ADB4DCC-102A-4B9F-A8AD-1C6AC661706C}" srcId="{CEB2BEB0-1AAF-4A7E-85D1-1E8B21D28925}" destId="{BA1BF41A-9061-4F99-A5A6-2E3A2C58B15F}" srcOrd="2" destOrd="0" parTransId="{DB38E29F-E5FD-4D5E-ACB5-084CD0DC14DA}" sibTransId="{BB5354C6-4DA1-4893-BF0F-62A09A11EE1C}"/>
    <dgm:cxn modelId="{B0F3BAA5-7E87-4307-8DC6-DDE3181BB1B0}" type="presParOf" srcId="{9184E729-5429-4A35-B41F-DA9CDA61B5B3}" destId="{DF6D14A7-9239-4AC5-81C9-B8DBDD04E781}" srcOrd="0" destOrd="0" presId="urn:microsoft.com/office/officeart/2005/8/layout/radial3"/>
    <dgm:cxn modelId="{1D8D256C-3104-47CE-ABC1-4A34BFB1AA33}" type="presParOf" srcId="{DF6D14A7-9239-4AC5-81C9-B8DBDD04E781}" destId="{AB299197-DF1A-4903-807F-463626649E70}" srcOrd="0" destOrd="0" presId="urn:microsoft.com/office/officeart/2005/8/layout/radial3"/>
    <dgm:cxn modelId="{BEE754C7-34A0-4A05-AC98-A2950D1C7308}" type="presParOf" srcId="{DF6D14A7-9239-4AC5-81C9-B8DBDD04E781}" destId="{E4798221-79E5-4B09-9135-F2A4AA4B30AA}" srcOrd="1" destOrd="0" presId="urn:microsoft.com/office/officeart/2005/8/layout/radial3"/>
    <dgm:cxn modelId="{63A0035E-BB90-49BE-BCDB-4C59F21F233E}" type="presParOf" srcId="{DF6D14A7-9239-4AC5-81C9-B8DBDD04E781}" destId="{FC4FE2A1-300C-4AE5-8326-982C0E8355C9}" srcOrd="2" destOrd="0" presId="urn:microsoft.com/office/officeart/2005/8/layout/radial3"/>
    <dgm:cxn modelId="{696A987F-F99F-4AE6-BE51-3E8925C45A2A}" type="presParOf" srcId="{DF6D14A7-9239-4AC5-81C9-B8DBDD04E781}" destId="{3B4D6D60-E521-404A-B5A2-B7E6AAD5DAA6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0B86CA-3375-CA44-9F0C-587E3B72FAB3}" type="doc">
      <dgm:prSet loTypeId="urn:microsoft.com/office/officeart/2005/8/layout/radial5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3B65059-5AE2-8643-AFAD-E0FA094D6473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أ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الو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ج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ات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D60FA7-CF9F-D94D-BE58-422B7E87DBCB}" type="par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06C56AF-38D1-644A-9A58-70B917333595}" type="sibTrans" cxnId="{6C26E224-529A-5241-AEE4-22DEC13AE90B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4C28CF6-0024-D04A-9751-D41B372D6EC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الف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ور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0961112-808F-A840-9FD1-EED4EADD8BF8}" type="par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3127329-1546-DB46-A0BE-F221E320B989}" type="sibTrans" cxnId="{869DD269-020C-5944-8D16-ADC837A42DD7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09C8BCB-BDF7-7F41-A72C-24BF397A68E7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الغ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C8C6D38-15B6-D54C-86B6-325777AEFE73}" type="par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C5E5AD4-3C97-4A4E-AE13-FD171A60BF71}" type="sibTrans" cxnId="{4C7D30F0-F100-9F40-AC4A-A7009D01D27C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D19F635-BE60-064E-B74E-C848157D3FA1}">
      <dgm:prSet phldrT="[Text]"/>
      <dgm:spPr/>
      <dgm:t>
        <a:bodyPr/>
        <a:lstStyle/>
        <a:p>
          <a:pPr rtl="1"/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الع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ش</a:t>
          </a:r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1FC84D4-96D8-384B-A0AF-C0C383C34AF5}" type="par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F0D7C5-A5BD-304E-9730-1A307768EBB8}" type="sibTrans" cxnId="{39A40A50-62CC-0D43-8811-227AF0D1E85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D0D819-79F5-4A17-8CD1-B95B3179D560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وَجْبَة نَبَاتِيَّة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3BA0A12-262B-4348-8298-CE485504118C}" type="parTrans" cxnId="{0ADAD6E0-1442-4097-8FB4-DCD217230B42}">
      <dgm:prSet/>
      <dgm:spPr/>
      <dgm:t>
        <a:bodyPr/>
        <a:lstStyle/>
        <a:p>
          <a:endParaRPr lang="en-US"/>
        </a:p>
      </dgm:t>
    </dgm:pt>
    <dgm:pt modelId="{60C1E612-137F-4218-A151-AA68604DF5C3}" type="sibTrans" cxnId="{0ADAD6E0-1442-4097-8FB4-DCD217230B42}">
      <dgm:prSet/>
      <dgm:spPr/>
    </dgm:pt>
    <dgm:pt modelId="{C7DE2232-70E4-4CDD-ACFB-EE2C31785CC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وَجْبَة خَفِيفَة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F351BE6-A542-43A0-BBC4-A86CBEFFD9D2}" type="parTrans" cxnId="{53693C3E-061D-442B-89DF-7BF36EED0320}">
      <dgm:prSet/>
      <dgm:spPr/>
      <dgm:t>
        <a:bodyPr/>
        <a:lstStyle/>
        <a:p>
          <a:endParaRPr lang="en-US"/>
        </a:p>
      </dgm:t>
    </dgm:pt>
    <dgm:pt modelId="{303340E9-B859-4E3D-82D4-E8DCB714ED20}" type="sibTrans" cxnId="{53693C3E-061D-442B-89DF-7BF36EED0320}">
      <dgm:prSet/>
      <dgm:spPr/>
    </dgm:pt>
    <dgm:pt modelId="{9AC3659C-685D-41B0-9A15-4BEB66F7810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وَجْبَة سَرِيعَة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8BA8CE2-3365-42A1-B09C-6415FCFB14CF}" type="parTrans" cxnId="{1CBC947E-18CB-4F18-B36D-F88863EB1B4A}">
      <dgm:prSet/>
      <dgm:spPr/>
      <dgm:t>
        <a:bodyPr/>
        <a:lstStyle/>
        <a:p>
          <a:endParaRPr lang="en-US"/>
        </a:p>
      </dgm:t>
    </dgm:pt>
    <dgm:pt modelId="{06F91848-84A6-4F73-9396-90E7A563A480}" type="sibTrans" cxnId="{1CBC947E-18CB-4F18-B36D-F88863EB1B4A}">
      <dgm:prSet/>
      <dgm:spPr/>
      <dgm:t>
        <a:bodyPr/>
        <a:lstStyle/>
        <a:p>
          <a:endParaRPr lang="en-US"/>
        </a:p>
      </dgm:t>
    </dgm:pt>
    <dgm:pt modelId="{E0E132E9-7BE6-1749-ACC3-7FB44E5C5664}" type="pres">
      <dgm:prSet presAssocID="{BC0B86CA-3375-CA44-9F0C-587E3B72FAB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D1B36A5-BAA3-694E-9D38-D698B6F2E49C}" type="pres">
      <dgm:prSet presAssocID="{A3B65059-5AE2-8643-AFAD-E0FA094D6473}" presName="centerShape" presStyleLbl="node0" presStyleIdx="0" presStyleCnt="1"/>
      <dgm:spPr/>
    </dgm:pt>
    <dgm:pt modelId="{EFF1EC9F-2A78-8242-8C8B-0F92E1D1DD07}" type="pres">
      <dgm:prSet presAssocID="{20961112-808F-A840-9FD1-EED4EADD8BF8}" presName="parTrans" presStyleLbl="sibTrans2D1" presStyleIdx="0" presStyleCnt="6"/>
      <dgm:spPr/>
    </dgm:pt>
    <dgm:pt modelId="{D7076380-ECAF-8A4A-9E81-B7BDFCF1BEEB}" type="pres">
      <dgm:prSet presAssocID="{20961112-808F-A840-9FD1-EED4EADD8BF8}" presName="connectorText" presStyleLbl="sibTrans2D1" presStyleIdx="0" presStyleCnt="6"/>
      <dgm:spPr/>
    </dgm:pt>
    <dgm:pt modelId="{37541F5D-28E8-9D4B-AB27-1C4E02C84DD4}" type="pres">
      <dgm:prSet presAssocID="{B4C28CF6-0024-D04A-9751-D41B372D6EC1}" presName="node" presStyleLbl="node1" presStyleIdx="0" presStyleCnt="6">
        <dgm:presLayoutVars>
          <dgm:bulletEnabled val="1"/>
        </dgm:presLayoutVars>
      </dgm:prSet>
      <dgm:spPr/>
    </dgm:pt>
    <dgm:pt modelId="{114F3577-38FC-944A-9D53-2D6EC60A7A26}" type="pres">
      <dgm:prSet presAssocID="{3C8C6D38-15B6-D54C-86B6-325777AEFE73}" presName="parTrans" presStyleLbl="sibTrans2D1" presStyleIdx="1" presStyleCnt="6"/>
      <dgm:spPr/>
    </dgm:pt>
    <dgm:pt modelId="{C8E2E889-4F5D-5E4A-89DA-A1A8D423EC2D}" type="pres">
      <dgm:prSet presAssocID="{3C8C6D38-15B6-D54C-86B6-325777AEFE73}" presName="connectorText" presStyleLbl="sibTrans2D1" presStyleIdx="1" presStyleCnt="6"/>
      <dgm:spPr/>
    </dgm:pt>
    <dgm:pt modelId="{C758F5A7-D2EB-014A-B46F-61C7F4ADDFAC}" type="pres">
      <dgm:prSet presAssocID="{C09C8BCB-BDF7-7F41-A72C-24BF397A68E7}" presName="node" presStyleLbl="node1" presStyleIdx="1" presStyleCnt="6">
        <dgm:presLayoutVars>
          <dgm:bulletEnabled val="1"/>
        </dgm:presLayoutVars>
      </dgm:prSet>
      <dgm:spPr/>
    </dgm:pt>
    <dgm:pt modelId="{298D7BC5-3DC1-274F-AC84-9330BF06D18F}" type="pres">
      <dgm:prSet presAssocID="{F1FC84D4-96D8-384B-A0AF-C0C383C34AF5}" presName="parTrans" presStyleLbl="sibTrans2D1" presStyleIdx="2" presStyleCnt="6"/>
      <dgm:spPr/>
    </dgm:pt>
    <dgm:pt modelId="{651CEE59-F6A9-6C41-800C-3A6FBBA21433}" type="pres">
      <dgm:prSet presAssocID="{F1FC84D4-96D8-384B-A0AF-C0C383C34AF5}" presName="connectorText" presStyleLbl="sibTrans2D1" presStyleIdx="2" presStyleCnt="6"/>
      <dgm:spPr/>
    </dgm:pt>
    <dgm:pt modelId="{61218A4F-C48D-5349-B767-056C78768998}" type="pres">
      <dgm:prSet presAssocID="{5D19F635-BE60-064E-B74E-C848157D3FA1}" presName="node" presStyleLbl="node1" presStyleIdx="2" presStyleCnt="6">
        <dgm:presLayoutVars>
          <dgm:bulletEnabled val="1"/>
        </dgm:presLayoutVars>
      </dgm:prSet>
      <dgm:spPr/>
    </dgm:pt>
    <dgm:pt modelId="{EFB18FF6-DE5C-431B-B292-4FA48253F2F3}" type="pres">
      <dgm:prSet presAssocID="{E3BA0A12-262B-4348-8298-CE485504118C}" presName="parTrans" presStyleLbl="sibTrans2D1" presStyleIdx="3" presStyleCnt="6"/>
      <dgm:spPr/>
    </dgm:pt>
    <dgm:pt modelId="{E8BE79D6-341D-427F-9F25-7C93F859FB37}" type="pres">
      <dgm:prSet presAssocID="{E3BA0A12-262B-4348-8298-CE485504118C}" presName="connectorText" presStyleLbl="sibTrans2D1" presStyleIdx="3" presStyleCnt="6"/>
      <dgm:spPr/>
    </dgm:pt>
    <dgm:pt modelId="{0BF2DD7B-726F-48FD-BE26-E25B45C7BC93}" type="pres">
      <dgm:prSet presAssocID="{26D0D819-79F5-4A17-8CD1-B95B3179D560}" presName="node" presStyleLbl="node1" presStyleIdx="3" presStyleCnt="6" custRadScaleRad="99069" custRadScaleInc="1090">
        <dgm:presLayoutVars>
          <dgm:bulletEnabled val="1"/>
        </dgm:presLayoutVars>
      </dgm:prSet>
      <dgm:spPr/>
    </dgm:pt>
    <dgm:pt modelId="{CCDEA2B2-374F-4B86-83A6-8950C5C795ED}" type="pres">
      <dgm:prSet presAssocID="{18BA8CE2-3365-42A1-B09C-6415FCFB14CF}" presName="parTrans" presStyleLbl="sibTrans2D1" presStyleIdx="4" presStyleCnt="6"/>
      <dgm:spPr/>
    </dgm:pt>
    <dgm:pt modelId="{8BC69143-52E0-4FE8-AC87-6528D3EF3CCE}" type="pres">
      <dgm:prSet presAssocID="{18BA8CE2-3365-42A1-B09C-6415FCFB14CF}" presName="connectorText" presStyleLbl="sibTrans2D1" presStyleIdx="4" presStyleCnt="6"/>
      <dgm:spPr/>
    </dgm:pt>
    <dgm:pt modelId="{682C1F2D-2569-40F5-886F-C06250A85233}" type="pres">
      <dgm:prSet presAssocID="{9AC3659C-685D-41B0-9A15-4BEB66F78105}" presName="node" presStyleLbl="node1" presStyleIdx="4" presStyleCnt="6" custRadScaleRad="99069" custRadScaleInc="1090">
        <dgm:presLayoutVars>
          <dgm:bulletEnabled val="1"/>
        </dgm:presLayoutVars>
      </dgm:prSet>
      <dgm:spPr/>
    </dgm:pt>
    <dgm:pt modelId="{9892D141-9D21-41CA-AF66-CE52ADFBE5E8}" type="pres">
      <dgm:prSet presAssocID="{8F351BE6-A542-43A0-BBC4-A86CBEFFD9D2}" presName="parTrans" presStyleLbl="sibTrans2D1" presStyleIdx="5" presStyleCnt="6"/>
      <dgm:spPr/>
    </dgm:pt>
    <dgm:pt modelId="{3D5E34BB-4AB5-41BD-B760-44FC83917001}" type="pres">
      <dgm:prSet presAssocID="{8F351BE6-A542-43A0-BBC4-A86CBEFFD9D2}" presName="connectorText" presStyleLbl="sibTrans2D1" presStyleIdx="5" presStyleCnt="6"/>
      <dgm:spPr/>
    </dgm:pt>
    <dgm:pt modelId="{BA1BFCF7-530A-4F78-85A7-5D58D9B363E6}" type="pres">
      <dgm:prSet presAssocID="{C7DE2232-70E4-4CDD-ACFB-EE2C31785CCF}" presName="node" presStyleLbl="node1" presStyleIdx="5" presStyleCnt="6">
        <dgm:presLayoutVars>
          <dgm:bulletEnabled val="1"/>
        </dgm:presLayoutVars>
      </dgm:prSet>
      <dgm:spPr/>
    </dgm:pt>
  </dgm:ptLst>
  <dgm:cxnLst>
    <dgm:cxn modelId="{F5A4390F-12F8-4ABC-A97D-4C0B0FBBAD9B}" type="presOf" srcId="{E3BA0A12-262B-4348-8298-CE485504118C}" destId="{E8BE79D6-341D-427F-9F25-7C93F859FB37}" srcOrd="1" destOrd="0" presId="urn:microsoft.com/office/officeart/2005/8/layout/radial5"/>
    <dgm:cxn modelId="{6C26E224-529A-5241-AEE4-22DEC13AE90B}" srcId="{BC0B86CA-3375-CA44-9F0C-587E3B72FAB3}" destId="{A3B65059-5AE2-8643-AFAD-E0FA094D6473}" srcOrd="0" destOrd="0" parTransId="{C0D60FA7-CF9F-D94D-BE58-422B7E87DBCB}" sibTransId="{506C56AF-38D1-644A-9A58-70B917333595}"/>
    <dgm:cxn modelId="{A319202A-34AF-BD4E-8253-A48100752EBA}" type="presOf" srcId="{C09C8BCB-BDF7-7F41-A72C-24BF397A68E7}" destId="{C758F5A7-D2EB-014A-B46F-61C7F4ADDFAC}" srcOrd="0" destOrd="0" presId="urn:microsoft.com/office/officeart/2005/8/layout/radial5"/>
    <dgm:cxn modelId="{57214F3B-C420-6145-B0F1-1C4A04D0C917}" type="presOf" srcId="{F1FC84D4-96D8-384B-A0AF-C0C383C34AF5}" destId="{651CEE59-F6A9-6C41-800C-3A6FBBA21433}" srcOrd="1" destOrd="0" presId="urn:microsoft.com/office/officeart/2005/8/layout/radial5"/>
    <dgm:cxn modelId="{90E2463C-CA26-4009-B664-DA520B07E41C}" type="presOf" srcId="{9AC3659C-685D-41B0-9A15-4BEB66F78105}" destId="{682C1F2D-2569-40F5-886F-C06250A85233}" srcOrd="0" destOrd="0" presId="urn:microsoft.com/office/officeart/2005/8/layout/radial5"/>
    <dgm:cxn modelId="{53693C3E-061D-442B-89DF-7BF36EED0320}" srcId="{A3B65059-5AE2-8643-AFAD-E0FA094D6473}" destId="{C7DE2232-70E4-4CDD-ACFB-EE2C31785CCF}" srcOrd="5" destOrd="0" parTransId="{8F351BE6-A542-43A0-BBC4-A86CBEFFD9D2}" sibTransId="{303340E9-B859-4E3D-82D4-E8DCB714ED20}"/>
    <dgm:cxn modelId="{5A03B75E-0697-814E-B087-655C3A815D1D}" type="presOf" srcId="{A3B65059-5AE2-8643-AFAD-E0FA094D6473}" destId="{FD1B36A5-BAA3-694E-9D38-D698B6F2E49C}" srcOrd="0" destOrd="0" presId="urn:microsoft.com/office/officeart/2005/8/layout/radial5"/>
    <dgm:cxn modelId="{869DD269-020C-5944-8D16-ADC837A42DD7}" srcId="{A3B65059-5AE2-8643-AFAD-E0FA094D6473}" destId="{B4C28CF6-0024-D04A-9751-D41B372D6EC1}" srcOrd="0" destOrd="0" parTransId="{20961112-808F-A840-9FD1-EED4EADD8BF8}" sibTransId="{53127329-1546-DB46-A0BE-F221E320B989}"/>
    <dgm:cxn modelId="{39A40A50-62CC-0D43-8811-227AF0D1E859}" srcId="{A3B65059-5AE2-8643-AFAD-E0FA094D6473}" destId="{5D19F635-BE60-064E-B74E-C848157D3FA1}" srcOrd="2" destOrd="0" parTransId="{F1FC84D4-96D8-384B-A0AF-C0C383C34AF5}" sibTransId="{EAF0D7C5-A5BD-304E-9730-1A307768EBB8}"/>
    <dgm:cxn modelId="{86894152-042C-4E53-BCC9-379456C5F0EC}" type="presOf" srcId="{8F351BE6-A542-43A0-BBC4-A86CBEFFD9D2}" destId="{9892D141-9D21-41CA-AF66-CE52ADFBE5E8}" srcOrd="0" destOrd="0" presId="urn:microsoft.com/office/officeart/2005/8/layout/radial5"/>
    <dgm:cxn modelId="{1CBC947E-18CB-4F18-B36D-F88863EB1B4A}" srcId="{A3B65059-5AE2-8643-AFAD-E0FA094D6473}" destId="{9AC3659C-685D-41B0-9A15-4BEB66F78105}" srcOrd="4" destOrd="0" parTransId="{18BA8CE2-3365-42A1-B09C-6415FCFB14CF}" sibTransId="{06F91848-84A6-4F73-9396-90E7A563A480}"/>
    <dgm:cxn modelId="{D60A8C9D-E4B3-5B4D-BCD0-0CD298B1FF6A}" type="presOf" srcId="{B4C28CF6-0024-D04A-9751-D41B372D6EC1}" destId="{37541F5D-28E8-9D4B-AB27-1C4E02C84DD4}" srcOrd="0" destOrd="0" presId="urn:microsoft.com/office/officeart/2005/8/layout/radial5"/>
    <dgm:cxn modelId="{F8CB66B7-BF25-B040-BB1A-492EB29C9C47}" type="presOf" srcId="{3C8C6D38-15B6-D54C-86B6-325777AEFE73}" destId="{114F3577-38FC-944A-9D53-2D6EC60A7A26}" srcOrd="0" destOrd="0" presId="urn:microsoft.com/office/officeart/2005/8/layout/radial5"/>
    <dgm:cxn modelId="{279C89B7-F1C2-4089-AFEB-676FB5D5A24F}" type="presOf" srcId="{8F351BE6-A542-43A0-BBC4-A86CBEFFD9D2}" destId="{3D5E34BB-4AB5-41BD-B760-44FC83917001}" srcOrd="1" destOrd="0" presId="urn:microsoft.com/office/officeart/2005/8/layout/radial5"/>
    <dgm:cxn modelId="{0690B6B8-E8E0-9F48-8BAF-AC4B3B54204C}" type="presOf" srcId="{20961112-808F-A840-9FD1-EED4EADD8BF8}" destId="{EFF1EC9F-2A78-8242-8C8B-0F92E1D1DD07}" srcOrd="0" destOrd="0" presId="urn:microsoft.com/office/officeart/2005/8/layout/radial5"/>
    <dgm:cxn modelId="{A0895BBD-DEF8-EB48-9909-B0CBE45B4934}" type="presOf" srcId="{F1FC84D4-96D8-384B-A0AF-C0C383C34AF5}" destId="{298D7BC5-3DC1-274F-AC84-9330BF06D18F}" srcOrd="0" destOrd="0" presId="urn:microsoft.com/office/officeart/2005/8/layout/radial5"/>
    <dgm:cxn modelId="{0693E1C5-436D-46BD-A469-32802A7A5DDC}" type="presOf" srcId="{18BA8CE2-3365-42A1-B09C-6415FCFB14CF}" destId="{8BC69143-52E0-4FE8-AC87-6528D3EF3CCE}" srcOrd="1" destOrd="0" presId="urn:microsoft.com/office/officeart/2005/8/layout/radial5"/>
    <dgm:cxn modelId="{EE7B6FC6-567A-684F-896C-4B604BA145DF}" type="presOf" srcId="{3C8C6D38-15B6-D54C-86B6-325777AEFE73}" destId="{C8E2E889-4F5D-5E4A-89DA-A1A8D423EC2D}" srcOrd="1" destOrd="0" presId="urn:microsoft.com/office/officeart/2005/8/layout/radial5"/>
    <dgm:cxn modelId="{130187DB-3FF0-4EBB-ABA5-7B04E0AD2B3A}" type="presOf" srcId="{C7DE2232-70E4-4CDD-ACFB-EE2C31785CCF}" destId="{BA1BFCF7-530A-4F78-85A7-5D58D9B363E6}" srcOrd="0" destOrd="0" presId="urn:microsoft.com/office/officeart/2005/8/layout/radial5"/>
    <dgm:cxn modelId="{721544DF-AC9B-40DA-9E57-D7C880C985A4}" type="presOf" srcId="{E3BA0A12-262B-4348-8298-CE485504118C}" destId="{EFB18FF6-DE5C-431B-B292-4FA48253F2F3}" srcOrd="0" destOrd="0" presId="urn:microsoft.com/office/officeart/2005/8/layout/radial5"/>
    <dgm:cxn modelId="{0ADAD6E0-1442-4097-8FB4-DCD217230B42}" srcId="{A3B65059-5AE2-8643-AFAD-E0FA094D6473}" destId="{26D0D819-79F5-4A17-8CD1-B95B3179D560}" srcOrd="3" destOrd="0" parTransId="{E3BA0A12-262B-4348-8298-CE485504118C}" sibTransId="{60C1E612-137F-4218-A151-AA68604DF5C3}"/>
    <dgm:cxn modelId="{4C7D30F0-F100-9F40-AC4A-A7009D01D27C}" srcId="{A3B65059-5AE2-8643-AFAD-E0FA094D6473}" destId="{C09C8BCB-BDF7-7F41-A72C-24BF397A68E7}" srcOrd="1" destOrd="0" parTransId="{3C8C6D38-15B6-D54C-86B6-325777AEFE73}" sibTransId="{BC5E5AD4-3C97-4A4E-AE13-FD171A60BF71}"/>
    <dgm:cxn modelId="{0C8B2FF2-F44E-F342-B165-DDF11C189382}" type="presOf" srcId="{20961112-808F-A840-9FD1-EED4EADD8BF8}" destId="{D7076380-ECAF-8A4A-9E81-B7BDFCF1BEEB}" srcOrd="1" destOrd="0" presId="urn:microsoft.com/office/officeart/2005/8/layout/radial5"/>
    <dgm:cxn modelId="{0FBD36F9-3B92-544E-9812-BABB9451EF0E}" type="presOf" srcId="{BC0B86CA-3375-CA44-9F0C-587E3B72FAB3}" destId="{E0E132E9-7BE6-1749-ACC3-7FB44E5C5664}" srcOrd="0" destOrd="0" presId="urn:microsoft.com/office/officeart/2005/8/layout/radial5"/>
    <dgm:cxn modelId="{5417EFFC-7CBD-3748-BE06-F6624B92CD74}" type="presOf" srcId="{5D19F635-BE60-064E-B74E-C848157D3FA1}" destId="{61218A4F-C48D-5349-B767-056C78768998}" srcOrd="0" destOrd="0" presId="urn:microsoft.com/office/officeart/2005/8/layout/radial5"/>
    <dgm:cxn modelId="{6E1896FD-C2D6-4C74-939E-DE3F085874A6}" type="presOf" srcId="{26D0D819-79F5-4A17-8CD1-B95B3179D560}" destId="{0BF2DD7B-726F-48FD-BE26-E25B45C7BC93}" srcOrd="0" destOrd="0" presId="urn:microsoft.com/office/officeart/2005/8/layout/radial5"/>
    <dgm:cxn modelId="{A33A9CFD-F0C6-4CA5-A7B3-8DDBC4998D38}" type="presOf" srcId="{18BA8CE2-3365-42A1-B09C-6415FCFB14CF}" destId="{CCDEA2B2-374F-4B86-83A6-8950C5C795ED}" srcOrd="0" destOrd="0" presId="urn:microsoft.com/office/officeart/2005/8/layout/radial5"/>
    <dgm:cxn modelId="{80C66680-75AB-F846-80E5-1A71ACA11BDA}" type="presParOf" srcId="{E0E132E9-7BE6-1749-ACC3-7FB44E5C5664}" destId="{FD1B36A5-BAA3-694E-9D38-D698B6F2E49C}" srcOrd="0" destOrd="0" presId="urn:microsoft.com/office/officeart/2005/8/layout/radial5"/>
    <dgm:cxn modelId="{674EF081-ED03-7042-AC89-7764CCF2542E}" type="presParOf" srcId="{E0E132E9-7BE6-1749-ACC3-7FB44E5C5664}" destId="{EFF1EC9F-2A78-8242-8C8B-0F92E1D1DD07}" srcOrd="1" destOrd="0" presId="urn:microsoft.com/office/officeart/2005/8/layout/radial5"/>
    <dgm:cxn modelId="{6EBF0932-EA32-EC46-9323-C2C7E827B4FB}" type="presParOf" srcId="{EFF1EC9F-2A78-8242-8C8B-0F92E1D1DD07}" destId="{D7076380-ECAF-8A4A-9E81-B7BDFCF1BEEB}" srcOrd="0" destOrd="0" presId="urn:microsoft.com/office/officeart/2005/8/layout/radial5"/>
    <dgm:cxn modelId="{7622BB89-14A4-7B4A-8A25-D59BF582CFF5}" type="presParOf" srcId="{E0E132E9-7BE6-1749-ACC3-7FB44E5C5664}" destId="{37541F5D-28E8-9D4B-AB27-1C4E02C84DD4}" srcOrd="2" destOrd="0" presId="urn:microsoft.com/office/officeart/2005/8/layout/radial5"/>
    <dgm:cxn modelId="{A3CB447B-B515-F146-9189-73971A6CAB7B}" type="presParOf" srcId="{E0E132E9-7BE6-1749-ACC3-7FB44E5C5664}" destId="{114F3577-38FC-944A-9D53-2D6EC60A7A26}" srcOrd="3" destOrd="0" presId="urn:microsoft.com/office/officeart/2005/8/layout/radial5"/>
    <dgm:cxn modelId="{8D8B771A-6E8C-584F-AFA2-3377AC40FD24}" type="presParOf" srcId="{114F3577-38FC-944A-9D53-2D6EC60A7A26}" destId="{C8E2E889-4F5D-5E4A-89DA-A1A8D423EC2D}" srcOrd="0" destOrd="0" presId="urn:microsoft.com/office/officeart/2005/8/layout/radial5"/>
    <dgm:cxn modelId="{AD61D6C0-70BB-3A47-AAF7-C26520FB7055}" type="presParOf" srcId="{E0E132E9-7BE6-1749-ACC3-7FB44E5C5664}" destId="{C758F5A7-D2EB-014A-B46F-61C7F4ADDFAC}" srcOrd="4" destOrd="0" presId="urn:microsoft.com/office/officeart/2005/8/layout/radial5"/>
    <dgm:cxn modelId="{2701EAD0-09D2-A34A-860B-FCDECED7C2D2}" type="presParOf" srcId="{E0E132E9-7BE6-1749-ACC3-7FB44E5C5664}" destId="{298D7BC5-3DC1-274F-AC84-9330BF06D18F}" srcOrd="5" destOrd="0" presId="urn:microsoft.com/office/officeart/2005/8/layout/radial5"/>
    <dgm:cxn modelId="{834C2D9B-A91E-8E47-81D9-28E1382E1CFA}" type="presParOf" srcId="{298D7BC5-3DC1-274F-AC84-9330BF06D18F}" destId="{651CEE59-F6A9-6C41-800C-3A6FBBA21433}" srcOrd="0" destOrd="0" presId="urn:microsoft.com/office/officeart/2005/8/layout/radial5"/>
    <dgm:cxn modelId="{300B0F7A-0FB2-ED41-812A-B9A982A68215}" type="presParOf" srcId="{E0E132E9-7BE6-1749-ACC3-7FB44E5C5664}" destId="{61218A4F-C48D-5349-B767-056C78768998}" srcOrd="6" destOrd="0" presId="urn:microsoft.com/office/officeart/2005/8/layout/radial5"/>
    <dgm:cxn modelId="{EE071592-A3F0-448A-AE4E-A15ACB29E8ED}" type="presParOf" srcId="{E0E132E9-7BE6-1749-ACC3-7FB44E5C5664}" destId="{EFB18FF6-DE5C-431B-B292-4FA48253F2F3}" srcOrd="7" destOrd="0" presId="urn:microsoft.com/office/officeart/2005/8/layout/radial5"/>
    <dgm:cxn modelId="{5D8DD1D2-62CF-4CB7-B8F7-5C084AA0C52B}" type="presParOf" srcId="{EFB18FF6-DE5C-431B-B292-4FA48253F2F3}" destId="{E8BE79D6-341D-427F-9F25-7C93F859FB37}" srcOrd="0" destOrd="0" presId="urn:microsoft.com/office/officeart/2005/8/layout/radial5"/>
    <dgm:cxn modelId="{7C162BC3-66AA-45C0-BE13-8E60AB04EDDB}" type="presParOf" srcId="{E0E132E9-7BE6-1749-ACC3-7FB44E5C5664}" destId="{0BF2DD7B-726F-48FD-BE26-E25B45C7BC93}" srcOrd="8" destOrd="0" presId="urn:microsoft.com/office/officeart/2005/8/layout/radial5"/>
    <dgm:cxn modelId="{F67440E5-85FD-4447-BFAC-889256F7D638}" type="presParOf" srcId="{E0E132E9-7BE6-1749-ACC3-7FB44E5C5664}" destId="{CCDEA2B2-374F-4B86-83A6-8950C5C795ED}" srcOrd="9" destOrd="0" presId="urn:microsoft.com/office/officeart/2005/8/layout/radial5"/>
    <dgm:cxn modelId="{571D31E6-7C2D-4DCB-BEB7-DDAC39F6A1F8}" type="presParOf" srcId="{CCDEA2B2-374F-4B86-83A6-8950C5C795ED}" destId="{8BC69143-52E0-4FE8-AC87-6528D3EF3CCE}" srcOrd="0" destOrd="0" presId="urn:microsoft.com/office/officeart/2005/8/layout/radial5"/>
    <dgm:cxn modelId="{127B3C47-9F67-4BDF-84C1-A161D0BE6FAB}" type="presParOf" srcId="{E0E132E9-7BE6-1749-ACC3-7FB44E5C5664}" destId="{682C1F2D-2569-40F5-886F-C06250A85233}" srcOrd="10" destOrd="0" presId="urn:microsoft.com/office/officeart/2005/8/layout/radial5"/>
    <dgm:cxn modelId="{0E933999-9306-41C1-BE10-10A2415BFBB7}" type="presParOf" srcId="{E0E132E9-7BE6-1749-ACC3-7FB44E5C5664}" destId="{9892D141-9D21-41CA-AF66-CE52ADFBE5E8}" srcOrd="11" destOrd="0" presId="urn:microsoft.com/office/officeart/2005/8/layout/radial5"/>
    <dgm:cxn modelId="{6FB0BC41-C80F-44D6-9341-01A90CAD265E}" type="presParOf" srcId="{9892D141-9D21-41CA-AF66-CE52ADFBE5E8}" destId="{3D5E34BB-4AB5-41BD-B760-44FC83917001}" srcOrd="0" destOrd="0" presId="urn:microsoft.com/office/officeart/2005/8/layout/radial5"/>
    <dgm:cxn modelId="{057F6402-A874-423D-BC85-6BEF86BE9DC5}" type="presParOf" srcId="{E0E132E9-7BE6-1749-ACC3-7FB44E5C5664}" destId="{BA1BFCF7-530A-4F78-85A7-5D58D9B363E6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E2FA6A8-9529-4299-AE3E-B51F34C66CEC}" type="doc">
      <dgm:prSet loTypeId="urn:microsoft.com/office/officeart/2005/8/layout/radial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EB2BEB0-1AAF-4A7E-85D1-1E8B21D28925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أَمَاكِنُ الطَّعَام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17C521E-C5AD-49F3-A884-E561E7F398F4}" type="par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F55C97-B016-45B0-8E5E-8D7C9FF2514C}" type="sibTrans" cxnId="{FBA8B0C3-E2D3-47B6-8202-A3C87A250F01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1C65D1B-B9DA-493B-8972-1A23CB951AB6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مَطْبَخ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90C1102-BD56-454E-84D2-1DA7C1BD59C8}" type="par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0455F9C-BFCA-4D77-BE5C-56D0A82CD7D3}" type="sibTrans" cxnId="{1D1BDB3A-9115-4F85-8994-333A371E9F97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F58196E-A2F7-4C7D-AE7F-6E42A3317B6F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مَطْعَم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A57D009A-C81D-4F42-BCA1-7F7361AB64EF}" type="par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1278221-FB5B-4C98-8500-015E91B1915B}" type="sibTrans" cxnId="{619554CA-4245-4AAD-9E71-9F303082A10C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8039B91-DBD4-4666-A9FE-F8B3751C21DA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طَاوِلَة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6C986D6-8BBD-4F45-91AA-FC487A704A8B}" type="par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D1A56E4-32E5-492E-90D9-F8392AC5FA6F}" type="sibTrans" cxnId="{DA0CF876-49DD-4D27-9F6A-BA7DC3ED3059}">
      <dgm:prSet/>
      <dgm:spPr/>
      <dgm:t>
        <a:bodyPr/>
        <a:lstStyle/>
        <a:p>
          <a:pPr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DD949D71-84DA-4A98-AA78-94FBB78740E2}">
      <dgm:prSet phldrT="[Text]"/>
      <dgm:spPr/>
      <dgm:t>
        <a:bodyPr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النَّادِل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156D7842-418D-4B0C-BA0C-84BB44181748}" type="parTrans" cxnId="{A226C966-50CF-45CF-B989-76D456A00776}">
      <dgm:prSet/>
      <dgm:spPr/>
      <dgm:t>
        <a:bodyPr/>
        <a:lstStyle/>
        <a:p>
          <a:endParaRPr lang="en-US"/>
        </a:p>
      </dgm:t>
    </dgm:pt>
    <dgm:pt modelId="{6EE5C88D-A58A-4909-8ED4-C48AE1A943B9}" type="sibTrans" cxnId="{A226C966-50CF-45CF-B989-76D456A00776}">
      <dgm:prSet/>
      <dgm:spPr/>
      <dgm:t>
        <a:bodyPr/>
        <a:lstStyle/>
        <a:p>
          <a:endParaRPr lang="en-US"/>
        </a:p>
      </dgm:t>
    </dgm:pt>
    <dgm:pt modelId="{9184E729-5429-4A35-B41F-DA9CDA61B5B3}" type="pres">
      <dgm:prSet presAssocID="{8E2FA6A8-9529-4299-AE3E-B51F34C66CEC}" presName="composite" presStyleCnt="0">
        <dgm:presLayoutVars>
          <dgm:chMax val="1"/>
          <dgm:dir/>
          <dgm:resizeHandles val="exact"/>
        </dgm:presLayoutVars>
      </dgm:prSet>
      <dgm:spPr/>
    </dgm:pt>
    <dgm:pt modelId="{DF6D14A7-9239-4AC5-81C9-B8DBDD04E781}" type="pres">
      <dgm:prSet presAssocID="{8E2FA6A8-9529-4299-AE3E-B51F34C66CEC}" presName="radial" presStyleCnt="0">
        <dgm:presLayoutVars>
          <dgm:animLvl val="ctr"/>
        </dgm:presLayoutVars>
      </dgm:prSet>
      <dgm:spPr/>
    </dgm:pt>
    <dgm:pt modelId="{AB299197-DF1A-4903-807F-463626649E70}" type="pres">
      <dgm:prSet presAssocID="{CEB2BEB0-1AAF-4A7E-85D1-1E8B21D28925}" presName="centerShape" presStyleLbl="vennNode1" presStyleIdx="0" presStyleCnt="5"/>
      <dgm:spPr/>
    </dgm:pt>
    <dgm:pt modelId="{E4798221-79E5-4B09-9135-F2A4AA4B30AA}" type="pres">
      <dgm:prSet presAssocID="{21C65D1B-B9DA-493B-8972-1A23CB951AB6}" presName="node" presStyleLbl="vennNode1" presStyleIdx="1" presStyleCnt="5">
        <dgm:presLayoutVars>
          <dgm:bulletEnabled val="1"/>
        </dgm:presLayoutVars>
      </dgm:prSet>
      <dgm:spPr/>
    </dgm:pt>
    <dgm:pt modelId="{FC4FE2A1-300C-4AE5-8326-982C0E8355C9}" type="pres">
      <dgm:prSet presAssocID="{5F58196E-A2F7-4C7D-AE7F-6E42A3317B6F}" presName="node" presStyleLbl="vennNode1" presStyleIdx="2" presStyleCnt="5">
        <dgm:presLayoutVars>
          <dgm:bulletEnabled val="1"/>
        </dgm:presLayoutVars>
      </dgm:prSet>
      <dgm:spPr/>
    </dgm:pt>
    <dgm:pt modelId="{A9DCC4D2-9B4F-4D51-8102-3878487CA98B}" type="pres">
      <dgm:prSet presAssocID="{B8039B91-DBD4-4666-A9FE-F8B3751C21DA}" presName="node" presStyleLbl="vennNode1" presStyleIdx="3" presStyleCnt="5">
        <dgm:presLayoutVars>
          <dgm:bulletEnabled val="1"/>
        </dgm:presLayoutVars>
      </dgm:prSet>
      <dgm:spPr/>
    </dgm:pt>
    <dgm:pt modelId="{AB42E980-6A66-4801-ADC0-BB954536A0A2}" type="pres">
      <dgm:prSet presAssocID="{DD949D71-84DA-4A98-AA78-94FBB78740E2}" presName="node" presStyleLbl="vennNode1" presStyleIdx="4" presStyleCnt="5">
        <dgm:presLayoutVars>
          <dgm:bulletEnabled val="1"/>
        </dgm:presLayoutVars>
      </dgm:prSet>
      <dgm:spPr/>
    </dgm:pt>
  </dgm:ptLst>
  <dgm:cxnLst>
    <dgm:cxn modelId="{A8C4FD0D-2B50-42D8-AC0C-87B63D37831E}" type="presOf" srcId="{21C65D1B-B9DA-493B-8972-1A23CB951AB6}" destId="{E4798221-79E5-4B09-9135-F2A4AA4B30AA}" srcOrd="0" destOrd="0" presId="urn:microsoft.com/office/officeart/2005/8/layout/radial3"/>
    <dgm:cxn modelId="{8B69AD2F-4BB3-420E-9E6E-C257F705079A}" type="presOf" srcId="{5F58196E-A2F7-4C7D-AE7F-6E42A3317B6F}" destId="{FC4FE2A1-300C-4AE5-8326-982C0E8355C9}" srcOrd="0" destOrd="0" presId="urn:microsoft.com/office/officeart/2005/8/layout/radial3"/>
    <dgm:cxn modelId="{1D1BDB3A-9115-4F85-8994-333A371E9F97}" srcId="{CEB2BEB0-1AAF-4A7E-85D1-1E8B21D28925}" destId="{21C65D1B-B9DA-493B-8972-1A23CB951AB6}" srcOrd="0" destOrd="0" parTransId="{190C1102-BD56-454E-84D2-1DA7C1BD59C8}" sibTransId="{80455F9C-BFCA-4D77-BE5C-56D0A82CD7D3}"/>
    <dgm:cxn modelId="{4251AE66-41F0-4F66-A2AA-3346EEEF9DDE}" type="presOf" srcId="{B8039B91-DBD4-4666-A9FE-F8B3751C21DA}" destId="{A9DCC4D2-9B4F-4D51-8102-3878487CA98B}" srcOrd="0" destOrd="0" presId="urn:microsoft.com/office/officeart/2005/8/layout/radial3"/>
    <dgm:cxn modelId="{A226C966-50CF-45CF-B989-76D456A00776}" srcId="{CEB2BEB0-1AAF-4A7E-85D1-1E8B21D28925}" destId="{DD949D71-84DA-4A98-AA78-94FBB78740E2}" srcOrd="3" destOrd="0" parTransId="{156D7842-418D-4B0C-BA0C-84BB44181748}" sibTransId="{6EE5C88D-A58A-4909-8ED4-C48AE1A943B9}"/>
    <dgm:cxn modelId="{1E066876-2F1C-4600-AA59-DEEAD1139FFC}" type="presOf" srcId="{8E2FA6A8-9529-4299-AE3E-B51F34C66CEC}" destId="{9184E729-5429-4A35-B41F-DA9CDA61B5B3}" srcOrd="0" destOrd="0" presId="urn:microsoft.com/office/officeart/2005/8/layout/radial3"/>
    <dgm:cxn modelId="{DA0CF876-49DD-4D27-9F6A-BA7DC3ED3059}" srcId="{CEB2BEB0-1AAF-4A7E-85D1-1E8B21D28925}" destId="{B8039B91-DBD4-4666-A9FE-F8B3751C21DA}" srcOrd="2" destOrd="0" parTransId="{26C986D6-8BBD-4F45-91AA-FC487A704A8B}" sibTransId="{BD1A56E4-32E5-492E-90D9-F8392AC5FA6F}"/>
    <dgm:cxn modelId="{1034DC95-0F7A-4543-A01E-47A16B420825}" type="presOf" srcId="{DD949D71-84DA-4A98-AA78-94FBB78740E2}" destId="{AB42E980-6A66-4801-ADC0-BB954536A0A2}" srcOrd="0" destOrd="0" presId="urn:microsoft.com/office/officeart/2005/8/layout/radial3"/>
    <dgm:cxn modelId="{931525AB-F3B2-436C-B26F-FCFE797F1A77}" type="presOf" srcId="{CEB2BEB0-1AAF-4A7E-85D1-1E8B21D28925}" destId="{AB299197-DF1A-4903-807F-463626649E70}" srcOrd="0" destOrd="0" presId="urn:microsoft.com/office/officeart/2005/8/layout/radial3"/>
    <dgm:cxn modelId="{FBA8B0C3-E2D3-47B6-8202-A3C87A250F01}" srcId="{8E2FA6A8-9529-4299-AE3E-B51F34C66CEC}" destId="{CEB2BEB0-1AAF-4A7E-85D1-1E8B21D28925}" srcOrd="0" destOrd="0" parTransId="{317C521E-C5AD-49F3-A884-E561E7F398F4}" sibTransId="{72F55C97-B016-45B0-8E5E-8D7C9FF2514C}"/>
    <dgm:cxn modelId="{619554CA-4245-4AAD-9E71-9F303082A10C}" srcId="{CEB2BEB0-1AAF-4A7E-85D1-1E8B21D28925}" destId="{5F58196E-A2F7-4C7D-AE7F-6E42A3317B6F}" srcOrd="1" destOrd="0" parTransId="{A57D009A-C81D-4F42-BCA1-7F7361AB64EF}" sibTransId="{91278221-FB5B-4C98-8500-015E91B1915B}"/>
    <dgm:cxn modelId="{B0F3BAA5-7E87-4307-8DC6-DDE3181BB1B0}" type="presParOf" srcId="{9184E729-5429-4A35-B41F-DA9CDA61B5B3}" destId="{DF6D14A7-9239-4AC5-81C9-B8DBDD04E781}" srcOrd="0" destOrd="0" presId="urn:microsoft.com/office/officeart/2005/8/layout/radial3"/>
    <dgm:cxn modelId="{1D8D256C-3104-47CE-ABC1-4A34BFB1AA33}" type="presParOf" srcId="{DF6D14A7-9239-4AC5-81C9-B8DBDD04E781}" destId="{AB299197-DF1A-4903-807F-463626649E70}" srcOrd="0" destOrd="0" presId="urn:microsoft.com/office/officeart/2005/8/layout/radial3"/>
    <dgm:cxn modelId="{BEE754C7-34A0-4A05-AC98-A2950D1C7308}" type="presParOf" srcId="{DF6D14A7-9239-4AC5-81C9-B8DBDD04E781}" destId="{E4798221-79E5-4B09-9135-F2A4AA4B30AA}" srcOrd="1" destOrd="0" presId="urn:microsoft.com/office/officeart/2005/8/layout/radial3"/>
    <dgm:cxn modelId="{63A0035E-BB90-49BE-BCDB-4C59F21F233E}" type="presParOf" srcId="{DF6D14A7-9239-4AC5-81C9-B8DBDD04E781}" destId="{FC4FE2A1-300C-4AE5-8326-982C0E8355C9}" srcOrd="2" destOrd="0" presId="urn:microsoft.com/office/officeart/2005/8/layout/radial3"/>
    <dgm:cxn modelId="{40D6C7E8-A197-4056-A0D0-C8231FB57B09}" type="presParOf" srcId="{DF6D14A7-9239-4AC5-81C9-B8DBDD04E781}" destId="{A9DCC4D2-9B4F-4D51-8102-3878487CA98B}" srcOrd="3" destOrd="0" presId="urn:microsoft.com/office/officeart/2005/8/layout/radial3"/>
    <dgm:cxn modelId="{2A03D39B-3792-44A7-8E07-78DCC712DCDF}" type="presParOf" srcId="{DF6D14A7-9239-4AC5-81C9-B8DBDD04E781}" destId="{AB42E980-6A66-4801-ADC0-BB954536A0A2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99197-DF1A-4903-807F-463626649E70}">
      <dsp:nvSpPr>
        <dsp:cNvPr id="0" name=""/>
        <dsp:cNvSpPr/>
      </dsp:nvSpPr>
      <dsp:spPr>
        <a:xfrm>
          <a:off x="4193977" y="1526976"/>
          <a:ext cx="3804045" cy="38040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أَفْعَال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51066" y="2084065"/>
        <a:ext cx="2689867" cy="2689867"/>
      </dsp:txXfrm>
    </dsp:sp>
    <dsp:sp modelId="{E4798221-79E5-4B09-9135-F2A4AA4B30AA}">
      <dsp:nvSpPr>
        <dsp:cNvPr id="0" name=""/>
        <dsp:cNvSpPr/>
      </dsp:nvSpPr>
      <dsp:spPr>
        <a:xfrm>
          <a:off x="5144988" y="679"/>
          <a:ext cx="1902022" cy="1902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يَأْكُل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9224"/>
        <a:ext cx="1344932" cy="1344932"/>
      </dsp:txXfrm>
    </dsp:sp>
    <dsp:sp modelId="{FC4FE2A1-300C-4AE5-8326-982C0E8355C9}">
      <dsp:nvSpPr>
        <dsp:cNvPr id="0" name=""/>
        <dsp:cNvSpPr/>
      </dsp:nvSpPr>
      <dsp:spPr>
        <a:xfrm>
          <a:off x="6896710" y="726265"/>
          <a:ext cx="1902022" cy="19020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يَطْبُخ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75255" y="1004810"/>
        <a:ext cx="1344932" cy="1344932"/>
      </dsp:txXfrm>
    </dsp:sp>
    <dsp:sp modelId="{A9DCC4D2-9B4F-4D51-8102-3878487CA98B}">
      <dsp:nvSpPr>
        <dsp:cNvPr id="0" name=""/>
        <dsp:cNvSpPr/>
      </dsp:nvSpPr>
      <dsp:spPr>
        <a:xfrm>
          <a:off x="7622297" y="2477987"/>
          <a:ext cx="1902022" cy="19020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يُحَضِّر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842" y="2756532"/>
        <a:ext cx="1344932" cy="1344932"/>
      </dsp:txXfrm>
    </dsp:sp>
    <dsp:sp modelId="{DFFA3209-7516-40D0-A6C9-E92D85D3CC21}">
      <dsp:nvSpPr>
        <dsp:cNvPr id="0" name=""/>
        <dsp:cNvSpPr/>
      </dsp:nvSpPr>
      <dsp:spPr>
        <a:xfrm>
          <a:off x="6896710" y="4229709"/>
          <a:ext cx="1902022" cy="190202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يُرِيد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75255" y="4508254"/>
        <a:ext cx="1344932" cy="1344932"/>
      </dsp:txXfrm>
    </dsp:sp>
    <dsp:sp modelId="{55CC783B-7401-46D7-8DDD-9C925E1E7869}">
      <dsp:nvSpPr>
        <dsp:cNvPr id="0" name=""/>
        <dsp:cNvSpPr/>
      </dsp:nvSpPr>
      <dsp:spPr>
        <a:xfrm>
          <a:off x="5144988" y="4955296"/>
          <a:ext cx="1902022" cy="190202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يُعْطِي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33841"/>
        <a:ext cx="1344932" cy="1344932"/>
      </dsp:txXfrm>
    </dsp:sp>
    <dsp:sp modelId="{4B693E54-21DF-4446-917F-75D50676BCCD}">
      <dsp:nvSpPr>
        <dsp:cNvPr id="0" name=""/>
        <dsp:cNvSpPr/>
      </dsp:nvSpPr>
      <dsp:spPr>
        <a:xfrm>
          <a:off x="3393266" y="4229709"/>
          <a:ext cx="1902022" cy="1902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يُحِب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671811" y="4508254"/>
        <a:ext cx="1344932" cy="1344932"/>
      </dsp:txXfrm>
    </dsp:sp>
    <dsp:sp modelId="{463AB7C7-4E7B-4B4C-A33F-5C32A948B00F}">
      <dsp:nvSpPr>
        <dsp:cNvPr id="0" name=""/>
        <dsp:cNvSpPr/>
      </dsp:nvSpPr>
      <dsp:spPr>
        <a:xfrm>
          <a:off x="2667680" y="2477987"/>
          <a:ext cx="1902022" cy="19020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يُفَضِّل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46225" y="2756532"/>
        <a:ext cx="1344932" cy="1344932"/>
      </dsp:txXfrm>
    </dsp:sp>
    <dsp:sp modelId="{0DBEDBFB-609C-4176-90F0-DA2CACB5B959}">
      <dsp:nvSpPr>
        <dsp:cNvPr id="0" name=""/>
        <dsp:cNvSpPr/>
      </dsp:nvSpPr>
      <dsp:spPr>
        <a:xfrm>
          <a:off x="3393266" y="726265"/>
          <a:ext cx="1902022" cy="19020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3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يَسْتَطِيع</a:t>
          </a:r>
          <a:endParaRPr lang="en-US" sz="43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671811" y="1004810"/>
        <a:ext cx="1344932" cy="13449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238750" y="2406653"/>
          <a:ext cx="1714499" cy="1714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 الأ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- 1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657736"/>
        <a:ext cx="1212333" cy="1212333"/>
      </dsp:txXfrm>
    </dsp:sp>
    <dsp:sp modelId="{EFF1EC9F-2A78-8242-8C8B-0F92E1D1DD07}">
      <dsp:nvSpPr>
        <dsp:cNvPr id="0" name=""/>
        <dsp:cNvSpPr/>
      </dsp:nvSpPr>
      <dsp:spPr>
        <a:xfrm rot="16200000">
          <a:off x="5913324" y="1780856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1952245"/>
        <a:ext cx="255746" cy="349757"/>
      </dsp:txXfrm>
    </dsp:sp>
    <dsp:sp modelId="{37541F5D-28E8-9D4B-AB27-1C4E02C84DD4}">
      <dsp:nvSpPr>
        <dsp:cNvPr id="0" name=""/>
        <dsp:cNvSpPr/>
      </dsp:nvSpPr>
      <dsp:spPr>
        <a:xfrm>
          <a:off x="5238750" y="2810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الخ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ض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ر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53893"/>
        <a:ext cx="1212333" cy="1212333"/>
      </dsp:txXfrm>
    </dsp:sp>
    <dsp:sp modelId="{114F3577-38FC-944A-9D53-2D6EC60A7A26}">
      <dsp:nvSpPr>
        <dsp:cNvPr id="0" name=""/>
        <dsp:cNvSpPr/>
      </dsp:nvSpPr>
      <dsp:spPr>
        <a:xfrm rot="19800000">
          <a:off x="6945263" y="237664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52605" y="2520634"/>
        <a:ext cx="255746" cy="349757"/>
      </dsp:txXfrm>
    </dsp:sp>
    <dsp:sp modelId="{C758F5A7-D2EB-014A-B46F-61C7F4ADDFAC}">
      <dsp:nvSpPr>
        <dsp:cNvPr id="0" name=""/>
        <dsp:cNvSpPr/>
      </dsp:nvSpPr>
      <dsp:spPr>
        <a:xfrm>
          <a:off x="7320538" y="1204731"/>
          <a:ext cx="1714499" cy="17144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الل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ح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71621" y="1455814"/>
        <a:ext cx="1212333" cy="1212333"/>
      </dsp:txXfrm>
    </dsp:sp>
    <dsp:sp modelId="{978F3453-98AF-4DD9-BD77-DC6F959807D6}">
      <dsp:nvSpPr>
        <dsp:cNvPr id="0" name=""/>
        <dsp:cNvSpPr/>
      </dsp:nvSpPr>
      <dsp:spPr>
        <a:xfrm rot="1800000">
          <a:off x="6945263" y="3568228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6952605" y="3657413"/>
        <a:ext cx="255746" cy="349757"/>
      </dsp:txXfrm>
    </dsp:sp>
    <dsp:sp modelId="{809A48A1-C114-47A3-BAE6-2C09A9D72FD9}">
      <dsp:nvSpPr>
        <dsp:cNvPr id="0" name=""/>
        <dsp:cNvSpPr/>
      </dsp:nvSpPr>
      <dsp:spPr>
        <a:xfrm>
          <a:off x="7320538" y="3608574"/>
          <a:ext cx="1714499" cy="17144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الدَّجَاج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71621" y="3859657"/>
        <a:ext cx="1212333" cy="1212333"/>
      </dsp:txXfrm>
    </dsp:sp>
    <dsp:sp modelId="{298D7BC5-3DC1-274F-AC84-9330BF06D18F}">
      <dsp:nvSpPr>
        <dsp:cNvPr id="0" name=""/>
        <dsp:cNvSpPr/>
      </dsp:nvSpPr>
      <dsp:spPr>
        <a:xfrm rot="5400000">
          <a:off x="5913324" y="4164019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4225803"/>
        <a:ext cx="255746" cy="349757"/>
      </dsp:txXfrm>
    </dsp:sp>
    <dsp:sp modelId="{61218A4F-C48D-5349-B767-056C78768998}">
      <dsp:nvSpPr>
        <dsp:cNvPr id="0" name=""/>
        <dsp:cNvSpPr/>
      </dsp:nvSpPr>
      <dsp:spPr>
        <a:xfrm>
          <a:off x="5238750" y="4810495"/>
          <a:ext cx="1714499" cy="17144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ِّ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لات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5061578"/>
        <a:ext cx="1212333" cy="1212333"/>
      </dsp:txXfrm>
    </dsp:sp>
    <dsp:sp modelId="{64A03215-578A-0345-87DF-B9F5D283F89D}">
      <dsp:nvSpPr>
        <dsp:cNvPr id="0" name=""/>
        <dsp:cNvSpPr/>
      </dsp:nvSpPr>
      <dsp:spPr>
        <a:xfrm rot="9000000">
          <a:off x="4881384" y="3568228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983647" y="3657413"/>
        <a:ext cx="255746" cy="349757"/>
      </dsp:txXfrm>
    </dsp:sp>
    <dsp:sp modelId="{5951B234-D86A-6F4A-B0E4-59D9CD523D30}">
      <dsp:nvSpPr>
        <dsp:cNvPr id="0" name=""/>
        <dsp:cNvSpPr/>
      </dsp:nvSpPr>
      <dsp:spPr>
        <a:xfrm>
          <a:off x="3156961" y="3608574"/>
          <a:ext cx="1714499" cy="171449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الب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اط</a:t>
          </a:r>
          <a:r>
            <a:rPr lang="ar-EG" sz="2800" kern="1200">
              <a:latin typeface="Sakkal Majalla" panose="02000000000000000000" pitchFamily="2" charset="-78"/>
              <a:cs typeface="Sakkal Majalla" panose="02000000000000000000" pitchFamily="2" charset="-78"/>
            </a:rPr>
            <a:t>َة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408044" y="3859657"/>
        <a:ext cx="1212333" cy="1212333"/>
      </dsp:txXfrm>
    </dsp:sp>
    <dsp:sp modelId="{F240B5E3-362F-BD4F-9CCD-5459A7C64CB4}">
      <dsp:nvSpPr>
        <dsp:cNvPr id="0" name=""/>
        <dsp:cNvSpPr/>
      </dsp:nvSpPr>
      <dsp:spPr>
        <a:xfrm rot="12600000">
          <a:off x="4881384" y="237664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 rot="10800000">
        <a:off x="4983647" y="2520634"/>
        <a:ext cx="255746" cy="349757"/>
      </dsp:txXfrm>
    </dsp:sp>
    <dsp:sp modelId="{FE859190-9504-254E-B129-805C8FE9BD16}">
      <dsp:nvSpPr>
        <dsp:cNvPr id="0" name=""/>
        <dsp:cNvSpPr/>
      </dsp:nvSpPr>
      <dsp:spPr>
        <a:xfrm>
          <a:off x="3156961" y="1204731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الح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28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sz="28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408044" y="1455814"/>
        <a:ext cx="1212333" cy="12123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155406" y="2449118"/>
          <a:ext cx="1881187" cy="188118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 الأ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ة</a:t>
          </a: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 - 2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30899" y="2724611"/>
        <a:ext cx="1330201" cy="1330201"/>
      </dsp:txXfrm>
    </dsp:sp>
    <dsp:sp modelId="{EFF1EC9F-2A78-8242-8C8B-0F92E1D1DD07}">
      <dsp:nvSpPr>
        <dsp:cNvPr id="0" name=""/>
        <dsp:cNvSpPr/>
      </dsp:nvSpPr>
      <dsp:spPr>
        <a:xfrm rot="16200000">
          <a:off x="5896277" y="1763787"/>
          <a:ext cx="399444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56194" y="1951625"/>
        <a:ext cx="279611" cy="383761"/>
      </dsp:txXfrm>
    </dsp:sp>
    <dsp:sp modelId="{37541F5D-28E8-9D4B-AB27-1C4E02C84DD4}">
      <dsp:nvSpPr>
        <dsp:cNvPr id="0" name=""/>
        <dsp:cNvSpPr/>
      </dsp:nvSpPr>
      <dsp:spPr>
        <a:xfrm>
          <a:off x="5249465" y="2380"/>
          <a:ext cx="1693068" cy="16930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شَطِيرَة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97409" y="250324"/>
        <a:ext cx="1197180" cy="1197180"/>
      </dsp:txXfrm>
    </dsp:sp>
    <dsp:sp modelId="{114F3577-38FC-944A-9D53-2D6EC60A7A26}">
      <dsp:nvSpPr>
        <dsp:cNvPr id="0" name=""/>
        <dsp:cNvSpPr/>
      </dsp:nvSpPr>
      <dsp:spPr>
        <a:xfrm rot="19285714">
          <a:off x="6917445" y="2255555"/>
          <a:ext cx="399444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30517" y="2420833"/>
        <a:ext cx="279611" cy="383761"/>
      </dsp:txXfrm>
    </dsp:sp>
    <dsp:sp modelId="{C758F5A7-D2EB-014A-B46F-61C7F4ADDFAC}">
      <dsp:nvSpPr>
        <dsp:cNvPr id="0" name=""/>
        <dsp:cNvSpPr/>
      </dsp:nvSpPr>
      <dsp:spPr>
        <a:xfrm>
          <a:off x="7235940" y="959016"/>
          <a:ext cx="1693068" cy="16930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فَوَاكِه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483884" y="1206960"/>
        <a:ext cx="1197180" cy="1197180"/>
      </dsp:txXfrm>
    </dsp:sp>
    <dsp:sp modelId="{978F3453-98AF-4DD9-BD77-DC6F959807D6}">
      <dsp:nvSpPr>
        <dsp:cNvPr id="0" name=""/>
        <dsp:cNvSpPr/>
      </dsp:nvSpPr>
      <dsp:spPr>
        <a:xfrm rot="771429">
          <a:off x="7169653" y="3360549"/>
          <a:ext cx="399444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7171155" y="3475137"/>
        <a:ext cx="279611" cy="383761"/>
      </dsp:txXfrm>
    </dsp:sp>
    <dsp:sp modelId="{809A48A1-C114-47A3-BAE6-2C09A9D72FD9}">
      <dsp:nvSpPr>
        <dsp:cNvPr id="0" name=""/>
        <dsp:cNvSpPr/>
      </dsp:nvSpPr>
      <dsp:spPr>
        <a:xfrm>
          <a:off x="7726559" y="3108558"/>
          <a:ext cx="1693068" cy="16930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لَبَن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74503" y="3356502"/>
        <a:ext cx="1197180" cy="1197180"/>
      </dsp:txXfrm>
    </dsp:sp>
    <dsp:sp modelId="{298D7BC5-3DC1-274F-AC84-9330BF06D18F}">
      <dsp:nvSpPr>
        <dsp:cNvPr id="0" name=""/>
        <dsp:cNvSpPr/>
      </dsp:nvSpPr>
      <dsp:spPr>
        <a:xfrm rot="3878284">
          <a:off x="6456011" y="4248036"/>
          <a:ext cx="396889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490044" y="4322161"/>
        <a:ext cx="277822" cy="383761"/>
      </dsp:txXfrm>
    </dsp:sp>
    <dsp:sp modelId="{61218A4F-C48D-5349-B767-056C78768998}">
      <dsp:nvSpPr>
        <dsp:cNvPr id="0" name=""/>
        <dsp:cNvSpPr/>
      </dsp:nvSpPr>
      <dsp:spPr>
        <a:xfrm>
          <a:off x="6335712" y="4834737"/>
          <a:ext cx="1693068" cy="169306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شَرَاب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583656" y="5082681"/>
        <a:ext cx="1197180" cy="1197180"/>
      </dsp:txXfrm>
    </dsp:sp>
    <dsp:sp modelId="{9687E902-5559-47B0-9300-5BE9623029BA}">
      <dsp:nvSpPr>
        <dsp:cNvPr id="0" name=""/>
        <dsp:cNvSpPr/>
      </dsp:nvSpPr>
      <dsp:spPr>
        <a:xfrm rot="6942857">
          <a:off x="5329572" y="4246686"/>
          <a:ext cx="399444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5415485" y="4320624"/>
        <a:ext cx="279611" cy="383761"/>
      </dsp:txXfrm>
    </dsp:sp>
    <dsp:sp modelId="{F673C9F0-CA08-408A-BA87-88CB8F4C4CFF}">
      <dsp:nvSpPr>
        <dsp:cNvPr id="0" name=""/>
        <dsp:cNvSpPr/>
      </dsp:nvSpPr>
      <dsp:spPr>
        <a:xfrm>
          <a:off x="4147055" y="4832356"/>
          <a:ext cx="1693068" cy="169306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عَصِير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394999" y="5080300"/>
        <a:ext cx="1197180" cy="1197180"/>
      </dsp:txXfrm>
    </dsp:sp>
    <dsp:sp modelId="{31BCB6FC-CBBE-4FB4-8886-6E8C05E1AC49}">
      <dsp:nvSpPr>
        <dsp:cNvPr id="0" name=""/>
        <dsp:cNvSpPr/>
      </dsp:nvSpPr>
      <dsp:spPr>
        <a:xfrm rot="10028571">
          <a:off x="4622902" y="3360549"/>
          <a:ext cx="399444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741233" y="3475137"/>
        <a:ext cx="279611" cy="383761"/>
      </dsp:txXfrm>
    </dsp:sp>
    <dsp:sp modelId="{901C30D5-8FCE-47FC-8936-FC349579757C}">
      <dsp:nvSpPr>
        <dsp:cNvPr id="0" name=""/>
        <dsp:cNvSpPr/>
      </dsp:nvSpPr>
      <dsp:spPr>
        <a:xfrm>
          <a:off x="2772372" y="3108558"/>
          <a:ext cx="1693068" cy="169306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السَلَطَة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020316" y="3356502"/>
        <a:ext cx="1197180" cy="1197180"/>
      </dsp:txXfrm>
    </dsp:sp>
    <dsp:sp modelId="{86B9FEA7-CD59-4FC1-A00B-F7EDE0024463}">
      <dsp:nvSpPr>
        <dsp:cNvPr id="0" name=""/>
        <dsp:cNvSpPr/>
      </dsp:nvSpPr>
      <dsp:spPr>
        <a:xfrm rot="13154122">
          <a:off x="4873887" y="2238640"/>
          <a:ext cx="408318" cy="6396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982574" y="2405301"/>
        <a:ext cx="285823" cy="383761"/>
      </dsp:txXfrm>
    </dsp:sp>
    <dsp:sp modelId="{32CEA39A-DE62-42F7-99C6-DDBB8FEEF2EE}">
      <dsp:nvSpPr>
        <dsp:cNvPr id="0" name=""/>
        <dsp:cNvSpPr/>
      </dsp:nvSpPr>
      <dsp:spPr>
        <a:xfrm>
          <a:off x="3268511" y="925513"/>
          <a:ext cx="1693068" cy="16930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1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الفُطْر</a:t>
          </a:r>
          <a:endParaRPr lang="en-US" sz="31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516455" y="1173457"/>
        <a:ext cx="1197180" cy="11971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043785" y="2947756"/>
          <a:ext cx="2104429" cy="2104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الط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ع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ام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255942"/>
        <a:ext cx="1488057" cy="1488057"/>
      </dsp:txXfrm>
    </dsp:sp>
    <dsp:sp modelId="{EFF1EC9F-2A78-8242-8C8B-0F92E1D1DD07}">
      <dsp:nvSpPr>
        <dsp:cNvPr id="0" name=""/>
        <dsp:cNvSpPr/>
      </dsp:nvSpPr>
      <dsp:spPr>
        <a:xfrm rot="16200000">
          <a:off x="5873441" y="2182679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40209" y="2392548"/>
        <a:ext cx="311581" cy="429304"/>
      </dsp:txXfrm>
    </dsp:sp>
    <dsp:sp modelId="{37541F5D-28E8-9D4B-AB27-1C4E02C84DD4}">
      <dsp:nvSpPr>
        <dsp:cNvPr id="0" name=""/>
        <dsp:cNvSpPr/>
      </dsp:nvSpPr>
      <dsp:spPr>
        <a:xfrm>
          <a:off x="5043785" y="3483"/>
          <a:ext cx="2104429" cy="21044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س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وق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971" y="311669"/>
        <a:ext cx="1488057" cy="1488057"/>
      </dsp:txXfrm>
    </dsp:sp>
    <dsp:sp modelId="{114F3577-38FC-944A-9D53-2D6EC60A7A26}">
      <dsp:nvSpPr>
        <dsp:cNvPr id="0" name=""/>
        <dsp:cNvSpPr/>
      </dsp:nvSpPr>
      <dsp:spPr>
        <a:xfrm rot="1800000">
          <a:off x="7137439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146384" y="4481704"/>
        <a:ext cx="311581" cy="429304"/>
      </dsp:txXfrm>
    </dsp:sp>
    <dsp:sp modelId="{C758F5A7-D2EB-014A-B46F-61C7F4ADDFAC}">
      <dsp:nvSpPr>
        <dsp:cNvPr id="0" name=""/>
        <dsp:cNvSpPr/>
      </dsp:nvSpPr>
      <dsp:spPr>
        <a:xfrm>
          <a:off x="7593599" y="4419892"/>
          <a:ext cx="2104429" cy="210442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1785" y="4728078"/>
        <a:ext cx="1488057" cy="1488057"/>
      </dsp:txXfrm>
    </dsp:sp>
    <dsp:sp modelId="{298D7BC5-3DC1-274F-AC84-9330BF06D18F}">
      <dsp:nvSpPr>
        <dsp:cNvPr id="0" name=""/>
        <dsp:cNvSpPr/>
      </dsp:nvSpPr>
      <dsp:spPr>
        <a:xfrm rot="9000000">
          <a:off x="4609444" y="4371987"/>
          <a:ext cx="445116" cy="71550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6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 rot="10800000">
        <a:off x="4734034" y="4481704"/>
        <a:ext cx="311581" cy="429304"/>
      </dsp:txXfrm>
    </dsp:sp>
    <dsp:sp modelId="{61218A4F-C48D-5349-B767-056C78768998}">
      <dsp:nvSpPr>
        <dsp:cNvPr id="0" name=""/>
        <dsp:cNvSpPr/>
      </dsp:nvSpPr>
      <dsp:spPr>
        <a:xfrm>
          <a:off x="2493970" y="4419892"/>
          <a:ext cx="2104429" cy="210442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ش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ِ</a:t>
          </a:r>
          <a:r>
            <a:rPr lang="ar-SA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ي</a:t>
          </a: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ّ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802156" y="4728078"/>
        <a:ext cx="1488057" cy="1488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99197-DF1A-4903-807F-463626649E70}">
      <dsp:nvSpPr>
        <dsp:cNvPr id="0" name=""/>
        <dsp:cNvSpPr/>
      </dsp:nvSpPr>
      <dsp:spPr>
        <a:xfrm>
          <a:off x="3989710" y="2007878"/>
          <a:ext cx="4212578" cy="421257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صِفَات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06628" y="2624796"/>
        <a:ext cx="2978742" cy="2978742"/>
      </dsp:txXfrm>
    </dsp:sp>
    <dsp:sp modelId="{E4798221-79E5-4B09-9135-F2A4AA4B30AA}">
      <dsp:nvSpPr>
        <dsp:cNvPr id="0" name=""/>
        <dsp:cNvSpPr/>
      </dsp:nvSpPr>
      <dsp:spPr>
        <a:xfrm>
          <a:off x="5042855" y="320347"/>
          <a:ext cx="2106289" cy="210628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لَذِيذ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314" y="628806"/>
        <a:ext cx="1489371" cy="1489371"/>
      </dsp:txXfrm>
    </dsp:sp>
    <dsp:sp modelId="{FC4FE2A1-300C-4AE5-8326-982C0E8355C9}">
      <dsp:nvSpPr>
        <dsp:cNvPr id="0" name=""/>
        <dsp:cNvSpPr/>
      </dsp:nvSpPr>
      <dsp:spPr>
        <a:xfrm>
          <a:off x="7416350" y="4431361"/>
          <a:ext cx="2106289" cy="210628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طَازَج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724809" y="4739820"/>
        <a:ext cx="1489371" cy="1489371"/>
      </dsp:txXfrm>
    </dsp:sp>
    <dsp:sp modelId="{A9DCC4D2-9B4F-4D51-8102-3878487CA98B}">
      <dsp:nvSpPr>
        <dsp:cNvPr id="0" name=""/>
        <dsp:cNvSpPr/>
      </dsp:nvSpPr>
      <dsp:spPr>
        <a:xfrm>
          <a:off x="2669360" y="4431361"/>
          <a:ext cx="2106289" cy="210628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مُفِيد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77819" y="4739820"/>
        <a:ext cx="1489371" cy="14893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99197-DF1A-4903-807F-463626649E70}">
      <dsp:nvSpPr>
        <dsp:cNvPr id="0" name=""/>
        <dsp:cNvSpPr/>
      </dsp:nvSpPr>
      <dsp:spPr>
        <a:xfrm>
          <a:off x="3989710" y="2007878"/>
          <a:ext cx="4212578" cy="421257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أَدَوَات الطَّعَام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606628" y="2624796"/>
        <a:ext cx="2978742" cy="2978742"/>
      </dsp:txXfrm>
    </dsp:sp>
    <dsp:sp modelId="{E4798221-79E5-4B09-9135-F2A4AA4B30AA}">
      <dsp:nvSpPr>
        <dsp:cNvPr id="0" name=""/>
        <dsp:cNvSpPr/>
      </dsp:nvSpPr>
      <dsp:spPr>
        <a:xfrm>
          <a:off x="5042855" y="320347"/>
          <a:ext cx="2106289" cy="2106289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صَحْن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351314" y="628806"/>
        <a:ext cx="1489371" cy="1489371"/>
      </dsp:txXfrm>
    </dsp:sp>
    <dsp:sp modelId="{FC4FE2A1-300C-4AE5-8326-982C0E8355C9}">
      <dsp:nvSpPr>
        <dsp:cNvPr id="0" name=""/>
        <dsp:cNvSpPr/>
      </dsp:nvSpPr>
      <dsp:spPr>
        <a:xfrm>
          <a:off x="7416350" y="4431361"/>
          <a:ext cx="2106289" cy="2106289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مِلْعَقَة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724809" y="4739820"/>
        <a:ext cx="1489371" cy="1489371"/>
      </dsp:txXfrm>
    </dsp:sp>
    <dsp:sp modelId="{3B4D6D60-E521-404A-B5A2-B7E6AAD5DAA6}">
      <dsp:nvSpPr>
        <dsp:cNvPr id="0" name=""/>
        <dsp:cNvSpPr/>
      </dsp:nvSpPr>
      <dsp:spPr>
        <a:xfrm>
          <a:off x="2669360" y="4431361"/>
          <a:ext cx="2106289" cy="210628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866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42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قَائِمَةُ الطَّعَام</a:t>
          </a:r>
          <a:endParaRPr lang="en-US" sz="42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77819" y="4739820"/>
        <a:ext cx="1489371" cy="148937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1B36A5-BAA3-694E-9D38-D698B6F2E49C}">
      <dsp:nvSpPr>
        <dsp:cNvPr id="0" name=""/>
        <dsp:cNvSpPr/>
      </dsp:nvSpPr>
      <dsp:spPr>
        <a:xfrm>
          <a:off x="5238750" y="2406653"/>
          <a:ext cx="1714499" cy="17144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ن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اع الو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ج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ْ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ب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ات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657736"/>
        <a:ext cx="1212333" cy="1212333"/>
      </dsp:txXfrm>
    </dsp:sp>
    <dsp:sp modelId="{EFF1EC9F-2A78-8242-8C8B-0F92E1D1DD07}">
      <dsp:nvSpPr>
        <dsp:cNvPr id="0" name=""/>
        <dsp:cNvSpPr/>
      </dsp:nvSpPr>
      <dsp:spPr>
        <a:xfrm rot="16200000">
          <a:off x="5913324" y="1780856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968127" y="1952245"/>
        <a:ext cx="255746" cy="349757"/>
      </dsp:txXfrm>
    </dsp:sp>
    <dsp:sp modelId="{37541F5D-28E8-9D4B-AB27-1C4E02C84DD4}">
      <dsp:nvSpPr>
        <dsp:cNvPr id="0" name=""/>
        <dsp:cNvSpPr/>
      </dsp:nvSpPr>
      <dsp:spPr>
        <a:xfrm>
          <a:off x="5238750" y="2810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الف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ُ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ور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89833" y="253893"/>
        <a:ext cx="1212333" cy="1212333"/>
      </dsp:txXfrm>
    </dsp:sp>
    <dsp:sp modelId="{114F3577-38FC-944A-9D53-2D6EC60A7A26}">
      <dsp:nvSpPr>
        <dsp:cNvPr id="0" name=""/>
        <dsp:cNvSpPr/>
      </dsp:nvSpPr>
      <dsp:spPr>
        <a:xfrm rot="19800000">
          <a:off x="6945263" y="237664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52605" y="2520634"/>
        <a:ext cx="255746" cy="349757"/>
      </dsp:txXfrm>
    </dsp:sp>
    <dsp:sp modelId="{C758F5A7-D2EB-014A-B46F-61C7F4ADDFAC}">
      <dsp:nvSpPr>
        <dsp:cNvPr id="0" name=""/>
        <dsp:cNvSpPr/>
      </dsp:nvSpPr>
      <dsp:spPr>
        <a:xfrm>
          <a:off x="7320538" y="1204731"/>
          <a:ext cx="1714499" cy="17144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الغ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د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71621" y="1455814"/>
        <a:ext cx="1212333" cy="1212333"/>
      </dsp:txXfrm>
    </dsp:sp>
    <dsp:sp modelId="{298D7BC5-3DC1-274F-AC84-9330BF06D18F}">
      <dsp:nvSpPr>
        <dsp:cNvPr id="0" name=""/>
        <dsp:cNvSpPr/>
      </dsp:nvSpPr>
      <dsp:spPr>
        <a:xfrm rot="1800000">
          <a:off x="6945263" y="3568228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952605" y="3657413"/>
        <a:ext cx="255746" cy="349757"/>
      </dsp:txXfrm>
    </dsp:sp>
    <dsp:sp modelId="{61218A4F-C48D-5349-B767-056C78768998}">
      <dsp:nvSpPr>
        <dsp:cNvPr id="0" name=""/>
        <dsp:cNvSpPr/>
      </dsp:nvSpPr>
      <dsp:spPr>
        <a:xfrm>
          <a:off x="7320538" y="3608574"/>
          <a:ext cx="1714499" cy="17144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ش</a:t>
          </a: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َ</a:t>
          </a:r>
          <a:r>
            <a:rPr lang="ar-SA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اء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571621" y="3859657"/>
        <a:ext cx="1212333" cy="1212333"/>
      </dsp:txXfrm>
    </dsp:sp>
    <dsp:sp modelId="{EFB18FF6-DE5C-431B-B292-4FA48253F2F3}">
      <dsp:nvSpPr>
        <dsp:cNvPr id="0" name=""/>
        <dsp:cNvSpPr/>
      </dsp:nvSpPr>
      <dsp:spPr>
        <a:xfrm rot="5419620">
          <a:off x="5912516" y="4153145"/>
          <a:ext cx="353490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5965842" y="4216708"/>
        <a:ext cx="247443" cy="349757"/>
      </dsp:txXfrm>
    </dsp:sp>
    <dsp:sp modelId="{0BF2DD7B-726F-48FD-BE26-E25B45C7BC93}">
      <dsp:nvSpPr>
        <dsp:cNvPr id="0" name=""/>
        <dsp:cNvSpPr/>
      </dsp:nvSpPr>
      <dsp:spPr>
        <a:xfrm>
          <a:off x="5225158" y="4788076"/>
          <a:ext cx="1714499" cy="17144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وَجْبَة نَبَاتِيَّة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76241" y="5039159"/>
        <a:ext cx="1212333" cy="1212333"/>
      </dsp:txXfrm>
    </dsp:sp>
    <dsp:sp modelId="{CCDEA2B2-374F-4B86-83A6-8950C5C795ED}">
      <dsp:nvSpPr>
        <dsp:cNvPr id="0" name=""/>
        <dsp:cNvSpPr/>
      </dsp:nvSpPr>
      <dsp:spPr>
        <a:xfrm rot="9019620">
          <a:off x="4893362" y="3556955"/>
          <a:ext cx="353490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992456" y="3647292"/>
        <a:ext cx="247443" cy="349757"/>
      </dsp:txXfrm>
    </dsp:sp>
    <dsp:sp modelId="{682C1F2D-2569-40F5-886F-C06250A85233}">
      <dsp:nvSpPr>
        <dsp:cNvPr id="0" name=""/>
        <dsp:cNvSpPr/>
      </dsp:nvSpPr>
      <dsp:spPr>
        <a:xfrm>
          <a:off x="3169580" y="3585594"/>
          <a:ext cx="1714499" cy="171449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وَجْبَة سَرِيعَة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420663" y="3836677"/>
        <a:ext cx="1212333" cy="1212333"/>
      </dsp:txXfrm>
    </dsp:sp>
    <dsp:sp modelId="{9892D141-9D21-41CA-AF66-CE52ADFBE5E8}">
      <dsp:nvSpPr>
        <dsp:cNvPr id="0" name=""/>
        <dsp:cNvSpPr/>
      </dsp:nvSpPr>
      <dsp:spPr>
        <a:xfrm rot="12600000">
          <a:off x="4881384" y="2376647"/>
          <a:ext cx="365351" cy="58292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 rot="10800000">
        <a:off x="4983647" y="2520634"/>
        <a:ext cx="255746" cy="349757"/>
      </dsp:txXfrm>
    </dsp:sp>
    <dsp:sp modelId="{BA1BFCF7-530A-4F78-85A7-5D58D9B363E6}">
      <dsp:nvSpPr>
        <dsp:cNvPr id="0" name=""/>
        <dsp:cNvSpPr/>
      </dsp:nvSpPr>
      <dsp:spPr>
        <a:xfrm>
          <a:off x="3156961" y="1204731"/>
          <a:ext cx="1714499" cy="17144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3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وَجْبَة خَفِيفَة</a:t>
          </a:r>
          <a:endParaRPr lang="en-US" sz="3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408044" y="1455814"/>
        <a:ext cx="1212333" cy="12123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99197-DF1A-4903-807F-463626649E70}">
      <dsp:nvSpPr>
        <dsp:cNvPr id="0" name=""/>
        <dsp:cNvSpPr/>
      </dsp:nvSpPr>
      <dsp:spPr>
        <a:xfrm>
          <a:off x="4193977" y="1526976"/>
          <a:ext cx="3804045" cy="3804045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marL="0" lvl="0" indent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أَمَاكِنُ الطَّعَام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4751066" y="2084065"/>
        <a:ext cx="2689867" cy="2689867"/>
      </dsp:txXfrm>
    </dsp:sp>
    <dsp:sp modelId="{E4798221-79E5-4B09-9135-F2A4AA4B30AA}">
      <dsp:nvSpPr>
        <dsp:cNvPr id="0" name=""/>
        <dsp:cNvSpPr/>
      </dsp:nvSpPr>
      <dsp:spPr>
        <a:xfrm>
          <a:off x="5144988" y="679"/>
          <a:ext cx="1902022" cy="1902022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مَطْبَخ</a:t>
          </a:r>
          <a:endParaRPr lang="en-US" sz="5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279224"/>
        <a:ext cx="1344932" cy="1344932"/>
      </dsp:txXfrm>
    </dsp:sp>
    <dsp:sp modelId="{FC4FE2A1-300C-4AE5-8326-982C0E8355C9}">
      <dsp:nvSpPr>
        <dsp:cNvPr id="0" name=""/>
        <dsp:cNvSpPr/>
      </dsp:nvSpPr>
      <dsp:spPr>
        <a:xfrm>
          <a:off x="7622297" y="2477987"/>
          <a:ext cx="1902022" cy="1902022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مَطْعَم</a:t>
          </a:r>
          <a:endParaRPr lang="en-US" sz="5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7900842" y="2756532"/>
        <a:ext cx="1344932" cy="1344932"/>
      </dsp:txXfrm>
    </dsp:sp>
    <dsp:sp modelId="{A9DCC4D2-9B4F-4D51-8102-3878487CA98B}">
      <dsp:nvSpPr>
        <dsp:cNvPr id="0" name=""/>
        <dsp:cNvSpPr/>
      </dsp:nvSpPr>
      <dsp:spPr>
        <a:xfrm>
          <a:off x="5144988" y="4955296"/>
          <a:ext cx="1902022" cy="1902022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طَاوِلَة</a:t>
          </a:r>
          <a:endParaRPr lang="en-US" sz="5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5423533" y="5233841"/>
        <a:ext cx="1344932" cy="1344932"/>
      </dsp:txXfrm>
    </dsp:sp>
    <dsp:sp modelId="{AB42E980-6A66-4801-ADC0-BB954536A0A2}">
      <dsp:nvSpPr>
        <dsp:cNvPr id="0" name=""/>
        <dsp:cNvSpPr/>
      </dsp:nvSpPr>
      <dsp:spPr>
        <a:xfrm>
          <a:off x="2667680" y="2477987"/>
          <a:ext cx="1902022" cy="1902022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2400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54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النَّادِل</a:t>
          </a:r>
          <a:endParaRPr lang="en-US" sz="54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946225" y="2756532"/>
        <a:ext cx="1344932" cy="13449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2020-12-19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161E – Arabic Curriculum – Lecture No. 21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73850-9D85-2A4A-B6B7-456EA1583E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2020-10-10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Food &amp; meals (1)</a:t>
            </a:r>
            <a:br>
              <a:rPr lang="en-US" dirty="0"/>
            </a:br>
            <a:r>
              <a:rPr lang="ar-EG" dirty="0"/>
              <a:t>الطَّعَام وَالوَجَبَات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0483EA-36D0-2D2E-4D57-808ABB54D0D8}"/>
              </a:ext>
            </a:extLst>
          </p:cNvPr>
          <p:cNvGraphicFramePr/>
          <p:nvPr/>
        </p:nvGraphicFramePr>
        <p:xfrm>
          <a:off x="0" y="1"/>
          <a:ext cx="12192000" cy="6857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5272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B4D6D60-E521-404A-B5A2-B7E6AAD5DA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3B4D6D60-E521-404A-B5A2-B7E6AAD5DAA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15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B18FF6-DE5C-431B-B292-4FA48253F2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EFB18FF6-DE5C-431B-B292-4FA48253F2F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F2DD7B-726F-48FD-BE26-E25B45C7BC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0BF2DD7B-726F-48FD-BE26-E25B45C7BC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DEA2B2-374F-4B86-83A6-8950C5C795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CDEA2B2-374F-4B86-83A6-8950C5C795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2C1F2D-2569-40F5-886F-C06250A852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682C1F2D-2569-40F5-886F-C06250A852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892D141-9D21-41CA-AF66-CE52ADFBE5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9892D141-9D21-41CA-AF66-CE52ADFBE5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A1BFCF7-530A-4F78-85A7-5D58D9B363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BA1BFCF7-530A-4F78-85A7-5D58D9B363E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0483EA-36D0-2D2E-4D57-808ABB54D0D8}"/>
              </a:ext>
            </a:extLst>
          </p:cNvPr>
          <p:cNvGraphicFramePr/>
          <p:nvPr/>
        </p:nvGraphicFramePr>
        <p:xfrm>
          <a:off x="0" y="1"/>
          <a:ext cx="12192000" cy="6857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9716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42E980-6A66-4801-ADC0-BB954536A0A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AB42E980-6A66-4801-ADC0-BB954536A0A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76E5FB-B77E-0C43-81BE-841EB36BA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9FC7A04-D5C0-0245-9146-ECA901D878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86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0CAD23-4228-4B0B-9D6F-37ED565F39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574" y="460098"/>
            <a:ext cx="7394713" cy="5869433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85D416-5188-4B6C-8AE4-7ABC755A0E36}"/>
              </a:ext>
            </a:extLst>
          </p:cNvPr>
          <p:cNvSpPr/>
          <p:nvPr/>
        </p:nvSpPr>
        <p:spPr>
          <a:xfrm>
            <a:off x="2554357" y="2484785"/>
            <a:ext cx="7066722" cy="101379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1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مستطيل: زوايا مستديرة 3">
            <a:extLst>
              <a:ext uri="{FF2B5EF4-FFF2-40B4-BE49-F238E27FC236}">
                <a16:creationId xmlns:a16="http://schemas.microsoft.com/office/drawing/2014/main" id="{76C9795E-F192-416B-ACE4-AB34943639B0}"/>
              </a:ext>
            </a:extLst>
          </p:cNvPr>
          <p:cNvSpPr/>
          <p:nvPr/>
        </p:nvSpPr>
        <p:spPr>
          <a:xfrm>
            <a:off x="3251200" y="2697522"/>
            <a:ext cx="5994400" cy="1462956"/>
          </a:xfrm>
          <a:prstGeom prst="roundRect">
            <a:avLst/>
          </a:prstGeom>
          <a:solidFill>
            <a:schemeClr val="accent4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4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ماذا تَأْكُل / تَأْكُلِين؟</a:t>
            </a:r>
            <a:endParaRPr lang="en-US" sz="4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1571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6338FCE-BC8E-EA15-5AA9-5C4F761494CA}"/>
              </a:ext>
            </a:extLst>
          </p:cNvPr>
          <p:cNvSpPr/>
          <p:nvPr/>
        </p:nvSpPr>
        <p:spPr>
          <a:xfrm>
            <a:off x="740810" y="3274097"/>
            <a:ext cx="5355189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5355189" y="0"/>
                </a:moveTo>
                <a:lnTo>
                  <a:pt x="5355189" y="154902"/>
                </a:lnTo>
                <a:lnTo>
                  <a:pt x="0" y="154902"/>
                </a:lnTo>
                <a:lnTo>
                  <a:pt x="0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472107B-C040-77BE-CC3E-8B30AC8DA46E}"/>
              </a:ext>
            </a:extLst>
          </p:cNvPr>
          <p:cNvSpPr/>
          <p:nvPr/>
        </p:nvSpPr>
        <p:spPr>
          <a:xfrm>
            <a:off x="2525873" y="3274097"/>
            <a:ext cx="3570126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3570126" y="0"/>
                </a:moveTo>
                <a:lnTo>
                  <a:pt x="3570126" y="154902"/>
                </a:lnTo>
                <a:lnTo>
                  <a:pt x="0" y="154902"/>
                </a:lnTo>
                <a:lnTo>
                  <a:pt x="0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45FD5663-6292-BCEA-6644-2E0EBB35C734}"/>
              </a:ext>
            </a:extLst>
          </p:cNvPr>
          <p:cNvSpPr/>
          <p:nvPr/>
        </p:nvSpPr>
        <p:spPr>
          <a:xfrm>
            <a:off x="4307750" y="3274097"/>
            <a:ext cx="1788249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788249" y="0"/>
                </a:moveTo>
                <a:lnTo>
                  <a:pt x="1788249" y="154902"/>
                </a:lnTo>
                <a:lnTo>
                  <a:pt x="0" y="154902"/>
                </a:lnTo>
                <a:lnTo>
                  <a:pt x="0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3AA860F-9C8F-A535-FFCA-FAF13215AB17}"/>
              </a:ext>
            </a:extLst>
          </p:cNvPr>
          <p:cNvSpPr/>
          <p:nvPr/>
        </p:nvSpPr>
        <p:spPr>
          <a:xfrm>
            <a:off x="6050280" y="3274097"/>
            <a:ext cx="91440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12B188C-67F2-7FF2-E8AF-594363920D81}"/>
              </a:ext>
            </a:extLst>
          </p:cNvPr>
          <p:cNvSpPr/>
          <p:nvPr/>
        </p:nvSpPr>
        <p:spPr>
          <a:xfrm>
            <a:off x="6096000" y="3274097"/>
            <a:ext cx="1785063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4902"/>
                </a:lnTo>
                <a:lnTo>
                  <a:pt x="1785063" y="154902"/>
                </a:lnTo>
                <a:lnTo>
                  <a:pt x="1785063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3CF2700-AF5A-D43B-9BF3-D590EEB9F45C}"/>
              </a:ext>
            </a:extLst>
          </p:cNvPr>
          <p:cNvSpPr/>
          <p:nvPr/>
        </p:nvSpPr>
        <p:spPr>
          <a:xfrm>
            <a:off x="6096000" y="3274097"/>
            <a:ext cx="3570126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4902"/>
                </a:lnTo>
                <a:lnTo>
                  <a:pt x="3570126" y="154902"/>
                </a:lnTo>
                <a:lnTo>
                  <a:pt x="3570126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125248D-AE2E-A640-CC77-9F3CE8832714}"/>
              </a:ext>
            </a:extLst>
          </p:cNvPr>
          <p:cNvSpPr/>
          <p:nvPr/>
        </p:nvSpPr>
        <p:spPr>
          <a:xfrm>
            <a:off x="6096000" y="3274097"/>
            <a:ext cx="5355189" cy="30980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4902"/>
                </a:lnTo>
                <a:lnTo>
                  <a:pt x="5355189" y="154902"/>
                </a:lnTo>
                <a:lnTo>
                  <a:pt x="5355189" y="309804"/>
                </a:lnTo>
              </a:path>
            </a:pathLst>
          </a:custGeom>
          <a:noFill/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9EDC4A9-D5F5-41BD-2DF1-A4C357E5AA7A}"/>
              </a:ext>
            </a:extLst>
          </p:cNvPr>
          <p:cNvSpPr/>
          <p:nvPr/>
        </p:nvSpPr>
        <p:spPr>
          <a:xfrm>
            <a:off x="5358370" y="2536468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الطَّعام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93C0D50-68FF-D623-4F20-F8D3EEC6F793}"/>
              </a:ext>
            </a:extLst>
          </p:cNvPr>
          <p:cNvSpPr/>
          <p:nvPr/>
        </p:nvSpPr>
        <p:spPr>
          <a:xfrm>
            <a:off x="10713560" y="3583902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أَفْعَال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A37112F5-3503-8F0E-AFF8-A8C4217B8D23}"/>
              </a:ext>
            </a:extLst>
          </p:cNvPr>
          <p:cNvSpPr/>
          <p:nvPr/>
        </p:nvSpPr>
        <p:spPr>
          <a:xfrm>
            <a:off x="8928496" y="3583902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مِن الأَطْعِمَة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A624521F-8E71-5D88-1F59-E131F9F6C65B}"/>
              </a:ext>
            </a:extLst>
          </p:cNvPr>
          <p:cNvSpPr/>
          <p:nvPr/>
        </p:nvSpPr>
        <p:spPr>
          <a:xfrm>
            <a:off x="7143433" y="3583902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أَنْوَاع الطَّعَام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6704BE7-8B01-B8F2-6637-9AF218017039}"/>
              </a:ext>
            </a:extLst>
          </p:cNvPr>
          <p:cNvSpPr/>
          <p:nvPr/>
        </p:nvSpPr>
        <p:spPr>
          <a:xfrm>
            <a:off x="3596167" y="3583901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أَدَوَات الطَّعَام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AD8118D-D736-2EA5-8E76-E91BF903BD9E}"/>
              </a:ext>
            </a:extLst>
          </p:cNvPr>
          <p:cNvSpPr/>
          <p:nvPr/>
        </p:nvSpPr>
        <p:spPr>
          <a:xfrm>
            <a:off x="5404091" y="3568157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صِفَات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45E1479-736F-333E-2D4C-AD3C67E6EB20}"/>
              </a:ext>
            </a:extLst>
          </p:cNvPr>
          <p:cNvSpPr/>
          <p:nvPr/>
        </p:nvSpPr>
        <p:spPr>
          <a:xfrm>
            <a:off x="1788244" y="3583902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أَنْوَاع الوَجْبَات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2112950-6D76-E79A-18BE-A136A278CE1B}"/>
              </a:ext>
            </a:extLst>
          </p:cNvPr>
          <p:cNvSpPr/>
          <p:nvPr/>
        </p:nvSpPr>
        <p:spPr>
          <a:xfrm>
            <a:off x="3181" y="3583902"/>
            <a:ext cx="1475258" cy="737629"/>
          </a:xfrm>
          <a:custGeom>
            <a:avLst/>
            <a:gdLst>
              <a:gd name="connsiteX0" fmla="*/ 0 w 1475258"/>
              <a:gd name="connsiteY0" fmla="*/ 0 h 737629"/>
              <a:gd name="connsiteX1" fmla="*/ 1475258 w 1475258"/>
              <a:gd name="connsiteY1" fmla="*/ 0 h 737629"/>
              <a:gd name="connsiteX2" fmla="*/ 1475258 w 1475258"/>
              <a:gd name="connsiteY2" fmla="*/ 737629 h 737629"/>
              <a:gd name="connsiteX3" fmla="*/ 0 w 1475258"/>
              <a:gd name="connsiteY3" fmla="*/ 737629 h 737629"/>
              <a:gd name="connsiteX4" fmla="*/ 0 w 1475258"/>
              <a:gd name="connsiteY4" fmla="*/ 0 h 737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75258" h="737629">
                <a:moveTo>
                  <a:pt x="0" y="0"/>
                </a:moveTo>
                <a:lnTo>
                  <a:pt x="1475258" y="0"/>
                </a:lnTo>
                <a:lnTo>
                  <a:pt x="1475258" y="737629"/>
                </a:lnTo>
                <a:lnTo>
                  <a:pt x="0" y="7376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pPr marL="0" lvl="0" indent="0" algn="ctr" defTabSz="124460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ar-EG" sz="2800" kern="12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أَمَاكِنُ الطَّعَام</a:t>
            </a:r>
            <a:endParaRPr lang="en-US" sz="2800" kern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177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0483EA-36D0-2D2E-4D57-808ABB54D0D8}"/>
              </a:ext>
            </a:extLst>
          </p:cNvPr>
          <p:cNvGraphicFramePr/>
          <p:nvPr/>
        </p:nvGraphicFramePr>
        <p:xfrm>
          <a:off x="0" y="1"/>
          <a:ext cx="12192000" cy="6857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0628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FFA3209-7516-40D0-A6C9-E92D85D3CC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graphicEl>
                                              <a:dgm id="{DFFA3209-7516-40D0-A6C9-E92D85D3CC2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5CC783B-7401-46D7-8DDD-9C925E1E78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graphicEl>
                                              <a:dgm id="{55CC783B-7401-46D7-8DDD-9C925E1E78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B693E54-21DF-4446-917F-75D50676BCC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graphicEl>
                                              <a:dgm id="{4B693E54-21DF-4446-917F-75D50676BCC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63AB7C7-4E7B-4B4C-A33F-5C32A948B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463AB7C7-4E7B-4B4C-A33F-5C32A948B0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DBEDBFB-609C-4176-90F0-DA2CACB5B9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0DBEDBFB-609C-4176-90F0-DA2CACB5B95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634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F3453-98AF-4DD9-BD77-DC6F959807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78F3453-98AF-4DD9-BD77-DC6F959807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9A48A1-C114-47A3-BAE6-2C09A9D72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809A48A1-C114-47A3-BAE6-2C09A9D72F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64A03215-578A-0345-87DF-B9F5D283F8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5951B234-D86A-6F4A-B0E4-59D9CD523D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240B5E3-362F-BD4F-9CCD-5459A7C64C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240B5E3-362F-BD4F-9CCD-5459A7C64C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E859190-9504-254E-B129-805C8FE9BD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FE859190-9504-254E-B129-805C8FE9BD1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6594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8F3453-98AF-4DD9-BD77-DC6F959807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978F3453-98AF-4DD9-BD77-DC6F959807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9A48A1-C114-47A3-BAE6-2C09A9D72F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809A48A1-C114-47A3-BAE6-2C09A9D72FD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87E902-5559-47B0-9300-5BE9623029B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9687E902-5559-47B0-9300-5BE9623029B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673C9F0-CA08-408A-BA87-88CB8F4C4C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F673C9F0-CA08-408A-BA87-88CB8F4C4C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BCB6FC-CBBE-4FB4-8886-6E8C05E1AC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31BCB6FC-CBBE-4FB4-8886-6E8C05E1AC4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01C30D5-8FCE-47FC-8936-FC34957975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901C30D5-8FCE-47FC-8936-FC349579757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6B9FEA7-CD59-4FC1-A00B-F7EDE0024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86B9FEA7-CD59-4FC1-A00B-F7EDE00244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CEA39A-DE62-42F7-99C6-DDBB8FEEF2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32CEA39A-DE62-42F7-99C6-DDBB8FEEF2E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8E0A15-3636-B144-BAE8-1ADEDBDAA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A94BE6EC-0F3F-4A4A-8769-45BA9D16EF18}"/>
              </a:ext>
            </a:extLst>
          </p:cNvPr>
          <p:cNvGraphicFramePr/>
          <p:nvPr/>
        </p:nvGraphicFramePr>
        <p:xfrm>
          <a:off x="0" y="0"/>
          <a:ext cx="12192000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5420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FD1B36A5-BAA3-694E-9D38-D698B6F2E4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EFF1EC9F-2A78-8242-8C8B-0F92E1D1DD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37541F5D-28E8-9D4B-AB27-1C4E02C84D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114F3577-38FC-944A-9D53-2D6EC60A7A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758F5A7-D2EB-014A-B46F-61C7F4ADD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298D7BC5-3DC1-274F-AC84-9330BF06D1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61218A4F-C48D-5349-B767-056C787689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30483EA-36D0-2D2E-4D57-808ABB54D0D8}"/>
              </a:ext>
            </a:extLst>
          </p:cNvPr>
          <p:cNvGraphicFramePr/>
          <p:nvPr/>
        </p:nvGraphicFramePr>
        <p:xfrm>
          <a:off x="0" y="1"/>
          <a:ext cx="12192000" cy="6857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167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AB299197-DF1A-4903-807F-463626649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E4798221-79E5-4B09-9135-F2A4AA4B3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FC4FE2A1-300C-4AE5-8326-982C0E8355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graphicEl>
                                              <a:dgm id="{A9DCC4D2-9B4F-4D51-8102-3878487CA9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199</Words>
  <Application>Microsoft Office PowerPoint</Application>
  <PresentationFormat>Widescreen</PresentationFormat>
  <Paragraphs>66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Sakkal Majalla</vt:lpstr>
      <vt:lpstr>Office Theme</vt:lpstr>
      <vt:lpstr>Food &amp; meals (1) الطَّعَام وَالوَجَبَات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Amro Ibrahim</dc:creator>
  <cp:keywords/>
  <dc:description/>
  <cp:lastModifiedBy>Dr. Ehab ATTA</cp:lastModifiedBy>
  <cp:revision>36</cp:revision>
  <dcterms:created xsi:type="dcterms:W3CDTF">2020-09-13T16:40:33Z</dcterms:created>
  <dcterms:modified xsi:type="dcterms:W3CDTF">2024-12-22T17:31:48Z</dcterms:modified>
  <cp:category/>
</cp:coreProperties>
</file>