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1" r:id="rId2"/>
    <p:sldId id="273" r:id="rId3"/>
    <p:sldId id="274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91" y="-1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17/11/1442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(15)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المرسلات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81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المرسلات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751003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-17900" y="2636912"/>
            <a:ext cx="12190411" cy="301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﴿وَالمُرْسَلَاتِ</a:t>
            </a:r>
            <a:r>
              <a:rPr lang="ar-KW" sz="3600" dirty="0" smtClean="0"/>
              <a:t>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عُرْفًا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الملائكةُ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يُرْسِلُهَا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اللهُ. 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وَالنَّاشِرَاتِ</a:t>
            </a:r>
            <a:r>
              <a:rPr lang="ar-KW" sz="3600" dirty="0"/>
              <a:t>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نَشْرًا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الرياحُ تَنْشُر المطرَ وَتُفَرِّقُهُ </a:t>
            </a:r>
            <a:endParaRPr lang="ar-K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﴿فَالمُلْقِيَاتِ ذِكْرًا﴾: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الملائكةُ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تُلْقِي بِالْوَحْيِ عَلَى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الأنبياءِ </a:t>
            </a:r>
          </a:p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النُّجُومُ طُمِسَتْ﴾: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مُحِيَ نُورُهَا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وَذَهَبَتْ.   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﴿وَإِذَا السَّمَاءُ فُرِجَتْ﴾: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انْشَقَّتْ وَتَصَدَّعَتْ 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﴿نُسِفَتْ﴾: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نُسِفَتْ هَبَاءً مُنْبَثًّا مُفَرَّقًا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     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﴿وَإِذَا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الرُّسُلُ أُقِّتَتْ﴾: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جُمِعَتْ لِوَقْتٍ مُحَدَّدٍ لها لِتَحْضُرَ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 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﴿لِيَوْمِ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الْفَصْلِ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يَفْصِلُ اللهُ تَعَالَى فيه بَيْنَ الخَلَائِقِ</a:t>
            </a: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المرسلات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90549" y="1854504"/>
            <a:ext cx="11413787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إثبات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القيامة من خلال محاجّة المكذبين بالأدلة، وتتابعها بالوعيد والتهديد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03294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" y="4221088"/>
            <a:ext cx="11407825" cy="1794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61950" lvl="0" indent="-36195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أقسم الله تعالى بكثير من مخلوقاته أن القيامة واقعة.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61950" lvl="0" indent="-36195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إهلاك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الأمم المكذبة سُنَّة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إلهية.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61950" lvl="0" indent="-36195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رعاية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 للإنسان في بطن أمه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138</Words>
  <Application>Microsoft Office PowerPoint</Application>
  <PresentationFormat>مخصص</PresentationFormat>
  <Paragraphs>23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136</cp:revision>
  <dcterms:created xsi:type="dcterms:W3CDTF">2020-09-26T19:22:49Z</dcterms:created>
  <dcterms:modified xsi:type="dcterms:W3CDTF">2021-06-26T20:44:43Z</dcterms:modified>
</cp:coreProperties>
</file>