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8" r:id="rId3"/>
    <p:sldId id="272" r:id="rId4"/>
    <p:sldId id="260" r:id="rId5"/>
    <p:sldId id="321" r:id="rId6"/>
    <p:sldId id="265" r:id="rId7"/>
    <p:sldId id="270" r:id="rId8"/>
    <p:sldId id="275" r:id="rId9"/>
    <p:sldId id="280" r:id="rId10"/>
    <p:sldId id="285" r:id="rId11"/>
    <p:sldId id="290" r:id="rId12"/>
    <p:sldId id="295" r:id="rId13"/>
    <p:sldId id="300" r:id="rId14"/>
    <p:sldId id="305" r:id="rId15"/>
    <p:sldId id="310" r:id="rId16"/>
    <p:sldId id="315" r:id="rId17"/>
    <p:sldId id="258" r:id="rId18"/>
    <p:sldId id="316" r:id="rId19"/>
    <p:sldId id="259" r:id="rId20"/>
    <p:sldId id="317" r:id="rId21"/>
    <p:sldId id="261" r:id="rId22"/>
    <p:sldId id="262" r:id="rId23"/>
    <p:sldId id="263" r:id="rId24"/>
    <p:sldId id="264" r:id="rId25"/>
    <p:sldId id="318" r:id="rId26"/>
    <p:sldId id="395" r:id="rId27"/>
    <p:sldId id="394" r:id="rId28"/>
    <p:sldId id="391" r:id="rId29"/>
    <p:sldId id="392" r:id="rId30"/>
    <p:sldId id="393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3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23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time (1)</a:t>
            </a:r>
            <a:br>
              <a:rPr lang="en-US" dirty="0"/>
            </a:br>
            <a:r>
              <a:rPr lang="ar-SA" dirty="0"/>
              <a:t>الوَقْت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83033"/>
              </p:ext>
            </p:extLst>
          </p:nvPr>
        </p:nvGraphicFramePr>
        <p:xfrm>
          <a:off x="314793" y="620688"/>
          <a:ext cx="9248932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24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06FD9-F439-6A45-A832-B36965F7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70220"/>
              </p:ext>
            </p:extLst>
          </p:nvPr>
        </p:nvGraphicFramePr>
        <p:xfrm>
          <a:off x="551385" y="620688"/>
          <a:ext cx="920721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03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A86D9-4028-B748-A035-66660297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3403"/>
              </p:ext>
            </p:extLst>
          </p:nvPr>
        </p:nvGraphicFramePr>
        <p:xfrm>
          <a:off x="551384" y="620688"/>
          <a:ext cx="910228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10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EDDC-FE23-3947-BB58-64F70F0C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94797"/>
              </p:ext>
            </p:extLst>
          </p:nvPr>
        </p:nvGraphicFramePr>
        <p:xfrm>
          <a:off x="551386" y="620688"/>
          <a:ext cx="917723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7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21E0-D088-F54C-9B7C-0CD63F18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2675"/>
              </p:ext>
            </p:extLst>
          </p:nvPr>
        </p:nvGraphicFramePr>
        <p:xfrm>
          <a:off x="551385" y="620688"/>
          <a:ext cx="904231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B7FF4-D143-334B-81E2-2A5EC02F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8294"/>
              </p:ext>
            </p:extLst>
          </p:nvPr>
        </p:nvGraphicFramePr>
        <p:xfrm>
          <a:off x="551387" y="620688"/>
          <a:ext cx="911726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4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42823-FA7D-7F4B-A0A7-9DC166A4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70037"/>
              </p:ext>
            </p:extLst>
          </p:nvPr>
        </p:nvGraphicFramePr>
        <p:xfrm>
          <a:off x="551386" y="620688"/>
          <a:ext cx="913226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9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6BC2-1532-8F4C-9975-6AB9680E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5" y="1902690"/>
            <a:ext cx="7620000" cy="4442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EF868-7C4D-8C42-865E-CEF8D339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2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328" y="2766579"/>
            <a:ext cx="10515600" cy="1325563"/>
          </a:xfrm>
        </p:spPr>
        <p:txBody>
          <a:bodyPr/>
          <a:lstStyle/>
          <a:p>
            <a:pPr algn="ctr"/>
            <a:r>
              <a:rPr lang="ar-SY" dirty="0"/>
              <a:t>كم الساعة الآن ؟ </a:t>
            </a:r>
            <a:endParaRPr lang="tr-T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9C5F183-FA34-B442-A25D-AC0468F2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2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6" name="Düz Ok Bağlayıcısı 5"/>
          <p:cNvCxnSpPr/>
          <p:nvPr/>
        </p:nvCxnSpPr>
        <p:spPr>
          <a:xfrm>
            <a:off x="5966691" y="3925455"/>
            <a:ext cx="988291" cy="62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4405745" y="3888509"/>
            <a:ext cx="1560946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B9EB2A-C16D-BC41-9DB8-0245133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6D2D8BD4-1A00-42BD-B8AA-24A7D8A9AB06}"/>
              </a:ext>
            </a:extLst>
          </p:cNvPr>
          <p:cNvSpPr/>
          <p:nvPr/>
        </p:nvSpPr>
        <p:spPr>
          <a:xfrm>
            <a:off x="3251200" y="1928191"/>
            <a:ext cx="5994400" cy="30016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9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مَتَى...؟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كَم السَّاعَة؟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5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>
            <a:off x="5957455" y="3925455"/>
            <a:ext cx="1136072" cy="27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5273964" y="3953164"/>
            <a:ext cx="665018" cy="1126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98792C8-1DF3-FF4E-BA6D-99274AC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5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V="1">
            <a:off x="5957455" y="3435927"/>
            <a:ext cx="988290" cy="50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 flipV="1">
            <a:off x="4692073" y="3232727"/>
            <a:ext cx="1256145" cy="701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E28212-17D4-9847-8F95-63AEECA9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329382" y="3925455"/>
            <a:ext cx="628073" cy="969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91" y="2540000"/>
            <a:ext cx="9236" cy="1366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C621BE-AB3D-3C48-805B-EF143A7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1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4959927" y="3334327"/>
            <a:ext cx="997528" cy="5726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57455" y="3925454"/>
            <a:ext cx="1376218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7C63FBF-0C18-A346-94BB-FDAD10F4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5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5384800" y="3011055"/>
            <a:ext cx="572655" cy="886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66691" y="3916218"/>
            <a:ext cx="18473" cy="142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BB72971-409B-C74A-A1D1-23A4FE0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412509" y="3925961"/>
            <a:ext cx="554110" cy="701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19" y="2817091"/>
            <a:ext cx="748217" cy="1108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BB16FF6-8C8B-8944-80C1-3FE770FA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2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227FB7-2203-4055-B848-19C1907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141BA-7A53-4735-811A-A7E9F8ED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2045812"/>
            <a:ext cx="11905562" cy="2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AFD33-E7B5-208B-E5CF-FFCB4E6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A2631-725C-E2E8-1C14-60F908A4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6" y="287081"/>
            <a:ext cx="9884219" cy="58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F2626-EC72-C7CC-7E3F-F3A0842A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" y="424121"/>
            <a:ext cx="9901149" cy="4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3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18C4F-A76C-21E3-02B2-8554E2D2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40" y="0"/>
            <a:ext cx="8197532" cy="65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87C92410-7B84-4178-9410-E849FD5C443D}"/>
              </a:ext>
            </a:extLst>
          </p:cNvPr>
          <p:cNvSpPr/>
          <p:nvPr/>
        </p:nvSpPr>
        <p:spPr>
          <a:xfrm>
            <a:off x="3251200" y="1047628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ماذا تفعل / تفعلين كل يوم؟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3">
            <a:extLst>
              <a:ext uri="{FF2B5EF4-FFF2-40B4-BE49-F238E27FC236}">
                <a16:creationId xmlns:a16="http://schemas.microsoft.com/office/drawing/2014/main" id="{8AA2CC03-7DB7-4D64-BEED-3AE89B6AF765}"/>
              </a:ext>
            </a:extLst>
          </p:cNvPr>
          <p:cNvSpPr/>
          <p:nvPr/>
        </p:nvSpPr>
        <p:spPr>
          <a:xfrm>
            <a:off x="3251200" y="2707461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ماذا تَلْبَس / تَلْبَسِين؟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3">
            <a:extLst>
              <a:ext uri="{FF2B5EF4-FFF2-40B4-BE49-F238E27FC236}">
                <a16:creationId xmlns:a16="http://schemas.microsoft.com/office/drawing/2014/main" id="{9225C13A-548A-49E8-AA1B-668015C737B5}"/>
              </a:ext>
            </a:extLst>
          </p:cNvPr>
          <p:cNvSpPr/>
          <p:nvPr/>
        </p:nvSpPr>
        <p:spPr>
          <a:xfrm>
            <a:off x="3251200" y="4416987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تَأْكُل / تَأْكُلِين؟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9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0537C-1CBF-75C8-C3AA-F55AF283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0"/>
            <a:ext cx="9705734" cy="64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DBAAB-1B53-F746-AA69-C59377D7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62174" cy="63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54282"/>
              </p:ext>
            </p:extLst>
          </p:nvPr>
        </p:nvGraphicFramePr>
        <p:xfrm>
          <a:off x="551387" y="620688"/>
          <a:ext cx="8757506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5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3200" b="1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17809"/>
              </p:ext>
            </p:extLst>
          </p:nvPr>
        </p:nvGraphicFramePr>
        <p:xfrm>
          <a:off x="284813" y="815561"/>
          <a:ext cx="9233941" cy="4876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{69012ECD-51FC-41F1-AA8D-1B2483CD663E}</a:tableStyleId>
              </a:tblPr>
              <a:tblGrid>
                <a:gridCol w="92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3A4AC-B4B1-9F45-B17E-51C68E67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61818"/>
              </p:ext>
            </p:extLst>
          </p:nvPr>
        </p:nvGraphicFramePr>
        <p:xfrm>
          <a:off x="551385" y="620688"/>
          <a:ext cx="8907407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8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SA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AF912-D897-B241-82DA-BA853D3F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6119"/>
              </p:ext>
            </p:extLst>
          </p:nvPr>
        </p:nvGraphicFramePr>
        <p:xfrm>
          <a:off x="551385" y="620688"/>
          <a:ext cx="908728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 والربع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7CE42-34D3-4F40-A210-C862B14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74452"/>
              </p:ext>
            </p:extLst>
          </p:nvPr>
        </p:nvGraphicFramePr>
        <p:xfrm>
          <a:off x="551385" y="620688"/>
          <a:ext cx="9372103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81992-E34E-8A49-8D1C-FB62EBEF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123</Words>
  <Application>Microsoft Office PowerPoint</Application>
  <PresentationFormat>Widescreen</PresentationFormat>
  <Paragraphs>64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Sakkal Majalla</vt:lpstr>
      <vt:lpstr>Simplified Arabic</vt:lpstr>
      <vt:lpstr>Times New Roman</vt:lpstr>
      <vt:lpstr>Office Theme</vt:lpstr>
      <vt:lpstr>The time (1) الوَقْت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كم الساعة الآن 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40</cp:revision>
  <dcterms:created xsi:type="dcterms:W3CDTF">2020-09-13T16:40:33Z</dcterms:created>
  <dcterms:modified xsi:type="dcterms:W3CDTF">2023-06-11T15:35:33Z</dcterms:modified>
  <cp:category/>
</cp:coreProperties>
</file>