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311" r:id="rId3"/>
    <p:sldId id="291" r:id="rId4"/>
    <p:sldId id="312" r:id="rId5"/>
    <p:sldId id="313" r:id="rId6"/>
    <p:sldId id="314" r:id="rId7"/>
    <p:sldId id="315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0" clrIdx="0">
    <p:extLst>
      <p:ext uri="{19B8F6BF-5375-455C-9EA6-DF929625EA0E}">
        <p15:presenceInfo xmlns:p15="http://schemas.microsoft.com/office/powerpoint/2012/main" userId="51af6e0ec547da5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83"/>
  </p:normalViewPr>
  <p:slideViewPr>
    <p:cSldViewPr snapToGrid="0" snapToObjects="1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err="1" smtClean="0"/>
              <a:t>Tajw</a:t>
            </a:r>
            <a:r>
              <a:rPr lang="en-US" sz="1800" b="1" baseline="0" dirty="0" smtClean="0"/>
              <a:t> 281 </a:t>
            </a:r>
            <a:r>
              <a:rPr lang="en-CA" sz="1800" b="1" dirty="0" smtClean="0"/>
              <a:t>– </a:t>
            </a:r>
            <a:r>
              <a:rPr lang="en-CA" sz="1800" b="1" dirty="0" err="1" smtClean="0"/>
              <a:t>Tajweed</a:t>
            </a:r>
            <a:r>
              <a:rPr lang="en-CA" sz="1800" b="1" dirty="0" smtClean="0"/>
              <a:t> </a:t>
            </a:r>
            <a:r>
              <a:rPr lang="en-CA" sz="1800" b="1" dirty="0"/>
              <a:t>Curriculum – Lecture No. </a:t>
            </a:r>
            <a:r>
              <a:rPr lang="en-US" sz="1800" b="1" dirty="0" smtClean="0"/>
              <a:t>8</a:t>
            </a:r>
            <a:r>
              <a:rPr lang="en-CA" sz="1800" b="1" dirty="0" smtClean="0"/>
              <a:t> </a:t>
            </a:r>
            <a:r>
              <a:rPr lang="en-CA" sz="1800" b="1" dirty="0" smtClean="0"/>
              <a:t>– Semester 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2022-01-09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2022-01-09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2022-01-09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2022-01-09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2022-01-09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2022-01-09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6373"/>
            <a:ext cx="9144000" cy="654340"/>
          </a:xfrm>
        </p:spPr>
        <p:txBody>
          <a:bodyPr/>
          <a:lstStyle/>
          <a:p>
            <a:r>
              <a:rPr lang="en-US" b="1" dirty="0"/>
              <a:t>Dr. </a:t>
            </a:r>
            <a:r>
              <a:rPr lang="en-US" b="1" dirty="0" smtClean="0"/>
              <a:t>Ashraf </a:t>
            </a:r>
            <a:r>
              <a:rPr lang="en-US" b="1" dirty="0" err="1" smtClean="0"/>
              <a:t>Negm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996082" y="3608368"/>
            <a:ext cx="2952241" cy="28866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77C2B0BB-85E7-444B-A033-873561327BFC}"/>
              </a:ext>
            </a:extLst>
          </p:cNvPr>
          <p:cNvSpPr txBox="1">
            <a:spLocks/>
          </p:cNvSpPr>
          <p:nvPr/>
        </p:nvSpPr>
        <p:spPr>
          <a:xfrm>
            <a:off x="537882" y="3575564"/>
            <a:ext cx="8491003" cy="11717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210000"/>
              </a:lnSpc>
            </a:pPr>
            <a:r>
              <a:rPr lang="en-US" sz="3600" dirty="0" smtClean="0"/>
              <a:t>Biographies of </a:t>
            </a:r>
            <a:r>
              <a:rPr lang="en-US" sz="3600" dirty="0" err="1" smtClean="0"/>
              <a:t>Qura’a</a:t>
            </a:r>
            <a:r>
              <a:rPr lang="en-US" sz="3600" dirty="0" smtClean="0"/>
              <a:t> </a:t>
            </a:r>
          </a:p>
          <a:p>
            <a:pPr>
              <a:lnSpc>
                <a:spcPct val="210000"/>
              </a:lnSpc>
            </a:pPr>
            <a:r>
              <a:rPr lang="en-US" sz="3600" dirty="0" smtClean="0"/>
              <a:t>&amp; Scholars of </a:t>
            </a:r>
            <a:r>
              <a:rPr lang="en-US" sz="3600" dirty="0" err="1" smtClean="0"/>
              <a:t>Tajweed</a:t>
            </a:r>
            <a:endParaRPr 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804" y="655262"/>
            <a:ext cx="2826227" cy="1325563"/>
          </a:xfrm>
        </p:spPr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37" y="2147597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7BA23FD4-8E45-2C4E-A2B0-7EE5066E270B}"/>
              </a:ext>
            </a:extLst>
          </p:cNvPr>
          <p:cNvSpPr txBox="1">
            <a:spLocks/>
          </p:cNvSpPr>
          <p:nvPr/>
        </p:nvSpPr>
        <p:spPr>
          <a:xfrm>
            <a:off x="555778" y="1547138"/>
            <a:ext cx="8054822" cy="3626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Biography &amp; </a:t>
            </a:r>
            <a:r>
              <a:rPr lang="en-US" sz="2800" dirty="0" err="1" smtClean="0"/>
              <a:t>Sanad</a:t>
            </a:r>
            <a:r>
              <a:rPr lang="en-US" sz="2800" dirty="0" smtClean="0"/>
              <a:t> of Imam </a:t>
            </a:r>
            <a:r>
              <a:rPr lang="en-US" sz="2800" dirty="0" err="1">
                <a:solidFill>
                  <a:srgbClr val="FF0000"/>
                </a:solidFill>
              </a:rPr>
              <a:t>Asem</a:t>
            </a:r>
            <a:endParaRPr lang="en-US" sz="2800" dirty="0">
              <a:solidFill>
                <a:srgbClr val="FF0000"/>
              </a:solidFill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Biography </a:t>
            </a:r>
            <a:r>
              <a:rPr lang="en-US" sz="2800" dirty="0" smtClean="0"/>
              <a:t>of </a:t>
            </a:r>
            <a:r>
              <a:rPr lang="en-US" sz="2800" dirty="0"/>
              <a:t>Imam </a:t>
            </a:r>
            <a:r>
              <a:rPr lang="en-US" sz="2800" dirty="0" err="1">
                <a:solidFill>
                  <a:srgbClr val="FF0000"/>
                </a:solidFill>
              </a:rPr>
              <a:t>Hafs</a:t>
            </a:r>
            <a:endParaRPr lang="en-US" sz="2800" dirty="0">
              <a:solidFill>
                <a:srgbClr val="FF0000"/>
              </a:solidFill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Biography of </a:t>
            </a:r>
            <a:r>
              <a:rPr lang="en-US" sz="2800" dirty="0"/>
              <a:t>Imam </a:t>
            </a:r>
            <a:r>
              <a:rPr lang="en-US" sz="2800" dirty="0">
                <a:solidFill>
                  <a:srgbClr val="FF0000"/>
                </a:solidFill>
              </a:rPr>
              <a:t>Al-</a:t>
            </a:r>
            <a:r>
              <a:rPr lang="en-US" sz="2800" dirty="0" err="1">
                <a:solidFill>
                  <a:srgbClr val="FF0000"/>
                </a:solidFill>
              </a:rPr>
              <a:t>Shatibi</a:t>
            </a:r>
            <a:endParaRPr lang="en-US" sz="2800" dirty="0">
              <a:solidFill>
                <a:srgbClr val="FF0000"/>
              </a:solidFill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Biography </a:t>
            </a:r>
            <a:r>
              <a:rPr lang="en-US" sz="2800" dirty="0"/>
              <a:t>&amp; </a:t>
            </a:r>
            <a:r>
              <a:rPr lang="en-US" sz="2800" dirty="0" err="1"/>
              <a:t>Sanad</a:t>
            </a:r>
            <a:r>
              <a:rPr lang="en-US" sz="2800" dirty="0"/>
              <a:t> of Imam </a:t>
            </a:r>
            <a:r>
              <a:rPr lang="en-US" sz="2800" dirty="0" smtClean="0">
                <a:solidFill>
                  <a:srgbClr val="FF0000"/>
                </a:solidFill>
              </a:rPr>
              <a:t>Ibn Al-</a:t>
            </a:r>
            <a:r>
              <a:rPr lang="en-US" sz="2800" dirty="0" err="1" smtClean="0">
                <a:solidFill>
                  <a:srgbClr val="FF0000"/>
                </a:solidFill>
              </a:rPr>
              <a:t>Jazri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23382" y="514305"/>
            <a:ext cx="2972499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Imam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Asem</a:t>
            </a:r>
            <a:endParaRPr lang="en-CA" sz="1000" b="1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0" y="1369155"/>
            <a:ext cx="7463118" cy="508848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14600" y="4464423"/>
            <a:ext cx="7603577" cy="7799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65" y="2064402"/>
            <a:ext cx="10740699" cy="386575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23383" y="514305"/>
            <a:ext cx="259517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Imam </a:t>
            </a:r>
            <a:r>
              <a:rPr lang="en-US" sz="4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Hafs</a:t>
            </a:r>
            <a:endParaRPr lang="en-CA" sz="1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0642" y="2239214"/>
            <a:ext cx="2319582" cy="436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0528" y="3400144"/>
            <a:ext cx="1066801" cy="436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86517" y="3836895"/>
            <a:ext cx="963707" cy="436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9164" y="5374342"/>
            <a:ext cx="1389528" cy="436751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180 A.H.</a:t>
            </a:r>
            <a:endParaRPr lang="en-US" sz="24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08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54" y="300037"/>
            <a:ext cx="8401330" cy="612332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81400" y="330173"/>
            <a:ext cx="1931894" cy="436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28095" y="2370457"/>
            <a:ext cx="2097742" cy="19389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Imam</a:t>
            </a:r>
          </a:p>
          <a:p>
            <a:pPr algn="ctr"/>
            <a:r>
              <a:rPr lang="en-US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Al-</a:t>
            </a:r>
            <a:r>
              <a:rPr lang="en-US" sz="4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Shatibi</a:t>
            </a:r>
            <a:endParaRPr lang="en-CA" sz="1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64106" y="919324"/>
            <a:ext cx="918882" cy="436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6341" y="1249758"/>
            <a:ext cx="1519518" cy="3369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58088" y="1570655"/>
            <a:ext cx="1175077" cy="3369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8991" y="5098267"/>
            <a:ext cx="1923280" cy="3369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0689" y="5676621"/>
            <a:ext cx="861312" cy="3369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024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05" y="663668"/>
            <a:ext cx="9068707" cy="557576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639299" y="2552556"/>
            <a:ext cx="2097742" cy="193899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Imam Ibn </a:t>
            </a:r>
          </a:p>
          <a:p>
            <a:pPr algn="ctr"/>
            <a:r>
              <a:rPr lang="en-US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Al-</a:t>
            </a:r>
            <a:r>
              <a:rPr lang="en-US" sz="4000" b="1" spc="50" dirty="0" err="1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Jazri</a:t>
            </a:r>
            <a:endParaRPr lang="en-CA" sz="1000" b="1" spc="50" dirty="0">
              <a:ln w="952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88657" y="774716"/>
            <a:ext cx="5499849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1469691"/>
            <a:ext cx="3074894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73188" y="3088554"/>
            <a:ext cx="2814918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20117" y="3841116"/>
            <a:ext cx="1869141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0158" y="4467355"/>
            <a:ext cx="2899136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84276" y="5513440"/>
            <a:ext cx="1006289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62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639299" y="2552556"/>
            <a:ext cx="2097742" cy="193899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Imam Ibn </a:t>
            </a:r>
          </a:p>
          <a:p>
            <a:pPr algn="ctr"/>
            <a:r>
              <a:rPr lang="en-US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Al-</a:t>
            </a:r>
            <a:r>
              <a:rPr lang="en-US" sz="4000" b="1" spc="50" dirty="0" err="1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Jazri</a:t>
            </a:r>
            <a:endParaRPr lang="en-CA" sz="1000" b="1" spc="50" dirty="0">
              <a:ln w="952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5" y="433243"/>
            <a:ext cx="9363761" cy="577929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681131" y="4564257"/>
            <a:ext cx="2491069" cy="3743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53602" y="4289612"/>
            <a:ext cx="2015939" cy="2746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5987" y="1704515"/>
            <a:ext cx="2877671" cy="3743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81401" y="2653860"/>
            <a:ext cx="3357842" cy="3743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296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19408</TotalTime>
  <Words>72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92</cp:revision>
  <dcterms:created xsi:type="dcterms:W3CDTF">2020-09-13T16:40:33Z</dcterms:created>
  <dcterms:modified xsi:type="dcterms:W3CDTF">2022-01-10T04:52:04Z</dcterms:modified>
</cp:coreProperties>
</file>