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86410"/>
  </p:normalViewPr>
  <p:slideViewPr>
    <p:cSldViewPr snapToGrid="0" snapToObjects="1">
      <p:cViewPr varScale="1">
        <p:scale>
          <a:sx n="66" d="100"/>
          <a:sy n="66" d="100"/>
        </p:scale>
        <p:origin x="636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92348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</a:t>
            </a:r>
            <a:r>
              <a:rPr lang="ar-JO" sz="1800" b="1" dirty="0"/>
              <a:t>231</a:t>
            </a:r>
            <a:r>
              <a:rPr lang="ar-SA" sz="1800" b="1" dirty="0"/>
              <a:t> – مادة العقيدة – المحاضرة </a:t>
            </a:r>
            <a:r>
              <a:rPr lang="ar-DZ" sz="1800" b="1" dirty="0"/>
              <a:t>ا</a:t>
            </a:r>
            <a:r>
              <a:rPr lang="ar-JO" sz="1800" b="1" dirty="0"/>
              <a:t>لخامسة عشرة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السيخية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/>
          </a:bodyPr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التسمية.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النشأة.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أهم المعتقدات.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16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السيخية</vt:lpstr>
      <vt:lpstr>النقاط الرئيسية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63</cp:revision>
  <dcterms:created xsi:type="dcterms:W3CDTF">2020-09-13T17:12:40Z</dcterms:created>
  <dcterms:modified xsi:type="dcterms:W3CDTF">2022-01-28T17:06:53Z</dcterms:modified>
</cp:coreProperties>
</file>