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410"/>
  </p:normalViewPr>
  <p:slideViewPr>
    <p:cSldViewPr snapToGrid="0" snapToObjects="1">
      <p:cViewPr varScale="1">
        <p:scale>
          <a:sx n="68" d="100"/>
          <a:sy n="68" d="100"/>
        </p:scale>
        <p:origin x="584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92348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لثالثة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عقائد اليهودية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تلخيص التاريخ اليهودي.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الألوهية عند اليهود.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الكتب المقدسة.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النبوة.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المسيح المخلّص.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/>
              <a:t>اليوم الآخر.</a:t>
            </a:r>
            <a:endParaRPr lang="ar-J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29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عقائد اليهودية</vt:lpstr>
      <vt:lpstr>النقاط الرئيسية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61</cp:revision>
  <dcterms:created xsi:type="dcterms:W3CDTF">2020-09-13T17:12:40Z</dcterms:created>
  <dcterms:modified xsi:type="dcterms:W3CDTF">2022-01-15T17:32:38Z</dcterms:modified>
</cp:coreProperties>
</file>