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63" r:id="rId5"/>
    <p:sldId id="265" r:id="rId6"/>
    <p:sldId id="264" r:id="rId7"/>
    <p:sldId id="259" r:id="rId8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3" autoAdjust="0"/>
    <p:restoredTop sz="94746" autoAdjust="0"/>
  </p:normalViewPr>
  <p:slideViewPr>
    <p:cSldViewPr>
      <p:cViewPr varScale="1">
        <p:scale>
          <a:sx n="80" d="100"/>
          <a:sy n="80" d="100"/>
        </p:scale>
        <p:origin x="-677" y="-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t>25/10/1442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185367"/>
            <a:ext cx="3490092" cy="134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(12)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3949751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من مقاصد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62983" y="50544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من فوائد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53825" y="184482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06225" y="29064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427290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095206" y="9807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478582" y="3356992"/>
            <a:ext cx="10923569" cy="3162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إِذَا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يَغْشَى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يَعُمُّ بِظُلْمَتِهِ كُلَّ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شيء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إِذَا تَجَلَّى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ظَهَرَ فَاسْتَضَاءُوا بِنُورِهِ </a:t>
            </a:r>
          </a:p>
          <a:p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إِنَّ سَعْيَكُمْ لَشَتَّى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عَمَلَكُمْ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مُخْتَلِفٌ 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وَصَدَّقَ بِالحُسْن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بالخِصْلَةِ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الحَسَنَةِ -الإسلامُ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لِلْيُسْرَى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نيسر له تَرْكُ كُلِّ شَرٍّ 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وَكَذَّبَ بِالحُسْنَى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كَذَّبَ بالجنةِ </a:t>
            </a:r>
          </a:p>
          <a:p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لِلْعُسْرَى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لِلشَّرِّ والنَّارِ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إِذَا تَرَدَّى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سَقَطَ في قَبْرِهِ وفي جَهَنَّم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وَسَيُجَنَّبُهَا الْأَتْقَى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أي: يُجَنَّبُ النارَ التي تَلَظَّى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الأَتْقَى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الَّذِي اتَّقَى اللهَ تعالى حَقَّ تُقَاتِه </a:t>
            </a:r>
          </a:p>
          <a:p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يَتَزَكَّى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يَطْلُبُ بذلك طَهَارَةَ نَفْسِهِ 		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وَلَسَوْفَ يَرْضَى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بما يُعْطِيهِ اللهُ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الآخرةِ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095206" y="276245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ateen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8582" y="1556792"/>
            <a:ext cx="10493463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سبق قَوْلُهُ -ﷺ- لِمُعَاذٍ: «فَهَلَّا صَلَّيْتَ </a:t>
            </a:r>
            <a:r>
              <a:rPr lang="ar-SA" sz="3200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بِ﴿سَبِّحِ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اسْمَ رَبِّكَ الْأَعْلَى﴾، ﴿وَالشَّمْسِ وَضُحَاهَا﴾، ﴿وَاللَّيْلِ إِذَا يَغْشَى</a:t>
            </a:r>
            <a:r>
              <a:rPr lang="ar-SA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﴾»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من مقاصد الآيات: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766614" y="2492896"/>
            <a:ext cx="10757447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الاختلاف بين الآيات والأنفس وأعمالها، إظهارًا للتفاضل بين المؤمنين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والكافرين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5454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من فوائد الآيات: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581128"/>
            <a:ext cx="9952685" cy="16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الحرص على تزكية النفس وتطهيرها.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76225" indent="-276225" algn="just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كثرة المال لا تحول دون عذاب المكذب 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على المسلم رجاء ثواب الله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سبحانه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-،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ولا ينتظر الثناء من الخلق 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1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8344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870897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126654" y="2708920"/>
            <a:ext cx="10061415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يستحب التكبير من آخر الضحى لآخر سورة الناس، وقد ذكر القراء أن ذلك سنّة مأثورة وذكروا فِي مُنَاسَبَةِ التَّكْبِيرِ مِنْ أَوَّلِ سُورَةِ الضُّحَى، أَنَّهُ لَمَّا تَأَخَّرَ الْوَحْيُ عَنْ رَسُولِ اللَّهِ -ﷺ- وَفَتَرَ تِلْكَ الْمُدَّةَ ثم جاء الْمَلَكُ فَأَوْحَى إِلَيْهِ: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وَالضُّحَى وَاللَّيْلِ إِذَا سَجَى﴾ السورة بتمامها؛ كبّر فرحاً وسروراً.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ابن كثير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جندب بن عبد الله قال: اشْتَكَى النَّبِيُّ -ﷺ- فَلَمْ يَقُمْ لَيْلَةً أَوْ لَيْلَتَيْنِ، فَأَتَتِ امْرَأَةٌ فَقَالَتْ: يَا مُحَمَّدُ مَا أَرَى شَيْطَانَكَ إِلَّا قَدْ تَرَكَكَ، فَأَنْزَلَ اللَّهُ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سبحانه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وَالضُّحَى وَاللَّيْلِ إِذَا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سَجَى * مَا وَدَّعَكَ رَبُّكَ وَمَا قَلَى﴾ (صحيح البخاري، (4/1906) والترمذي والنسائي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endParaRPr lang="en-US" sz="32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68233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3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3" y="468661"/>
            <a:ext cx="3139236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167214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غريب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Calibri"/>
                <a:cs typeface="AL-Mateen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826382" y="2708920"/>
            <a:ext cx="10575769" cy="366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الضُّحَى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أَوَّلُ النهارِ ما بَيْنَ طلوعِ الشمسِ وارتفاعِها قِيدَ رُمْحٍ إلى الزَّوَالِ 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وَاللَّيْلِ إِذَا سَجَى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غطَّى بظلامِه المعمورةَ وسَكَنَ فسَكَنَ النَّاسُ وَخَلَدُوا إلى الرَّاحَةِ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	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 وَدَّعَكَ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تَرَكَكَ ولا تَخَلَّى عَنْكَ.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ومَا قَلَى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وَمَا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أَبْغَضَكَ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</a:p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ضَالًّا فَهَدَى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ضَالًّا عن مَعَالِمِ الشريعةِ غيرَ عَالِمٍ بها قبلَ نُزُولِهَا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عَلَيْهِ  كما قال تعالى: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 كُنْتَ تَدْرِي مَا الْكِتَابُ وَلَا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الْإِيمَانُ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	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عَائِلًا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فَقِيرًا لا تَمْلِكُ شَيْئًا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فَأَغْنَى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أي: بالقناعةِ وما يَسَّرَ لكَ من مَالِ «خَدِيجَةَ» و «أَبِي بَكْرٍ الصِّدِّيقِ» رضي اللهُ عنهما </a:t>
            </a:r>
          </a:p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فَأَمَّا الْيَتِيمَ فَلَا تَقْهَرْ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 تُذِلَّهُ وَلَا تَأْخُذْ مَالَهُ 	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فَلَا تَنْهَر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لا تزجره</a:t>
            </a:r>
          </a:p>
        </p:txBody>
      </p:sp>
    </p:spTree>
    <p:extLst>
      <p:ext uri="{BB962C8B-B14F-4D97-AF65-F5344CB8AC3E}">
        <p14:creationId xmlns:p14="http://schemas.microsoft.com/office/powerpoint/2010/main" val="31581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491029" y="1603191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الآيات: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93169"/>
            <a:ext cx="9449345" cy="1107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ذكر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رعاية الله لنبيه -ﷺ- والامتنان عليه بنعمة الوحي ودوامها له، تأنيسًا له، وتذكيرًا للمؤمنين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بالشكر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</a:rPr>
              <a:t>الآيات: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824156" y="4437112"/>
            <a:ext cx="7903255" cy="178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منزلة النبي -ﷺ- عند ربه لا تدانيها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منزلة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النعم حقّ لله على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عبده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وجوب الرحمة بالمستضعفين واللين 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لهم</a:t>
            </a:r>
            <a:endParaRPr lang="ar-KW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7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392</Words>
  <Application>Microsoft Office PowerPoint</Application>
  <PresentationFormat>مخصص</PresentationFormat>
  <Paragraphs>61</Paragraphs>
  <Slides>7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68</cp:revision>
  <dcterms:created xsi:type="dcterms:W3CDTF">2020-09-21T19:44:50Z</dcterms:created>
  <dcterms:modified xsi:type="dcterms:W3CDTF">2021-06-05T19:57:21Z</dcterms:modified>
</cp:coreProperties>
</file>