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الحَجُّ تَرْبِيَةٌ لِلنَّفْس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3AFEF-B9F8-4045-9CEA-CEF47B5E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6" y="1650223"/>
            <a:ext cx="11645348" cy="48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4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FB91F-1077-4583-AE33-45EBAB62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1745282"/>
            <a:ext cx="10278909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D8B60-0FB4-4C83-B081-DADDC774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339">
            <a:off x="281572" y="1751777"/>
            <a:ext cx="11791241" cy="39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A38E8-C81B-4C7A-B02A-6607C83A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62" y="3109868"/>
            <a:ext cx="8240275" cy="638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27824-DC5D-4039-9D2D-6B2EB630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6" y="2824078"/>
            <a:ext cx="11269648" cy="12098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BF3887-3A89-4C6D-A063-F5763B489D06}"/>
              </a:ext>
            </a:extLst>
          </p:cNvPr>
          <p:cNvSpPr/>
          <p:nvPr/>
        </p:nvSpPr>
        <p:spPr>
          <a:xfrm>
            <a:off x="248479" y="3319670"/>
            <a:ext cx="3528392" cy="894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1334A-D3F3-4A32-B04D-8DEEC605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4" y="2481130"/>
            <a:ext cx="11336332" cy="18957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C9DCB-2C63-409C-8272-33B9A8569AC5}"/>
              </a:ext>
            </a:extLst>
          </p:cNvPr>
          <p:cNvSpPr/>
          <p:nvPr/>
        </p:nvSpPr>
        <p:spPr>
          <a:xfrm>
            <a:off x="3607904" y="2305878"/>
            <a:ext cx="8448261" cy="894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895C8-5D7A-49EE-B57F-A926586C32B2}"/>
              </a:ext>
            </a:extLst>
          </p:cNvPr>
          <p:cNvSpPr/>
          <p:nvPr/>
        </p:nvSpPr>
        <p:spPr>
          <a:xfrm>
            <a:off x="427834" y="3766930"/>
            <a:ext cx="7762009" cy="894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58D62-BC5E-4A8C-BBB6-BB867680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2495419"/>
            <a:ext cx="10831437" cy="18671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0B9438-3947-465D-987B-0500DB8A2BCD}"/>
              </a:ext>
            </a:extLst>
          </p:cNvPr>
          <p:cNvSpPr/>
          <p:nvPr/>
        </p:nvSpPr>
        <p:spPr>
          <a:xfrm>
            <a:off x="8001000" y="2276060"/>
            <a:ext cx="3965713" cy="894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C060A-43B2-426F-BC33-05A5C27F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68" y="1399892"/>
            <a:ext cx="7802064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5ABC0-C267-438C-92F3-ED015950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755"/>
            <a:ext cx="12192000" cy="45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FF44D-990E-4B83-8C49-CE5DD9F5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65" y="0"/>
            <a:ext cx="9025204" cy="64637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0279B1-71F4-4949-990F-A03038C834DA}"/>
              </a:ext>
            </a:extLst>
          </p:cNvPr>
          <p:cNvCxnSpPr/>
          <p:nvPr/>
        </p:nvCxnSpPr>
        <p:spPr>
          <a:xfrm>
            <a:off x="7822096" y="1222513"/>
            <a:ext cx="5267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034937-B6AF-43AA-AD30-0BEFFA0A523A}"/>
              </a:ext>
            </a:extLst>
          </p:cNvPr>
          <p:cNvCxnSpPr>
            <a:cxnSpLocks/>
          </p:cNvCxnSpPr>
          <p:nvPr/>
        </p:nvCxnSpPr>
        <p:spPr>
          <a:xfrm>
            <a:off x="6304722" y="2458278"/>
            <a:ext cx="1249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EBF975-CB2B-4A6D-A1AE-7F971414EFE5}"/>
              </a:ext>
            </a:extLst>
          </p:cNvPr>
          <p:cNvCxnSpPr/>
          <p:nvPr/>
        </p:nvCxnSpPr>
        <p:spPr>
          <a:xfrm>
            <a:off x="8501270" y="3621157"/>
            <a:ext cx="5267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32E720-82DC-4E8E-8943-72DFA2CF2C43}"/>
              </a:ext>
            </a:extLst>
          </p:cNvPr>
          <p:cNvCxnSpPr>
            <a:cxnSpLocks/>
          </p:cNvCxnSpPr>
          <p:nvPr/>
        </p:nvCxnSpPr>
        <p:spPr>
          <a:xfrm>
            <a:off x="8348870" y="4823791"/>
            <a:ext cx="679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2A3D91-85D4-4AFA-9E8B-84521077A2C6}"/>
              </a:ext>
            </a:extLst>
          </p:cNvPr>
          <p:cNvCxnSpPr>
            <a:cxnSpLocks/>
          </p:cNvCxnSpPr>
          <p:nvPr/>
        </p:nvCxnSpPr>
        <p:spPr>
          <a:xfrm>
            <a:off x="8345557" y="5956852"/>
            <a:ext cx="6824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21BFA-B723-4C02-9748-364C328F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3" y="1684753"/>
            <a:ext cx="9955014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20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الحَجُّ تَرْبِيَةٌ لِلنَّفْس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46</cp:revision>
  <dcterms:created xsi:type="dcterms:W3CDTF">2020-09-13T16:40:33Z</dcterms:created>
  <dcterms:modified xsi:type="dcterms:W3CDTF">2024-03-16T08:59:07Z</dcterms:modified>
</cp:coreProperties>
</file>