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63" r:id="rId5"/>
    <p:sldId id="270" r:id="rId6"/>
    <p:sldId id="259" r:id="rId7"/>
    <p:sldId id="264" r:id="rId8"/>
    <p:sldId id="265" r:id="rId9"/>
    <p:sldId id="266" r:id="rId10"/>
    <p:sldId id="271" r:id="rId11"/>
    <p:sldId id="267" r:id="rId12"/>
    <p:sldId id="268" r:id="rId13"/>
    <p:sldId id="269"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0"/>
    <p:restoredTop sz="94778"/>
  </p:normalViewPr>
  <p:slideViewPr>
    <p:cSldViewPr snapToGrid="0" snapToObjects="1">
      <p:cViewPr>
        <p:scale>
          <a:sx n="110" d="100"/>
          <a:sy n="110" d="100"/>
        </p:scale>
        <p:origin x="632"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AF4C8-31E6-C243-AA6F-562253CDB351}"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7CFDC055-E21E-8C4B-8A78-54DCC6E379CF}">
      <dgm:prSet phldrT="[Text]" custT="1"/>
      <dgm:spPr/>
      <dgm:t>
        <a:bodyPr/>
        <a:lstStyle/>
        <a:p>
          <a:r>
            <a:rPr lang="en-GB" sz="2400" dirty="0"/>
            <a:t>The Emergence of Jurisprudence</a:t>
          </a:r>
          <a:endParaRPr lang="en-US" sz="2400" dirty="0"/>
        </a:p>
      </dgm:t>
    </dgm:pt>
    <dgm:pt modelId="{2431C9AE-92BF-C44F-B4BF-506004772E85}" type="parTrans" cxnId="{DD1E3897-84E0-4740-824E-2032D99127E8}">
      <dgm:prSet/>
      <dgm:spPr/>
      <dgm:t>
        <a:bodyPr/>
        <a:lstStyle/>
        <a:p>
          <a:endParaRPr lang="en-US"/>
        </a:p>
      </dgm:t>
    </dgm:pt>
    <dgm:pt modelId="{9041BA5A-5765-7D4E-9F32-D935B75CB068}" type="sibTrans" cxnId="{DD1E3897-84E0-4740-824E-2032D99127E8}">
      <dgm:prSet/>
      <dgm:spPr/>
      <dgm:t>
        <a:bodyPr/>
        <a:lstStyle/>
        <a:p>
          <a:endParaRPr lang="en-US"/>
        </a:p>
      </dgm:t>
    </dgm:pt>
    <dgm:pt modelId="{C69338EA-DFDB-ED48-A6BB-CCCC11EAB7E1}">
      <dgm:prSet phldrT="[Text]" custT="1"/>
      <dgm:spPr/>
      <dgm:t>
        <a:bodyPr/>
        <a:lstStyle/>
        <a:p>
          <a:pPr rtl="1"/>
          <a:r>
            <a:rPr lang="en-US" sz="2800" b="0" dirty="0"/>
            <a:t>The Importance of Fiqh</a:t>
          </a:r>
        </a:p>
      </dgm:t>
    </dgm:pt>
    <dgm:pt modelId="{8195CE2A-A042-4B4D-B060-9FD07464B286}" type="parTrans" cxnId="{21449DD0-B2C8-7541-A5FE-6183283EC0DB}">
      <dgm:prSet/>
      <dgm:spPr/>
      <dgm:t>
        <a:bodyPr/>
        <a:lstStyle/>
        <a:p>
          <a:endParaRPr lang="en-US"/>
        </a:p>
      </dgm:t>
    </dgm:pt>
    <dgm:pt modelId="{83534BAF-BFCD-5644-9F6F-FB263B3CE0CB}" type="sibTrans" cxnId="{21449DD0-B2C8-7541-A5FE-6183283EC0DB}">
      <dgm:prSet/>
      <dgm:spPr/>
      <dgm:t>
        <a:bodyPr/>
        <a:lstStyle/>
        <a:p>
          <a:endParaRPr lang="en-US"/>
        </a:p>
      </dgm:t>
    </dgm:pt>
    <dgm:pt modelId="{6E4355D3-507A-CD4C-9CC5-A0099CBDB314}">
      <dgm:prSet phldrT="[Text]" custT="1"/>
      <dgm:spPr/>
      <dgm:t>
        <a:bodyPr/>
        <a:lstStyle/>
        <a:p>
          <a:pPr rtl="1"/>
          <a:r>
            <a:rPr lang="en-US" sz="2800" dirty="0"/>
            <a:t>The Ruling on learning Islamic Jurisprudence </a:t>
          </a:r>
        </a:p>
      </dgm:t>
    </dgm:pt>
    <dgm:pt modelId="{49E5519F-FF9A-3143-A776-F53701721676}" type="parTrans" cxnId="{C960038A-184A-FF46-A503-0252D37E9D78}">
      <dgm:prSet/>
      <dgm:spPr/>
      <dgm:t>
        <a:bodyPr/>
        <a:lstStyle/>
        <a:p>
          <a:endParaRPr lang="en-US"/>
        </a:p>
      </dgm:t>
    </dgm:pt>
    <dgm:pt modelId="{E903CBD3-FC7B-1140-BD88-4C40C9AF01D0}" type="sibTrans" cxnId="{C960038A-184A-FF46-A503-0252D37E9D78}">
      <dgm:prSet/>
      <dgm:spPr/>
      <dgm:t>
        <a:bodyPr/>
        <a:lstStyle/>
        <a:p>
          <a:endParaRPr lang="en-US"/>
        </a:p>
      </dgm:t>
    </dgm:pt>
    <dgm:pt modelId="{D79A7435-4588-E349-9A29-1A48320A1D25}">
      <dgm:prSet phldrT="[Text]" custT="1"/>
      <dgm:spPr/>
      <dgm:t>
        <a:bodyPr/>
        <a:lstStyle/>
        <a:p>
          <a:pPr rtl="1"/>
          <a:r>
            <a:rPr lang="en-US" sz="2800" dirty="0"/>
            <a:t>The Fiqh virtue</a:t>
          </a:r>
        </a:p>
      </dgm:t>
    </dgm:pt>
    <dgm:pt modelId="{CCC34F9D-F54E-F54A-A1B2-C466470B6000}" type="parTrans" cxnId="{EE7FF2A5-8D4F-9A42-AE98-E5054B735D9C}">
      <dgm:prSet/>
      <dgm:spPr/>
      <dgm:t>
        <a:bodyPr/>
        <a:lstStyle/>
        <a:p>
          <a:endParaRPr lang="en-US"/>
        </a:p>
      </dgm:t>
    </dgm:pt>
    <dgm:pt modelId="{CA2FB0D1-8B2C-0443-9B41-1D055C34AC85}" type="sibTrans" cxnId="{EE7FF2A5-8D4F-9A42-AE98-E5054B735D9C}">
      <dgm:prSet/>
      <dgm:spPr/>
      <dgm:t>
        <a:bodyPr/>
        <a:lstStyle/>
        <a:p>
          <a:endParaRPr lang="en-US"/>
        </a:p>
      </dgm:t>
    </dgm:pt>
    <dgm:pt modelId="{144B87B0-B99B-F741-99F6-C03387B1486B}" type="pres">
      <dgm:prSet presAssocID="{8E7AF4C8-31E6-C243-AA6F-562253CDB351}" presName="cycle" presStyleCnt="0">
        <dgm:presLayoutVars>
          <dgm:dir/>
          <dgm:resizeHandles val="exact"/>
        </dgm:presLayoutVars>
      </dgm:prSet>
      <dgm:spPr/>
    </dgm:pt>
    <dgm:pt modelId="{B33DB4C5-BDA7-9646-9029-E3B1212778E8}" type="pres">
      <dgm:prSet presAssocID="{7CFDC055-E21E-8C4B-8A78-54DCC6E379CF}" presName="node" presStyleLbl="node1" presStyleIdx="0" presStyleCnt="4" custScaleX="130721" custScaleY="122246" custRadScaleRad="87962" custRadScaleInc="-4201">
        <dgm:presLayoutVars>
          <dgm:bulletEnabled val="1"/>
        </dgm:presLayoutVars>
      </dgm:prSet>
      <dgm:spPr/>
    </dgm:pt>
    <dgm:pt modelId="{547710B6-B5A0-1541-8F85-2FF4A0472CA0}" type="pres">
      <dgm:prSet presAssocID="{7CFDC055-E21E-8C4B-8A78-54DCC6E379CF}" presName="spNode" presStyleCnt="0"/>
      <dgm:spPr/>
    </dgm:pt>
    <dgm:pt modelId="{7433778F-0746-3047-8946-38E155BE386B}" type="pres">
      <dgm:prSet presAssocID="{9041BA5A-5765-7D4E-9F32-D935B75CB068}" presName="sibTrans" presStyleLbl="sibTrans1D1" presStyleIdx="0" presStyleCnt="4"/>
      <dgm:spPr/>
    </dgm:pt>
    <dgm:pt modelId="{4185C0D4-732F-A449-8132-3F93E341F8E3}" type="pres">
      <dgm:prSet presAssocID="{C69338EA-DFDB-ED48-A6BB-CCCC11EAB7E1}" presName="node" presStyleLbl="node1" presStyleIdx="1" presStyleCnt="4" custScaleX="160492">
        <dgm:presLayoutVars>
          <dgm:bulletEnabled val="1"/>
        </dgm:presLayoutVars>
      </dgm:prSet>
      <dgm:spPr/>
    </dgm:pt>
    <dgm:pt modelId="{384CA607-5B7C-9949-9AA4-0C3E4D3DB59E}" type="pres">
      <dgm:prSet presAssocID="{C69338EA-DFDB-ED48-A6BB-CCCC11EAB7E1}" presName="spNode" presStyleCnt="0"/>
      <dgm:spPr/>
    </dgm:pt>
    <dgm:pt modelId="{75E9B686-77A3-D94E-8467-8A0EC2C59AA4}" type="pres">
      <dgm:prSet presAssocID="{83534BAF-BFCD-5644-9F6F-FB263B3CE0CB}" presName="sibTrans" presStyleLbl="sibTrans1D1" presStyleIdx="1" presStyleCnt="4"/>
      <dgm:spPr/>
    </dgm:pt>
    <dgm:pt modelId="{34DFF344-2083-324E-B4EC-3DBEF005DA21}" type="pres">
      <dgm:prSet presAssocID="{6E4355D3-507A-CD4C-9CC5-A0099CBDB314}" presName="node" presStyleLbl="node1" presStyleIdx="2" presStyleCnt="4" custScaleX="157128" custScaleY="143026" custRadScaleRad="91381" custRadScaleInc="-16552">
        <dgm:presLayoutVars>
          <dgm:bulletEnabled val="1"/>
        </dgm:presLayoutVars>
      </dgm:prSet>
      <dgm:spPr/>
    </dgm:pt>
    <dgm:pt modelId="{93295D20-E84A-2B46-9864-133848167ADB}" type="pres">
      <dgm:prSet presAssocID="{6E4355D3-507A-CD4C-9CC5-A0099CBDB314}" presName="spNode" presStyleCnt="0"/>
      <dgm:spPr/>
    </dgm:pt>
    <dgm:pt modelId="{03D8E981-3751-9949-A1E4-695430D6F94E}" type="pres">
      <dgm:prSet presAssocID="{E903CBD3-FC7B-1140-BD88-4C40C9AF01D0}" presName="sibTrans" presStyleLbl="sibTrans1D1" presStyleIdx="2" presStyleCnt="4"/>
      <dgm:spPr/>
    </dgm:pt>
    <dgm:pt modelId="{923C953C-D79C-BD45-8864-E8AD90549FB4}" type="pres">
      <dgm:prSet presAssocID="{D79A7435-4588-E349-9A29-1A48320A1D25}" presName="node" presStyleLbl="node1" presStyleIdx="3" presStyleCnt="4" custScaleX="168795">
        <dgm:presLayoutVars>
          <dgm:bulletEnabled val="1"/>
        </dgm:presLayoutVars>
      </dgm:prSet>
      <dgm:spPr/>
    </dgm:pt>
    <dgm:pt modelId="{0F0B0E35-EEEF-4248-AC8B-FD18A664797E}" type="pres">
      <dgm:prSet presAssocID="{D79A7435-4588-E349-9A29-1A48320A1D25}" presName="spNode" presStyleCnt="0"/>
      <dgm:spPr/>
    </dgm:pt>
    <dgm:pt modelId="{A96C654A-E100-FE40-9A43-0AA11E492CA5}" type="pres">
      <dgm:prSet presAssocID="{CA2FB0D1-8B2C-0443-9B41-1D055C34AC85}" presName="sibTrans" presStyleLbl="sibTrans1D1" presStyleIdx="3" presStyleCnt="4"/>
      <dgm:spPr/>
    </dgm:pt>
  </dgm:ptLst>
  <dgm:cxnLst>
    <dgm:cxn modelId="{841A1F0A-EE92-CB45-9121-362D4B3F2596}" type="presOf" srcId="{E903CBD3-FC7B-1140-BD88-4C40C9AF01D0}" destId="{03D8E981-3751-9949-A1E4-695430D6F94E}" srcOrd="0" destOrd="0" presId="urn:microsoft.com/office/officeart/2005/8/layout/cycle5"/>
    <dgm:cxn modelId="{9EFFCF0D-ECFD-F846-93CE-06A5DC92557A}" type="presOf" srcId="{83534BAF-BFCD-5644-9F6F-FB263B3CE0CB}" destId="{75E9B686-77A3-D94E-8467-8A0EC2C59AA4}" srcOrd="0" destOrd="0" presId="urn:microsoft.com/office/officeart/2005/8/layout/cycle5"/>
    <dgm:cxn modelId="{9336A92F-C62D-4C48-8A5E-9C0992643084}" type="presOf" srcId="{CA2FB0D1-8B2C-0443-9B41-1D055C34AC85}" destId="{A96C654A-E100-FE40-9A43-0AA11E492CA5}" srcOrd="0" destOrd="0" presId="urn:microsoft.com/office/officeart/2005/8/layout/cycle5"/>
    <dgm:cxn modelId="{1E793136-F951-7D4C-84DF-4C4BC38086CB}" type="presOf" srcId="{D79A7435-4588-E349-9A29-1A48320A1D25}" destId="{923C953C-D79C-BD45-8864-E8AD90549FB4}" srcOrd="0" destOrd="0" presId="urn:microsoft.com/office/officeart/2005/8/layout/cycle5"/>
    <dgm:cxn modelId="{C960038A-184A-FF46-A503-0252D37E9D78}" srcId="{8E7AF4C8-31E6-C243-AA6F-562253CDB351}" destId="{6E4355D3-507A-CD4C-9CC5-A0099CBDB314}" srcOrd="2" destOrd="0" parTransId="{49E5519F-FF9A-3143-A776-F53701721676}" sibTransId="{E903CBD3-FC7B-1140-BD88-4C40C9AF01D0}"/>
    <dgm:cxn modelId="{DD1E3897-84E0-4740-824E-2032D99127E8}" srcId="{8E7AF4C8-31E6-C243-AA6F-562253CDB351}" destId="{7CFDC055-E21E-8C4B-8A78-54DCC6E379CF}" srcOrd="0" destOrd="0" parTransId="{2431C9AE-92BF-C44F-B4BF-506004772E85}" sibTransId="{9041BA5A-5765-7D4E-9F32-D935B75CB068}"/>
    <dgm:cxn modelId="{F28892A0-F44C-E847-B59A-433A700FF9B0}" type="presOf" srcId="{C69338EA-DFDB-ED48-A6BB-CCCC11EAB7E1}" destId="{4185C0D4-732F-A449-8132-3F93E341F8E3}" srcOrd="0" destOrd="0" presId="urn:microsoft.com/office/officeart/2005/8/layout/cycle5"/>
    <dgm:cxn modelId="{EE7FF2A5-8D4F-9A42-AE98-E5054B735D9C}" srcId="{8E7AF4C8-31E6-C243-AA6F-562253CDB351}" destId="{D79A7435-4588-E349-9A29-1A48320A1D25}" srcOrd="3" destOrd="0" parTransId="{CCC34F9D-F54E-F54A-A1B2-C466470B6000}" sibTransId="{CA2FB0D1-8B2C-0443-9B41-1D055C34AC85}"/>
    <dgm:cxn modelId="{33734BB6-7900-6449-94E6-08C5E1ACE3F7}" type="presOf" srcId="{7CFDC055-E21E-8C4B-8A78-54DCC6E379CF}" destId="{B33DB4C5-BDA7-9646-9029-E3B1212778E8}" srcOrd="0" destOrd="0" presId="urn:microsoft.com/office/officeart/2005/8/layout/cycle5"/>
    <dgm:cxn modelId="{A7F721C6-332D-FC42-81E5-5DCDDA8CF853}" type="presOf" srcId="{8E7AF4C8-31E6-C243-AA6F-562253CDB351}" destId="{144B87B0-B99B-F741-99F6-C03387B1486B}" srcOrd="0" destOrd="0" presId="urn:microsoft.com/office/officeart/2005/8/layout/cycle5"/>
    <dgm:cxn modelId="{21449DD0-B2C8-7541-A5FE-6183283EC0DB}" srcId="{8E7AF4C8-31E6-C243-AA6F-562253CDB351}" destId="{C69338EA-DFDB-ED48-A6BB-CCCC11EAB7E1}" srcOrd="1" destOrd="0" parTransId="{8195CE2A-A042-4B4D-B060-9FD07464B286}" sibTransId="{83534BAF-BFCD-5644-9F6F-FB263B3CE0CB}"/>
    <dgm:cxn modelId="{AD597CE4-088C-4E40-93A3-CD2F84CCBBE5}" type="presOf" srcId="{9041BA5A-5765-7D4E-9F32-D935B75CB068}" destId="{7433778F-0746-3047-8946-38E155BE386B}" srcOrd="0" destOrd="0" presId="urn:microsoft.com/office/officeart/2005/8/layout/cycle5"/>
    <dgm:cxn modelId="{5CEC6EEF-D80C-FD40-8C41-1C3221EBCECF}" type="presOf" srcId="{6E4355D3-507A-CD4C-9CC5-A0099CBDB314}" destId="{34DFF344-2083-324E-B4EC-3DBEF005DA21}" srcOrd="0" destOrd="0" presId="urn:microsoft.com/office/officeart/2005/8/layout/cycle5"/>
    <dgm:cxn modelId="{C7E507DE-30D8-6241-ACC1-00D5514E513F}" type="presParOf" srcId="{144B87B0-B99B-F741-99F6-C03387B1486B}" destId="{B33DB4C5-BDA7-9646-9029-E3B1212778E8}" srcOrd="0" destOrd="0" presId="urn:microsoft.com/office/officeart/2005/8/layout/cycle5"/>
    <dgm:cxn modelId="{C2BDDAF9-CCA2-D74E-8321-6398EEA04906}" type="presParOf" srcId="{144B87B0-B99B-F741-99F6-C03387B1486B}" destId="{547710B6-B5A0-1541-8F85-2FF4A0472CA0}" srcOrd="1" destOrd="0" presId="urn:microsoft.com/office/officeart/2005/8/layout/cycle5"/>
    <dgm:cxn modelId="{04004511-97D5-8840-AEE7-706FD264F04C}" type="presParOf" srcId="{144B87B0-B99B-F741-99F6-C03387B1486B}" destId="{7433778F-0746-3047-8946-38E155BE386B}" srcOrd="2" destOrd="0" presId="urn:microsoft.com/office/officeart/2005/8/layout/cycle5"/>
    <dgm:cxn modelId="{E05E7D11-7A7C-AD49-AC39-75F2A9A336E8}" type="presParOf" srcId="{144B87B0-B99B-F741-99F6-C03387B1486B}" destId="{4185C0D4-732F-A449-8132-3F93E341F8E3}" srcOrd="3" destOrd="0" presId="urn:microsoft.com/office/officeart/2005/8/layout/cycle5"/>
    <dgm:cxn modelId="{2D41BCAD-82F0-0049-A54C-BFEB97095AA2}" type="presParOf" srcId="{144B87B0-B99B-F741-99F6-C03387B1486B}" destId="{384CA607-5B7C-9949-9AA4-0C3E4D3DB59E}" srcOrd="4" destOrd="0" presId="urn:microsoft.com/office/officeart/2005/8/layout/cycle5"/>
    <dgm:cxn modelId="{3DAFBB2D-C8CA-BB4B-97FD-9783445B44CA}" type="presParOf" srcId="{144B87B0-B99B-F741-99F6-C03387B1486B}" destId="{75E9B686-77A3-D94E-8467-8A0EC2C59AA4}" srcOrd="5" destOrd="0" presId="urn:microsoft.com/office/officeart/2005/8/layout/cycle5"/>
    <dgm:cxn modelId="{316BA90C-9770-7F4C-BEDA-1DDA8C032EFC}" type="presParOf" srcId="{144B87B0-B99B-F741-99F6-C03387B1486B}" destId="{34DFF344-2083-324E-B4EC-3DBEF005DA21}" srcOrd="6" destOrd="0" presId="urn:microsoft.com/office/officeart/2005/8/layout/cycle5"/>
    <dgm:cxn modelId="{F7DE7C56-B98D-DC4E-828B-FEAD523CFDCD}" type="presParOf" srcId="{144B87B0-B99B-F741-99F6-C03387B1486B}" destId="{93295D20-E84A-2B46-9864-133848167ADB}" srcOrd="7" destOrd="0" presId="urn:microsoft.com/office/officeart/2005/8/layout/cycle5"/>
    <dgm:cxn modelId="{182A251C-E3D3-C349-ADCA-6BBC1160C094}" type="presParOf" srcId="{144B87B0-B99B-F741-99F6-C03387B1486B}" destId="{03D8E981-3751-9949-A1E4-695430D6F94E}" srcOrd="8" destOrd="0" presId="urn:microsoft.com/office/officeart/2005/8/layout/cycle5"/>
    <dgm:cxn modelId="{6B4C9751-0554-DE43-B7DE-B47092E057B9}" type="presParOf" srcId="{144B87B0-B99B-F741-99F6-C03387B1486B}" destId="{923C953C-D79C-BD45-8864-E8AD90549FB4}" srcOrd="9" destOrd="0" presId="urn:microsoft.com/office/officeart/2005/8/layout/cycle5"/>
    <dgm:cxn modelId="{5330D76C-9F46-1946-ADFD-9905EFD9C7FB}" type="presParOf" srcId="{144B87B0-B99B-F741-99F6-C03387B1486B}" destId="{0F0B0E35-EEEF-4248-AC8B-FD18A664797E}" srcOrd="10" destOrd="0" presId="urn:microsoft.com/office/officeart/2005/8/layout/cycle5"/>
    <dgm:cxn modelId="{DDCAE594-9669-6341-8713-7DED82448684}" type="presParOf" srcId="{144B87B0-B99B-F741-99F6-C03387B1486B}" destId="{A96C654A-E100-FE40-9A43-0AA11E492CA5}"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12AE0A-4E4A-B046-8422-E063205F62D8}"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GB"/>
        </a:p>
      </dgm:t>
    </dgm:pt>
    <dgm:pt modelId="{9B36D309-A697-4441-8DF1-35326B0AFF36}">
      <dgm:prSet phldrT="[Text]" custT="1"/>
      <dgm:spPr/>
      <dgm:t>
        <a:bodyPr/>
        <a:lstStyle/>
        <a:p>
          <a:pPr rtl="0"/>
          <a:r>
            <a:rPr lang="en-GB" sz="2800" dirty="0"/>
            <a:t>In Sunnah: most of it was the answers of questions: O Messenger of Allah,   </a:t>
          </a:r>
        </a:p>
      </dgm:t>
    </dgm:pt>
    <dgm:pt modelId="{AE332628-0C69-3148-A99E-B4DF8C9BA5F6}" type="parTrans" cxnId="{539F257B-4C4A-284D-B836-8098867A3086}">
      <dgm:prSet/>
      <dgm:spPr/>
      <dgm:t>
        <a:bodyPr/>
        <a:lstStyle/>
        <a:p>
          <a:endParaRPr lang="en-GB"/>
        </a:p>
      </dgm:t>
    </dgm:pt>
    <dgm:pt modelId="{ED3B36E7-3385-B448-A4B8-091AFD4BD94B}" type="sibTrans" cxnId="{539F257B-4C4A-284D-B836-8098867A3086}">
      <dgm:prSet/>
      <dgm:spPr/>
      <dgm:t>
        <a:bodyPr/>
        <a:lstStyle/>
        <a:p>
          <a:endParaRPr lang="en-GB"/>
        </a:p>
      </dgm:t>
    </dgm:pt>
    <dgm:pt modelId="{F87C2AC9-388B-7242-9568-A815F364CB14}">
      <dgm:prSet phldrT="[Text]" custT="1"/>
      <dgm:spPr/>
      <dgm:t>
        <a:bodyPr/>
        <a:lstStyle/>
        <a:p>
          <a:pPr rtl="0"/>
          <a:r>
            <a:rPr lang="en-GB" sz="2400" dirty="0"/>
            <a:t>We sail the seas, if we make ablutions with fresh water, we will go thirsty. Can we make it with sea water? </a:t>
          </a:r>
        </a:p>
      </dgm:t>
    </dgm:pt>
    <dgm:pt modelId="{7F67E1E4-0115-604C-B8F1-D2CEDFCF4CF5}" type="parTrans" cxnId="{B95EE513-8960-C048-B874-65533E0DC2CA}">
      <dgm:prSet/>
      <dgm:spPr/>
      <dgm:t>
        <a:bodyPr/>
        <a:lstStyle/>
        <a:p>
          <a:endParaRPr lang="en-GB"/>
        </a:p>
      </dgm:t>
    </dgm:pt>
    <dgm:pt modelId="{30C305AF-CE48-E14A-896C-9942197CF20C}" type="sibTrans" cxnId="{B95EE513-8960-C048-B874-65533E0DC2CA}">
      <dgm:prSet/>
      <dgm:spPr/>
      <dgm:t>
        <a:bodyPr/>
        <a:lstStyle/>
        <a:p>
          <a:endParaRPr lang="en-GB"/>
        </a:p>
      </dgm:t>
    </dgm:pt>
    <dgm:pt modelId="{328550E8-C395-A843-8684-FCF6A0800743}">
      <dgm:prSet phldrT="[Text]" custT="1"/>
      <dgm:spPr/>
      <dgm:t>
        <a:bodyPr/>
        <a:lstStyle/>
        <a:p>
          <a:pPr rtl="0"/>
          <a:r>
            <a:rPr lang="en-GB" sz="2400" dirty="0"/>
            <a:t>Its water is pure and its dead (sea creatures)are </a:t>
          </a:r>
          <a:r>
            <a:rPr lang="en-GB" sz="2400" dirty="0" err="1"/>
            <a:t>Halâl</a:t>
          </a:r>
          <a:r>
            <a:rPr lang="en-GB" sz="2400" dirty="0"/>
            <a:t> (permissible to eat). </a:t>
          </a:r>
        </a:p>
      </dgm:t>
    </dgm:pt>
    <dgm:pt modelId="{C1366D08-3C1B-F443-827E-43F37F43A890}" type="parTrans" cxnId="{CA686121-46E9-9948-93BC-FB3EDEF49EAF}">
      <dgm:prSet/>
      <dgm:spPr/>
      <dgm:t>
        <a:bodyPr/>
        <a:lstStyle/>
        <a:p>
          <a:endParaRPr lang="en-GB"/>
        </a:p>
      </dgm:t>
    </dgm:pt>
    <dgm:pt modelId="{9C5090D1-0F51-D242-ACC0-63F7797AD863}" type="sibTrans" cxnId="{CA686121-46E9-9948-93BC-FB3EDEF49EAF}">
      <dgm:prSet/>
      <dgm:spPr/>
      <dgm:t>
        <a:bodyPr/>
        <a:lstStyle/>
        <a:p>
          <a:endParaRPr lang="en-GB"/>
        </a:p>
      </dgm:t>
    </dgm:pt>
    <dgm:pt modelId="{5A68CE3C-218A-EB4E-A8BA-E51D17A57A9A}">
      <dgm:prSet phldrT="[Text]" custT="1"/>
      <dgm:spPr/>
      <dgm:t>
        <a:bodyPr/>
        <a:lstStyle/>
        <a:p>
          <a:pPr rtl="0"/>
          <a:r>
            <a:rPr lang="en-GB" sz="2400" dirty="0"/>
            <a:t>Gradual legislation: Some of them were to achieve gradation in the enactment of laws: more easily for Arabs.</a:t>
          </a:r>
        </a:p>
      </dgm:t>
    </dgm:pt>
    <dgm:pt modelId="{8E677F13-6AB3-A241-B90D-14F3264244F2}" type="parTrans" cxnId="{10E57FCB-9847-604A-934F-583F993FBADB}">
      <dgm:prSet/>
      <dgm:spPr/>
      <dgm:t>
        <a:bodyPr/>
        <a:lstStyle/>
        <a:p>
          <a:endParaRPr lang="en-GB"/>
        </a:p>
      </dgm:t>
    </dgm:pt>
    <dgm:pt modelId="{42C89852-3AFB-DB4C-AC37-655E409ECA71}" type="sibTrans" cxnId="{10E57FCB-9847-604A-934F-583F993FBADB}">
      <dgm:prSet/>
      <dgm:spPr/>
      <dgm:t>
        <a:bodyPr/>
        <a:lstStyle/>
        <a:p>
          <a:endParaRPr lang="en-GB"/>
        </a:p>
      </dgm:t>
    </dgm:pt>
    <dgm:pt modelId="{E704DABB-1E98-E947-B61D-DBB6DCA40098}">
      <dgm:prSet phldrT="[Text]" custT="1"/>
      <dgm:spPr/>
      <dgm:t>
        <a:bodyPr/>
        <a:lstStyle/>
        <a:p>
          <a:pPr rtl="0"/>
          <a:r>
            <a:rPr lang="en-GB" sz="2400" dirty="0"/>
            <a:t>The formal prayers (</a:t>
          </a:r>
          <a:r>
            <a:rPr lang="en-GB" sz="2400" dirty="0" err="1"/>
            <a:t>Salâh</a:t>
          </a:r>
          <a:r>
            <a:rPr lang="en-GB" sz="2400" dirty="0"/>
            <a:t>) was in </a:t>
          </a:r>
          <a:r>
            <a:rPr lang="en-GB" sz="2400" dirty="0" err="1"/>
            <a:t>Makkan</a:t>
          </a:r>
          <a:r>
            <a:rPr lang="en-GB" sz="2400" dirty="0"/>
            <a:t> period twice a day, after migration to Medina it became 5 times a day. </a:t>
          </a:r>
        </a:p>
      </dgm:t>
    </dgm:pt>
    <dgm:pt modelId="{AF43CCFD-F2BD-C94C-9CFB-6A468C3A3FE1}" type="parTrans" cxnId="{EA6273AC-2AAD-8F49-997F-406D80F82F90}">
      <dgm:prSet/>
      <dgm:spPr/>
      <dgm:t>
        <a:bodyPr/>
        <a:lstStyle/>
        <a:p>
          <a:endParaRPr lang="en-GB"/>
        </a:p>
      </dgm:t>
    </dgm:pt>
    <dgm:pt modelId="{3386F39E-9A3D-364C-AD99-5D531FFF2A52}" type="sibTrans" cxnId="{EA6273AC-2AAD-8F49-997F-406D80F82F90}">
      <dgm:prSet/>
      <dgm:spPr/>
      <dgm:t>
        <a:bodyPr/>
        <a:lstStyle/>
        <a:p>
          <a:endParaRPr lang="en-GB"/>
        </a:p>
      </dgm:t>
    </dgm:pt>
    <dgm:pt modelId="{A92F8E5B-A5F4-CA46-A42B-83A6EF987927}">
      <dgm:prSet phldrT="[Text]" custT="1"/>
      <dgm:spPr/>
      <dgm:t>
        <a:bodyPr/>
        <a:lstStyle/>
        <a:p>
          <a:pPr rtl="0"/>
          <a:r>
            <a:rPr lang="en-GB" sz="2400" dirty="0"/>
            <a:t>It was two units except Maghrib 3 unites, when Muslims became accustomed with prayers, the units for presidents became 4 units. </a:t>
          </a:r>
        </a:p>
      </dgm:t>
    </dgm:pt>
    <dgm:pt modelId="{DDC4A183-BACF-0342-AC66-8F0C3DE0A433}" type="parTrans" cxnId="{46C33EF7-4BFA-F545-9C59-2F0FFE21B8DF}">
      <dgm:prSet/>
      <dgm:spPr/>
      <dgm:t>
        <a:bodyPr/>
        <a:lstStyle/>
        <a:p>
          <a:endParaRPr lang="en-GB"/>
        </a:p>
      </dgm:t>
    </dgm:pt>
    <dgm:pt modelId="{8C0940D8-BD81-3C42-ACBC-E438FB69157E}" type="sibTrans" cxnId="{46C33EF7-4BFA-F545-9C59-2F0FFE21B8DF}">
      <dgm:prSet/>
      <dgm:spPr/>
      <dgm:t>
        <a:bodyPr/>
        <a:lstStyle/>
        <a:p>
          <a:endParaRPr lang="en-GB"/>
        </a:p>
      </dgm:t>
    </dgm:pt>
    <dgm:pt modelId="{F39BDC18-CE09-CA44-B658-1555A172CB87}" type="pres">
      <dgm:prSet presAssocID="{0912AE0A-4E4A-B046-8422-E063205F62D8}" presName="Name0" presStyleCnt="0">
        <dgm:presLayoutVars>
          <dgm:dir/>
          <dgm:animLvl val="lvl"/>
          <dgm:resizeHandles/>
        </dgm:presLayoutVars>
      </dgm:prSet>
      <dgm:spPr/>
    </dgm:pt>
    <dgm:pt modelId="{8C489020-463D-634A-931E-E4DFF360AD2E}" type="pres">
      <dgm:prSet presAssocID="{9B36D309-A697-4441-8DF1-35326B0AFF36}" presName="linNode" presStyleCnt="0"/>
      <dgm:spPr/>
    </dgm:pt>
    <dgm:pt modelId="{2D9143BE-7BF2-BB49-933E-F1CE076E0538}" type="pres">
      <dgm:prSet presAssocID="{9B36D309-A697-4441-8DF1-35326B0AFF36}" presName="parentShp" presStyleLbl="node1" presStyleIdx="0" presStyleCnt="2">
        <dgm:presLayoutVars>
          <dgm:bulletEnabled val="1"/>
        </dgm:presLayoutVars>
      </dgm:prSet>
      <dgm:spPr/>
    </dgm:pt>
    <dgm:pt modelId="{3403DDB0-EC09-064A-8737-A5BAA0FAC58C}" type="pres">
      <dgm:prSet presAssocID="{9B36D309-A697-4441-8DF1-35326B0AFF36}" presName="childShp" presStyleLbl="bgAccFollowNode1" presStyleIdx="0" presStyleCnt="2">
        <dgm:presLayoutVars>
          <dgm:bulletEnabled val="1"/>
        </dgm:presLayoutVars>
      </dgm:prSet>
      <dgm:spPr/>
    </dgm:pt>
    <dgm:pt modelId="{05034C04-1018-FE45-AC8B-BD7653A77293}" type="pres">
      <dgm:prSet presAssocID="{ED3B36E7-3385-B448-A4B8-091AFD4BD94B}" presName="spacing" presStyleCnt="0"/>
      <dgm:spPr/>
    </dgm:pt>
    <dgm:pt modelId="{6CA85B99-F0FB-4C4B-AFD7-C64C2BAF3B75}" type="pres">
      <dgm:prSet presAssocID="{5A68CE3C-218A-EB4E-A8BA-E51D17A57A9A}" presName="linNode" presStyleCnt="0"/>
      <dgm:spPr/>
    </dgm:pt>
    <dgm:pt modelId="{CF43FCDC-671A-B643-8534-951E141DA2BE}" type="pres">
      <dgm:prSet presAssocID="{5A68CE3C-218A-EB4E-A8BA-E51D17A57A9A}" presName="parentShp" presStyleLbl="node1" presStyleIdx="1" presStyleCnt="2">
        <dgm:presLayoutVars>
          <dgm:bulletEnabled val="1"/>
        </dgm:presLayoutVars>
      </dgm:prSet>
      <dgm:spPr/>
    </dgm:pt>
    <dgm:pt modelId="{1DFBF9DF-46BF-A741-A15C-B9C65233DE4B}" type="pres">
      <dgm:prSet presAssocID="{5A68CE3C-218A-EB4E-A8BA-E51D17A57A9A}" presName="childShp" presStyleLbl="bgAccFollowNode1" presStyleIdx="1" presStyleCnt="2">
        <dgm:presLayoutVars>
          <dgm:bulletEnabled val="1"/>
        </dgm:presLayoutVars>
      </dgm:prSet>
      <dgm:spPr/>
    </dgm:pt>
  </dgm:ptLst>
  <dgm:cxnLst>
    <dgm:cxn modelId="{9FFA0D06-FF18-D249-A20A-69B51E00883E}" type="presOf" srcId="{5A68CE3C-218A-EB4E-A8BA-E51D17A57A9A}" destId="{CF43FCDC-671A-B643-8534-951E141DA2BE}" srcOrd="0" destOrd="0" presId="urn:microsoft.com/office/officeart/2005/8/layout/vList6"/>
    <dgm:cxn modelId="{B95EE513-8960-C048-B874-65533E0DC2CA}" srcId="{9B36D309-A697-4441-8DF1-35326B0AFF36}" destId="{F87C2AC9-388B-7242-9568-A815F364CB14}" srcOrd="0" destOrd="0" parTransId="{7F67E1E4-0115-604C-B8F1-D2CEDFCF4CF5}" sibTransId="{30C305AF-CE48-E14A-896C-9942197CF20C}"/>
    <dgm:cxn modelId="{CA686121-46E9-9948-93BC-FB3EDEF49EAF}" srcId="{9B36D309-A697-4441-8DF1-35326B0AFF36}" destId="{328550E8-C395-A843-8684-FCF6A0800743}" srcOrd="1" destOrd="0" parTransId="{C1366D08-3C1B-F443-827E-43F37F43A890}" sibTransId="{9C5090D1-0F51-D242-ACC0-63F7797AD863}"/>
    <dgm:cxn modelId="{7A3AC923-E567-DE4B-8E0D-E754AB29893D}" type="presOf" srcId="{328550E8-C395-A843-8684-FCF6A0800743}" destId="{3403DDB0-EC09-064A-8737-A5BAA0FAC58C}" srcOrd="0" destOrd="1" presId="urn:microsoft.com/office/officeart/2005/8/layout/vList6"/>
    <dgm:cxn modelId="{539F257B-4C4A-284D-B836-8098867A3086}" srcId="{0912AE0A-4E4A-B046-8422-E063205F62D8}" destId="{9B36D309-A697-4441-8DF1-35326B0AFF36}" srcOrd="0" destOrd="0" parTransId="{AE332628-0C69-3148-A99E-B4DF8C9BA5F6}" sibTransId="{ED3B36E7-3385-B448-A4B8-091AFD4BD94B}"/>
    <dgm:cxn modelId="{78420D7F-F1A9-9A4F-878F-870D2AA39A7D}" type="presOf" srcId="{A92F8E5B-A5F4-CA46-A42B-83A6EF987927}" destId="{1DFBF9DF-46BF-A741-A15C-B9C65233DE4B}" srcOrd="0" destOrd="1" presId="urn:microsoft.com/office/officeart/2005/8/layout/vList6"/>
    <dgm:cxn modelId="{EA6273AC-2AAD-8F49-997F-406D80F82F90}" srcId="{5A68CE3C-218A-EB4E-A8BA-E51D17A57A9A}" destId="{E704DABB-1E98-E947-B61D-DBB6DCA40098}" srcOrd="0" destOrd="0" parTransId="{AF43CCFD-F2BD-C94C-9CFB-6A468C3A3FE1}" sibTransId="{3386F39E-9A3D-364C-AD99-5D531FFF2A52}"/>
    <dgm:cxn modelId="{08991FB5-7408-9B4C-BF58-420757B9B0EA}" type="presOf" srcId="{0912AE0A-4E4A-B046-8422-E063205F62D8}" destId="{F39BDC18-CE09-CA44-B658-1555A172CB87}" srcOrd="0" destOrd="0" presId="urn:microsoft.com/office/officeart/2005/8/layout/vList6"/>
    <dgm:cxn modelId="{10E57FCB-9847-604A-934F-583F993FBADB}" srcId="{0912AE0A-4E4A-B046-8422-E063205F62D8}" destId="{5A68CE3C-218A-EB4E-A8BA-E51D17A57A9A}" srcOrd="1" destOrd="0" parTransId="{8E677F13-6AB3-A241-B90D-14F3264244F2}" sibTransId="{42C89852-3AFB-DB4C-AC37-655E409ECA71}"/>
    <dgm:cxn modelId="{9CC308D9-E6E5-DC42-82DC-12E48683BB80}" type="presOf" srcId="{E704DABB-1E98-E947-B61D-DBB6DCA40098}" destId="{1DFBF9DF-46BF-A741-A15C-B9C65233DE4B}" srcOrd="0" destOrd="0" presId="urn:microsoft.com/office/officeart/2005/8/layout/vList6"/>
    <dgm:cxn modelId="{683A22DE-45F9-634B-8F24-5B2CE8842A6C}" type="presOf" srcId="{F87C2AC9-388B-7242-9568-A815F364CB14}" destId="{3403DDB0-EC09-064A-8737-A5BAA0FAC58C}" srcOrd="0" destOrd="0" presId="urn:microsoft.com/office/officeart/2005/8/layout/vList6"/>
    <dgm:cxn modelId="{CA1D2ADF-77DB-E34F-B7C7-259BC056DAB8}" type="presOf" srcId="{9B36D309-A697-4441-8DF1-35326B0AFF36}" destId="{2D9143BE-7BF2-BB49-933E-F1CE076E0538}" srcOrd="0" destOrd="0" presId="urn:microsoft.com/office/officeart/2005/8/layout/vList6"/>
    <dgm:cxn modelId="{46C33EF7-4BFA-F545-9C59-2F0FFE21B8DF}" srcId="{5A68CE3C-218A-EB4E-A8BA-E51D17A57A9A}" destId="{A92F8E5B-A5F4-CA46-A42B-83A6EF987927}" srcOrd="1" destOrd="0" parTransId="{DDC4A183-BACF-0342-AC66-8F0C3DE0A433}" sibTransId="{8C0940D8-BD81-3C42-ACBC-E438FB69157E}"/>
    <dgm:cxn modelId="{91715D3A-3A7A-024E-AAE2-33F4799F8816}" type="presParOf" srcId="{F39BDC18-CE09-CA44-B658-1555A172CB87}" destId="{8C489020-463D-634A-931E-E4DFF360AD2E}" srcOrd="0" destOrd="0" presId="urn:microsoft.com/office/officeart/2005/8/layout/vList6"/>
    <dgm:cxn modelId="{A04ECF09-D078-B546-A05E-B280A14D9502}" type="presParOf" srcId="{8C489020-463D-634A-931E-E4DFF360AD2E}" destId="{2D9143BE-7BF2-BB49-933E-F1CE076E0538}" srcOrd="0" destOrd="0" presId="urn:microsoft.com/office/officeart/2005/8/layout/vList6"/>
    <dgm:cxn modelId="{35B0218C-9321-6047-9A2E-CDB0D3E552C6}" type="presParOf" srcId="{8C489020-463D-634A-931E-E4DFF360AD2E}" destId="{3403DDB0-EC09-064A-8737-A5BAA0FAC58C}" srcOrd="1" destOrd="0" presId="urn:microsoft.com/office/officeart/2005/8/layout/vList6"/>
    <dgm:cxn modelId="{593677E1-9790-574D-8C10-494A293F05F6}" type="presParOf" srcId="{F39BDC18-CE09-CA44-B658-1555A172CB87}" destId="{05034C04-1018-FE45-AC8B-BD7653A77293}" srcOrd="1" destOrd="0" presId="urn:microsoft.com/office/officeart/2005/8/layout/vList6"/>
    <dgm:cxn modelId="{63E640A1-D7F3-4A43-8DBF-03DB0F7EF447}" type="presParOf" srcId="{F39BDC18-CE09-CA44-B658-1555A172CB87}" destId="{6CA85B99-F0FB-4C4B-AFD7-C64C2BAF3B75}" srcOrd="2" destOrd="0" presId="urn:microsoft.com/office/officeart/2005/8/layout/vList6"/>
    <dgm:cxn modelId="{A7CE83D5-5BE5-9340-89C6-D387333AE845}" type="presParOf" srcId="{6CA85B99-F0FB-4C4B-AFD7-C64C2BAF3B75}" destId="{CF43FCDC-671A-B643-8534-951E141DA2BE}" srcOrd="0" destOrd="0" presId="urn:microsoft.com/office/officeart/2005/8/layout/vList6"/>
    <dgm:cxn modelId="{0E3223B2-974A-4940-BA83-634BF280E183}" type="presParOf" srcId="{6CA85B99-F0FB-4C4B-AFD7-C64C2BAF3B75}" destId="{1DFBF9DF-46BF-A741-A15C-B9C65233DE4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8762C37-ED35-154C-86DF-8DD87612F199}"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GB"/>
        </a:p>
      </dgm:t>
    </dgm:pt>
    <dgm:pt modelId="{BBC507B1-2B75-FF47-92D0-381A125174C3}">
      <dgm:prSet phldrT="[Text]" custT="1"/>
      <dgm:spPr/>
      <dgm:t>
        <a:bodyPr/>
        <a:lstStyle/>
        <a:p>
          <a:pPr rtl="0"/>
          <a:r>
            <a:rPr lang="en-GB" sz="2800" b="1" dirty="0"/>
            <a:t>1. Foundation</a:t>
          </a:r>
        </a:p>
        <a:p>
          <a:pPr rtl="0"/>
          <a:r>
            <a:rPr lang="en-GB" sz="2400" dirty="0"/>
            <a:t>The era of the Prophet</a:t>
          </a:r>
        </a:p>
        <a:p>
          <a:pPr rtl="0"/>
          <a:r>
            <a:rPr lang="en-GB" sz="2400" dirty="0"/>
            <a:t> (609-632 CE)</a:t>
          </a:r>
        </a:p>
      </dgm:t>
    </dgm:pt>
    <dgm:pt modelId="{04659B23-0FE3-8943-9860-A6D93BAF637C}" type="parTrans" cxnId="{B4B6256C-EBC3-FD41-B3B8-2A9B5052B733}">
      <dgm:prSet/>
      <dgm:spPr/>
      <dgm:t>
        <a:bodyPr/>
        <a:lstStyle/>
        <a:p>
          <a:endParaRPr lang="en-GB"/>
        </a:p>
      </dgm:t>
    </dgm:pt>
    <dgm:pt modelId="{5721DCAE-13CE-4F43-B76E-BA01D8B9FDBC}" type="sibTrans" cxnId="{B4B6256C-EBC3-FD41-B3B8-2A9B5052B733}">
      <dgm:prSet/>
      <dgm:spPr/>
      <dgm:t>
        <a:bodyPr/>
        <a:lstStyle/>
        <a:p>
          <a:endParaRPr lang="en-GB"/>
        </a:p>
      </dgm:t>
    </dgm:pt>
    <dgm:pt modelId="{08F73030-3375-774D-BFCA-B3BCCD1D4472}">
      <dgm:prSet phldrT="[Text]" custT="1"/>
      <dgm:spPr/>
      <dgm:t>
        <a:bodyPr/>
        <a:lstStyle/>
        <a:p>
          <a:pPr rtl="0"/>
          <a:endParaRPr lang="en-GB" sz="2800" b="1" dirty="0"/>
        </a:p>
        <a:p>
          <a:pPr rtl="0"/>
          <a:r>
            <a:rPr lang="en-GB" sz="2800" b="1" dirty="0"/>
            <a:t>2. Establishment</a:t>
          </a:r>
        </a:p>
        <a:p>
          <a:pPr rtl="0"/>
          <a:r>
            <a:rPr lang="en-GB" sz="2400" b="0" dirty="0"/>
            <a:t>The era of righteous Caliphs</a:t>
          </a:r>
        </a:p>
        <a:p>
          <a:pPr rtl="0"/>
          <a:r>
            <a:rPr lang="en-GB" sz="2400" b="0" dirty="0"/>
            <a:t>(632-661)</a:t>
          </a:r>
        </a:p>
        <a:p>
          <a:pPr rtl="0"/>
          <a:endParaRPr lang="en-GB" sz="2400" dirty="0"/>
        </a:p>
      </dgm:t>
    </dgm:pt>
    <dgm:pt modelId="{CC9990F7-EDA8-084B-938D-3DB1C698F31E}" type="parTrans" cxnId="{0523CCD8-C5B5-7B49-9B12-183A8C1257D3}">
      <dgm:prSet/>
      <dgm:spPr/>
      <dgm:t>
        <a:bodyPr/>
        <a:lstStyle/>
        <a:p>
          <a:endParaRPr lang="en-GB"/>
        </a:p>
      </dgm:t>
    </dgm:pt>
    <dgm:pt modelId="{9F6BD145-8E39-EB43-A9FD-812B6C0813BD}" type="sibTrans" cxnId="{0523CCD8-C5B5-7B49-9B12-183A8C1257D3}">
      <dgm:prSet/>
      <dgm:spPr/>
      <dgm:t>
        <a:bodyPr/>
        <a:lstStyle/>
        <a:p>
          <a:endParaRPr lang="en-GB"/>
        </a:p>
      </dgm:t>
    </dgm:pt>
    <dgm:pt modelId="{5530E1A6-1F19-E346-A89C-8156282F39D4}">
      <dgm:prSet phldrT="[Text]" custT="1"/>
      <dgm:spPr/>
      <dgm:t>
        <a:bodyPr/>
        <a:lstStyle/>
        <a:p>
          <a:pPr rtl="0"/>
          <a:r>
            <a:rPr lang="en-GB" sz="2800" b="1" dirty="0"/>
            <a:t>3. Building</a:t>
          </a:r>
        </a:p>
        <a:p>
          <a:pPr rtl="0"/>
          <a:r>
            <a:rPr lang="en-GB" sz="2400" dirty="0"/>
            <a:t>From the establishment of Umayyad dynasty until its decline (661-the middle of 8</a:t>
          </a:r>
          <a:r>
            <a:rPr lang="en-GB" sz="2400" baseline="30000" dirty="0"/>
            <a:t>th</a:t>
          </a:r>
          <a:r>
            <a:rPr lang="en-GB" sz="2400" dirty="0"/>
            <a:t> century) </a:t>
          </a:r>
        </a:p>
      </dgm:t>
    </dgm:pt>
    <dgm:pt modelId="{0CB4A658-34F0-FC43-8331-A5ADBA1CA182}" type="parTrans" cxnId="{729DD731-A439-2948-88A4-8EC84F05D820}">
      <dgm:prSet/>
      <dgm:spPr/>
      <dgm:t>
        <a:bodyPr/>
        <a:lstStyle/>
        <a:p>
          <a:endParaRPr lang="en-GB"/>
        </a:p>
      </dgm:t>
    </dgm:pt>
    <dgm:pt modelId="{5E52FC0C-F07F-B144-B517-F8AFAD750A5E}" type="sibTrans" cxnId="{729DD731-A439-2948-88A4-8EC84F05D820}">
      <dgm:prSet/>
      <dgm:spPr/>
      <dgm:t>
        <a:bodyPr/>
        <a:lstStyle/>
        <a:p>
          <a:endParaRPr lang="en-GB"/>
        </a:p>
      </dgm:t>
    </dgm:pt>
    <dgm:pt modelId="{54AD40AE-E994-AB4E-B038-D968B0FD8589}">
      <dgm:prSet phldrT="[Text]" custT="1"/>
      <dgm:spPr/>
      <dgm:t>
        <a:bodyPr/>
        <a:lstStyle/>
        <a:p>
          <a:pPr rtl="0"/>
          <a:r>
            <a:rPr lang="en-GB" sz="2800" b="1" dirty="0"/>
            <a:t>4. Flowering</a:t>
          </a:r>
        </a:p>
        <a:p>
          <a:pPr rtl="0"/>
          <a:r>
            <a:rPr lang="en-GB" sz="2400" dirty="0"/>
            <a:t>From rise of ‘Abbasid dynasty middle 8</a:t>
          </a:r>
          <a:r>
            <a:rPr lang="en-GB" sz="2400" baseline="30000" dirty="0"/>
            <a:t>th</a:t>
          </a:r>
          <a:r>
            <a:rPr lang="en-GB" sz="2400" dirty="0"/>
            <a:t> century to the middle 10</a:t>
          </a:r>
          <a:r>
            <a:rPr lang="en-GB" sz="2400" baseline="30000" dirty="0"/>
            <a:t>th</a:t>
          </a:r>
          <a:r>
            <a:rPr lang="en-GB" sz="2400" dirty="0"/>
            <a:t> century   </a:t>
          </a:r>
        </a:p>
        <a:p>
          <a:pPr rtl="0"/>
          <a:endParaRPr lang="en-GB" sz="2800" dirty="0"/>
        </a:p>
      </dgm:t>
    </dgm:pt>
    <dgm:pt modelId="{9DE03037-EFB6-2B41-932F-B7C3709E8E2C}" type="parTrans" cxnId="{518FB33A-B557-1A41-A9C5-BB7F42D6B688}">
      <dgm:prSet/>
      <dgm:spPr/>
      <dgm:t>
        <a:bodyPr/>
        <a:lstStyle/>
        <a:p>
          <a:endParaRPr lang="en-GB"/>
        </a:p>
      </dgm:t>
    </dgm:pt>
    <dgm:pt modelId="{BDF2ABA8-28B5-A74F-BBEF-8518D11B4BCB}" type="sibTrans" cxnId="{518FB33A-B557-1A41-A9C5-BB7F42D6B688}">
      <dgm:prSet/>
      <dgm:spPr/>
      <dgm:t>
        <a:bodyPr/>
        <a:lstStyle/>
        <a:p>
          <a:endParaRPr lang="en-GB"/>
        </a:p>
      </dgm:t>
    </dgm:pt>
    <dgm:pt modelId="{BFE5090F-63F5-C644-90B8-9BCF04F1D7B1}">
      <dgm:prSet phldrT="[Text]" custT="1"/>
      <dgm:spPr/>
      <dgm:t>
        <a:bodyPr/>
        <a:lstStyle/>
        <a:p>
          <a:pPr rtl="0"/>
          <a:r>
            <a:rPr lang="en-GB" sz="2800" b="1" dirty="0"/>
            <a:t>5. Consolidation</a:t>
          </a:r>
          <a:r>
            <a:rPr lang="en-GB" sz="2800" dirty="0"/>
            <a:t> </a:t>
          </a:r>
        </a:p>
        <a:p>
          <a:pPr rtl="0"/>
          <a:r>
            <a:rPr lang="en-GB" sz="2400" dirty="0"/>
            <a:t>The decline of Abbasid dynasty 960 CE to the murder of last Abbasid Caliph by Mongols  middle of 13 century </a:t>
          </a:r>
        </a:p>
      </dgm:t>
    </dgm:pt>
    <dgm:pt modelId="{AFC7D016-018A-1540-A42E-14983D5EF45B}" type="parTrans" cxnId="{A5F1F961-BAA0-E441-AE6E-72CCDE67811E}">
      <dgm:prSet/>
      <dgm:spPr/>
      <dgm:t>
        <a:bodyPr/>
        <a:lstStyle/>
        <a:p>
          <a:endParaRPr lang="en-GB"/>
        </a:p>
      </dgm:t>
    </dgm:pt>
    <dgm:pt modelId="{EF56379A-9BA2-AC4C-B406-0B1D16E77FBB}" type="sibTrans" cxnId="{A5F1F961-BAA0-E441-AE6E-72CCDE67811E}">
      <dgm:prSet/>
      <dgm:spPr/>
      <dgm:t>
        <a:bodyPr/>
        <a:lstStyle/>
        <a:p>
          <a:endParaRPr lang="en-GB"/>
        </a:p>
      </dgm:t>
    </dgm:pt>
    <dgm:pt modelId="{A254D79D-B94A-C24D-9C4A-1BAAD7065198}">
      <dgm:prSet phldrT="[Text]" custT="1"/>
      <dgm:spPr/>
      <dgm:t>
        <a:bodyPr/>
        <a:lstStyle/>
        <a:p>
          <a:pPr rtl="0"/>
          <a:r>
            <a:rPr lang="en-GB" sz="2800" b="1" dirty="0"/>
            <a:t>6. Stagnation &amp;</a:t>
          </a:r>
        </a:p>
        <a:p>
          <a:pPr rtl="0"/>
          <a:r>
            <a:rPr lang="en-GB" sz="2800" b="1" dirty="0"/>
            <a:t> Decline</a:t>
          </a:r>
        </a:p>
        <a:p>
          <a:pPr rtl="0"/>
          <a:r>
            <a:rPr lang="en-GB" sz="2400" dirty="0"/>
            <a:t>From the sacking of Bagdad 1258CE until the present </a:t>
          </a:r>
        </a:p>
      </dgm:t>
    </dgm:pt>
    <dgm:pt modelId="{5432711F-7BEF-6542-B408-B817DC439789}" type="parTrans" cxnId="{C7B73E6D-56BC-FA4F-8E38-B078C39E369B}">
      <dgm:prSet/>
      <dgm:spPr/>
      <dgm:t>
        <a:bodyPr/>
        <a:lstStyle/>
        <a:p>
          <a:endParaRPr lang="en-GB"/>
        </a:p>
      </dgm:t>
    </dgm:pt>
    <dgm:pt modelId="{90DCA396-8C83-E941-8958-E4BD5B21E64C}" type="sibTrans" cxnId="{C7B73E6D-56BC-FA4F-8E38-B078C39E369B}">
      <dgm:prSet/>
      <dgm:spPr/>
      <dgm:t>
        <a:bodyPr/>
        <a:lstStyle/>
        <a:p>
          <a:endParaRPr lang="en-GB"/>
        </a:p>
      </dgm:t>
    </dgm:pt>
    <dgm:pt modelId="{6D315C0B-CBAD-D847-9D70-A34ABCB0A499}" type="pres">
      <dgm:prSet presAssocID="{F8762C37-ED35-154C-86DF-8DD87612F199}" presName="diagram" presStyleCnt="0">
        <dgm:presLayoutVars>
          <dgm:dir/>
          <dgm:resizeHandles val="exact"/>
        </dgm:presLayoutVars>
      </dgm:prSet>
      <dgm:spPr/>
    </dgm:pt>
    <dgm:pt modelId="{B94FBE64-DC17-3F43-9739-FB7ECCB659F8}" type="pres">
      <dgm:prSet presAssocID="{BBC507B1-2B75-FF47-92D0-381A125174C3}" presName="node" presStyleLbl="node1" presStyleIdx="0" presStyleCnt="6">
        <dgm:presLayoutVars>
          <dgm:bulletEnabled val="1"/>
        </dgm:presLayoutVars>
      </dgm:prSet>
      <dgm:spPr/>
    </dgm:pt>
    <dgm:pt modelId="{CA6E06E1-6566-CE4B-AFA3-88EDCED5EEDF}" type="pres">
      <dgm:prSet presAssocID="{5721DCAE-13CE-4F43-B76E-BA01D8B9FDBC}" presName="sibTrans" presStyleCnt="0"/>
      <dgm:spPr/>
    </dgm:pt>
    <dgm:pt modelId="{C105C1F3-6B90-6C49-BF9D-8325B6A09D97}" type="pres">
      <dgm:prSet presAssocID="{08F73030-3375-774D-BFCA-B3BCCD1D4472}" presName="node" presStyleLbl="node1" presStyleIdx="1" presStyleCnt="6">
        <dgm:presLayoutVars>
          <dgm:bulletEnabled val="1"/>
        </dgm:presLayoutVars>
      </dgm:prSet>
      <dgm:spPr/>
    </dgm:pt>
    <dgm:pt modelId="{CEC213BA-B4CD-414C-8408-76553283B097}" type="pres">
      <dgm:prSet presAssocID="{9F6BD145-8E39-EB43-A9FD-812B6C0813BD}" presName="sibTrans" presStyleCnt="0"/>
      <dgm:spPr/>
    </dgm:pt>
    <dgm:pt modelId="{CF99C5F1-A903-7942-A3B8-41FD56E08A2B}" type="pres">
      <dgm:prSet presAssocID="{5530E1A6-1F19-E346-A89C-8156282F39D4}" presName="node" presStyleLbl="node1" presStyleIdx="2" presStyleCnt="6">
        <dgm:presLayoutVars>
          <dgm:bulletEnabled val="1"/>
        </dgm:presLayoutVars>
      </dgm:prSet>
      <dgm:spPr/>
    </dgm:pt>
    <dgm:pt modelId="{1BF3A43C-10F5-9942-8F27-8DBFAB936B1A}" type="pres">
      <dgm:prSet presAssocID="{5E52FC0C-F07F-B144-B517-F8AFAD750A5E}" presName="sibTrans" presStyleCnt="0"/>
      <dgm:spPr/>
    </dgm:pt>
    <dgm:pt modelId="{07DC48CA-8486-B74A-887F-4C781ADB5EE0}" type="pres">
      <dgm:prSet presAssocID="{54AD40AE-E994-AB4E-B038-D968B0FD8589}" presName="node" presStyleLbl="node1" presStyleIdx="3" presStyleCnt="6">
        <dgm:presLayoutVars>
          <dgm:bulletEnabled val="1"/>
        </dgm:presLayoutVars>
      </dgm:prSet>
      <dgm:spPr/>
    </dgm:pt>
    <dgm:pt modelId="{DF436FC8-6394-054D-B6F4-BB8E2D0F29CE}" type="pres">
      <dgm:prSet presAssocID="{BDF2ABA8-28B5-A74F-BBEF-8518D11B4BCB}" presName="sibTrans" presStyleCnt="0"/>
      <dgm:spPr/>
    </dgm:pt>
    <dgm:pt modelId="{FB492C16-3068-5F4F-9581-46A0D13BC291}" type="pres">
      <dgm:prSet presAssocID="{BFE5090F-63F5-C644-90B8-9BCF04F1D7B1}" presName="node" presStyleLbl="node1" presStyleIdx="4" presStyleCnt="6">
        <dgm:presLayoutVars>
          <dgm:bulletEnabled val="1"/>
        </dgm:presLayoutVars>
      </dgm:prSet>
      <dgm:spPr/>
    </dgm:pt>
    <dgm:pt modelId="{B0F88CD3-2883-B142-8911-6E52A481897E}" type="pres">
      <dgm:prSet presAssocID="{EF56379A-9BA2-AC4C-B406-0B1D16E77FBB}" presName="sibTrans" presStyleCnt="0"/>
      <dgm:spPr/>
    </dgm:pt>
    <dgm:pt modelId="{9CEBA4CE-D4AD-FB4C-9032-4A8D3EC61040}" type="pres">
      <dgm:prSet presAssocID="{A254D79D-B94A-C24D-9C4A-1BAAD7065198}" presName="node" presStyleLbl="node1" presStyleIdx="5" presStyleCnt="6">
        <dgm:presLayoutVars>
          <dgm:bulletEnabled val="1"/>
        </dgm:presLayoutVars>
      </dgm:prSet>
      <dgm:spPr/>
    </dgm:pt>
  </dgm:ptLst>
  <dgm:cxnLst>
    <dgm:cxn modelId="{92CC3C11-CC36-694E-A8EA-5FD04E9CB970}" type="presOf" srcId="{08F73030-3375-774D-BFCA-B3BCCD1D4472}" destId="{C105C1F3-6B90-6C49-BF9D-8325B6A09D97}" srcOrd="0" destOrd="0" presId="urn:microsoft.com/office/officeart/2005/8/layout/default"/>
    <dgm:cxn modelId="{729DD731-A439-2948-88A4-8EC84F05D820}" srcId="{F8762C37-ED35-154C-86DF-8DD87612F199}" destId="{5530E1A6-1F19-E346-A89C-8156282F39D4}" srcOrd="2" destOrd="0" parTransId="{0CB4A658-34F0-FC43-8331-A5ADBA1CA182}" sibTransId="{5E52FC0C-F07F-B144-B517-F8AFAD750A5E}"/>
    <dgm:cxn modelId="{518FB33A-B557-1A41-A9C5-BB7F42D6B688}" srcId="{F8762C37-ED35-154C-86DF-8DD87612F199}" destId="{54AD40AE-E994-AB4E-B038-D968B0FD8589}" srcOrd="3" destOrd="0" parTransId="{9DE03037-EFB6-2B41-932F-B7C3709E8E2C}" sibTransId="{BDF2ABA8-28B5-A74F-BBEF-8518D11B4BCB}"/>
    <dgm:cxn modelId="{F1F06A3F-4DC3-AF44-9216-11768F600A44}" type="presOf" srcId="{BBC507B1-2B75-FF47-92D0-381A125174C3}" destId="{B94FBE64-DC17-3F43-9739-FB7ECCB659F8}" srcOrd="0" destOrd="0" presId="urn:microsoft.com/office/officeart/2005/8/layout/default"/>
    <dgm:cxn modelId="{27802A57-3C4C-8248-B4EB-7D35DBFE81A3}" type="presOf" srcId="{BFE5090F-63F5-C644-90B8-9BCF04F1D7B1}" destId="{FB492C16-3068-5F4F-9581-46A0D13BC291}" srcOrd="0" destOrd="0" presId="urn:microsoft.com/office/officeart/2005/8/layout/default"/>
    <dgm:cxn modelId="{FB20CD5C-F43C-F94E-8394-CD270CC9D658}" type="presOf" srcId="{54AD40AE-E994-AB4E-B038-D968B0FD8589}" destId="{07DC48CA-8486-B74A-887F-4C781ADB5EE0}" srcOrd="0" destOrd="0" presId="urn:microsoft.com/office/officeart/2005/8/layout/default"/>
    <dgm:cxn modelId="{A5F1F961-BAA0-E441-AE6E-72CCDE67811E}" srcId="{F8762C37-ED35-154C-86DF-8DD87612F199}" destId="{BFE5090F-63F5-C644-90B8-9BCF04F1D7B1}" srcOrd="4" destOrd="0" parTransId="{AFC7D016-018A-1540-A42E-14983D5EF45B}" sibTransId="{EF56379A-9BA2-AC4C-B406-0B1D16E77FBB}"/>
    <dgm:cxn modelId="{B4B6256C-EBC3-FD41-B3B8-2A9B5052B733}" srcId="{F8762C37-ED35-154C-86DF-8DD87612F199}" destId="{BBC507B1-2B75-FF47-92D0-381A125174C3}" srcOrd="0" destOrd="0" parTransId="{04659B23-0FE3-8943-9860-A6D93BAF637C}" sibTransId="{5721DCAE-13CE-4F43-B76E-BA01D8B9FDBC}"/>
    <dgm:cxn modelId="{C7B73E6D-56BC-FA4F-8E38-B078C39E369B}" srcId="{F8762C37-ED35-154C-86DF-8DD87612F199}" destId="{A254D79D-B94A-C24D-9C4A-1BAAD7065198}" srcOrd="5" destOrd="0" parTransId="{5432711F-7BEF-6542-B408-B817DC439789}" sibTransId="{90DCA396-8C83-E941-8958-E4BD5B21E64C}"/>
    <dgm:cxn modelId="{B4B1119C-F7CC-6440-BC4C-B8223B54AF4B}" type="presOf" srcId="{F8762C37-ED35-154C-86DF-8DD87612F199}" destId="{6D315C0B-CBAD-D847-9D70-A34ABCB0A499}" srcOrd="0" destOrd="0" presId="urn:microsoft.com/office/officeart/2005/8/layout/default"/>
    <dgm:cxn modelId="{C7A310B9-719B-CC40-A745-F8B8B11BBB52}" type="presOf" srcId="{A254D79D-B94A-C24D-9C4A-1BAAD7065198}" destId="{9CEBA4CE-D4AD-FB4C-9032-4A8D3EC61040}" srcOrd="0" destOrd="0" presId="urn:microsoft.com/office/officeart/2005/8/layout/default"/>
    <dgm:cxn modelId="{0523CCD8-C5B5-7B49-9B12-183A8C1257D3}" srcId="{F8762C37-ED35-154C-86DF-8DD87612F199}" destId="{08F73030-3375-774D-BFCA-B3BCCD1D4472}" srcOrd="1" destOrd="0" parTransId="{CC9990F7-EDA8-084B-938D-3DB1C698F31E}" sibTransId="{9F6BD145-8E39-EB43-A9FD-812B6C0813BD}"/>
    <dgm:cxn modelId="{FEAFE8DC-3CEC-624B-8850-C65CBF0B6B2A}" type="presOf" srcId="{5530E1A6-1F19-E346-A89C-8156282F39D4}" destId="{CF99C5F1-A903-7942-A3B8-41FD56E08A2B}" srcOrd="0" destOrd="0" presId="urn:microsoft.com/office/officeart/2005/8/layout/default"/>
    <dgm:cxn modelId="{1F6D4DE2-EC81-ED4C-8E0B-E67F75004853}" type="presParOf" srcId="{6D315C0B-CBAD-D847-9D70-A34ABCB0A499}" destId="{B94FBE64-DC17-3F43-9739-FB7ECCB659F8}" srcOrd="0" destOrd="0" presId="urn:microsoft.com/office/officeart/2005/8/layout/default"/>
    <dgm:cxn modelId="{48B93DE4-834B-9141-B291-6C456E802850}" type="presParOf" srcId="{6D315C0B-CBAD-D847-9D70-A34ABCB0A499}" destId="{CA6E06E1-6566-CE4B-AFA3-88EDCED5EEDF}" srcOrd="1" destOrd="0" presId="urn:microsoft.com/office/officeart/2005/8/layout/default"/>
    <dgm:cxn modelId="{54472FA0-ECDE-FD4E-874C-46370641194B}" type="presParOf" srcId="{6D315C0B-CBAD-D847-9D70-A34ABCB0A499}" destId="{C105C1F3-6B90-6C49-BF9D-8325B6A09D97}" srcOrd="2" destOrd="0" presId="urn:microsoft.com/office/officeart/2005/8/layout/default"/>
    <dgm:cxn modelId="{1474E36D-73FB-AB48-B24F-AEB01019473D}" type="presParOf" srcId="{6D315C0B-CBAD-D847-9D70-A34ABCB0A499}" destId="{CEC213BA-B4CD-414C-8408-76553283B097}" srcOrd="3" destOrd="0" presId="urn:microsoft.com/office/officeart/2005/8/layout/default"/>
    <dgm:cxn modelId="{11C2EE29-D878-634B-8927-EAF40BD925D5}" type="presParOf" srcId="{6D315C0B-CBAD-D847-9D70-A34ABCB0A499}" destId="{CF99C5F1-A903-7942-A3B8-41FD56E08A2B}" srcOrd="4" destOrd="0" presId="urn:microsoft.com/office/officeart/2005/8/layout/default"/>
    <dgm:cxn modelId="{B8E1201C-6541-8A47-B167-FE3577A0F100}" type="presParOf" srcId="{6D315C0B-CBAD-D847-9D70-A34ABCB0A499}" destId="{1BF3A43C-10F5-9942-8F27-8DBFAB936B1A}" srcOrd="5" destOrd="0" presId="urn:microsoft.com/office/officeart/2005/8/layout/default"/>
    <dgm:cxn modelId="{D8A28A47-87C2-9E48-90E0-04209D9EEA92}" type="presParOf" srcId="{6D315C0B-CBAD-D847-9D70-A34ABCB0A499}" destId="{07DC48CA-8486-B74A-887F-4C781ADB5EE0}" srcOrd="6" destOrd="0" presId="urn:microsoft.com/office/officeart/2005/8/layout/default"/>
    <dgm:cxn modelId="{9252A309-1FAC-3942-A91E-19B82FC8988A}" type="presParOf" srcId="{6D315C0B-CBAD-D847-9D70-A34ABCB0A499}" destId="{DF436FC8-6394-054D-B6F4-BB8E2D0F29CE}" srcOrd="7" destOrd="0" presId="urn:microsoft.com/office/officeart/2005/8/layout/default"/>
    <dgm:cxn modelId="{7AEA3832-4736-EC4C-B32E-64A8A90A6105}" type="presParOf" srcId="{6D315C0B-CBAD-D847-9D70-A34ABCB0A499}" destId="{FB492C16-3068-5F4F-9581-46A0D13BC291}" srcOrd="8" destOrd="0" presId="urn:microsoft.com/office/officeart/2005/8/layout/default"/>
    <dgm:cxn modelId="{C695545C-93D4-5348-A34E-958E2B77D5D4}" type="presParOf" srcId="{6D315C0B-CBAD-D847-9D70-A34ABCB0A499}" destId="{B0F88CD3-2883-B142-8911-6E52A481897E}" srcOrd="9" destOrd="0" presId="urn:microsoft.com/office/officeart/2005/8/layout/default"/>
    <dgm:cxn modelId="{E62C5C12-61FB-DF4D-96F0-1D039B4B3894}" type="presParOf" srcId="{6D315C0B-CBAD-D847-9D70-A34ABCB0A499}" destId="{9CEBA4CE-D4AD-FB4C-9032-4A8D3EC6104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DEE6BA-F629-E54A-BD93-0DDF7604FCC7}" type="doc">
      <dgm:prSet loTypeId="urn:microsoft.com/office/officeart/2005/8/layout/target3" loCatId="" qsTypeId="urn:microsoft.com/office/officeart/2005/8/quickstyle/simple1" qsCatId="simple" csTypeId="urn:microsoft.com/office/officeart/2005/8/colors/accent1_2" csCatId="accent1" phldr="1"/>
      <dgm:spPr/>
      <dgm:t>
        <a:bodyPr/>
        <a:lstStyle/>
        <a:p>
          <a:endParaRPr lang="en-GB"/>
        </a:p>
      </dgm:t>
    </dgm:pt>
    <dgm:pt modelId="{ACA84BB5-7BE4-8A44-8F97-F9CFB31147C7}">
      <dgm:prSet phldrT="[Text]" custT="1"/>
      <dgm:spPr/>
      <dgm:t>
        <a:bodyPr/>
        <a:lstStyle/>
        <a:p>
          <a:pPr rtl="0"/>
          <a:r>
            <a:rPr lang="en-GB" sz="2800" dirty="0"/>
            <a:t>Dealing between man and Allah:</a:t>
          </a:r>
        </a:p>
        <a:p>
          <a:pPr rtl="0"/>
          <a:r>
            <a:rPr lang="en-GB" sz="2400" dirty="0"/>
            <a:t>There are religious rites, it will not be accepted without correct intention. </a:t>
          </a:r>
        </a:p>
      </dgm:t>
    </dgm:pt>
    <dgm:pt modelId="{E30C86FB-233E-E64B-B00A-67FD821EB242}" type="parTrans" cxnId="{07AFDC81-4FB8-9943-B421-B06A82C543C1}">
      <dgm:prSet/>
      <dgm:spPr/>
      <dgm:t>
        <a:bodyPr/>
        <a:lstStyle/>
        <a:p>
          <a:endParaRPr lang="en-GB"/>
        </a:p>
      </dgm:t>
    </dgm:pt>
    <dgm:pt modelId="{7182C7A8-2CC0-AF4C-BEE9-96C023A356C7}" type="sibTrans" cxnId="{07AFDC81-4FB8-9943-B421-B06A82C543C1}">
      <dgm:prSet/>
      <dgm:spPr/>
      <dgm:t>
        <a:bodyPr/>
        <a:lstStyle/>
        <a:p>
          <a:endParaRPr lang="en-GB"/>
        </a:p>
      </dgm:t>
    </dgm:pt>
    <dgm:pt modelId="{1CD073C8-6D29-454C-9C63-9687025EE349}">
      <dgm:prSet phldrT="[Text]" custT="1"/>
      <dgm:spPr/>
      <dgm:t>
        <a:bodyPr/>
        <a:lstStyle/>
        <a:p>
          <a:pPr rtl="0"/>
          <a:r>
            <a:rPr lang="en-GB" sz="2400" dirty="0"/>
            <a:t>Pure worship: prayers, fasting.</a:t>
          </a:r>
        </a:p>
      </dgm:t>
    </dgm:pt>
    <dgm:pt modelId="{46EA760C-1000-BD4B-8599-AE1ED29A6645}" type="parTrans" cxnId="{C397392B-A2A8-1246-998C-EC71717DCD3D}">
      <dgm:prSet/>
      <dgm:spPr/>
      <dgm:t>
        <a:bodyPr/>
        <a:lstStyle/>
        <a:p>
          <a:endParaRPr lang="en-GB"/>
        </a:p>
      </dgm:t>
    </dgm:pt>
    <dgm:pt modelId="{559A8D4E-1F99-2947-BA31-5F96D06E5BF4}" type="sibTrans" cxnId="{C397392B-A2A8-1246-998C-EC71717DCD3D}">
      <dgm:prSet/>
      <dgm:spPr/>
      <dgm:t>
        <a:bodyPr/>
        <a:lstStyle/>
        <a:p>
          <a:endParaRPr lang="en-GB"/>
        </a:p>
      </dgm:t>
    </dgm:pt>
    <dgm:pt modelId="{08AFC49C-8E5D-F546-BF2F-3BF0B68B7E38}">
      <dgm:prSet phldrT="[Text]" custT="1"/>
      <dgm:spPr/>
      <dgm:t>
        <a:bodyPr/>
        <a:lstStyle/>
        <a:p>
          <a:pPr rtl="0"/>
          <a:r>
            <a:rPr lang="en-GB" sz="2400" dirty="0"/>
            <a:t>Socio-economic: </a:t>
          </a:r>
          <a:r>
            <a:rPr lang="en-GB" sz="2400" dirty="0" err="1"/>
            <a:t>zakah</a:t>
          </a:r>
          <a:r>
            <a:rPr lang="en-GB" sz="2400" dirty="0"/>
            <a:t>, </a:t>
          </a:r>
        </a:p>
      </dgm:t>
    </dgm:pt>
    <dgm:pt modelId="{3260A9F6-E6E1-D24C-9D56-C3D8A28B135E}" type="parTrans" cxnId="{40957756-747C-F245-8FC9-1F62467039C1}">
      <dgm:prSet/>
      <dgm:spPr/>
      <dgm:t>
        <a:bodyPr/>
        <a:lstStyle/>
        <a:p>
          <a:endParaRPr lang="en-GB"/>
        </a:p>
      </dgm:t>
    </dgm:pt>
    <dgm:pt modelId="{235BCC0C-7B1B-144A-9E02-938C439D097A}" type="sibTrans" cxnId="{40957756-747C-F245-8FC9-1F62467039C1}">
      <dgm:prSet/>
      <dgm:spPr/>
      <dgm:t>
        <a:bodyPr/>
        <a:lstStyle/>
        <a:p>
          <a:endParaRPr lang="en-GB"/>
        </a:p>
      </dgm:t>
    </dgm:pt>
    <dgm:pt modelId="{960836A6-2AC4-AE42-807B-2160E1C07EF1}">
      <dgm:prSet phldrT="[Text]" custT="1"/>
      <dgm:spPr/>
      <dgm:t>
        <a:bodyPr/>
        <a:lstStyle/>
        <a:p>
          <a:pPr rtl="0"/>
          <a:r>
            <a:rPr lang="en-GB" sz="3200" dirty="0"/>
            <a:t>Dealing mong men</a:t>
          </a:r>
        </a:p>
      </dgm:t>
    </dgm:pt>
    <dgm:pt modelId="{9AB661CA-2F02-A64D-9FFD-D191FE494622}" type="parTrans" cxnId="{1013A505-98DF-2647-B044-DA77A83F2B9D}">
      <dgm:prSet/>
      <dgm:spPr/>
      <dgm:t>
        <a:bodyPr/>
        <a:lstStyle/>
        <a:p>
          <a:endParaRPr lang="en-GB"/>
        </a:p>
      </dgm:t>
    </dgm:pt>
    <dgm:pt modelId="{A41D71DC-BC96-7342-8CE3-451231BF1B25}" type="sibTrans" cxnId="{1013A505-98DF-2647-B044-DA77A83F2B9D}">
      <dgm:prSet/>
      <dgm:spPr/>
      <dgm:t>
        <a:bodyPr/>
        <a:lstStyle/>
        <a:p>
          <a:endParaRPr lang="en-GB"/>
        </a:p>
      </dgm:t>
    </dgm:pt>
    <dgm:pt modelId="{70D76540-E7CD-364E-A06A-43FE5AA9F048}">
      <dgm:prSet phldrT="[Text]" custT="1"/>
      <dgm:spPr/>
      <dgm:t>
        <a:bodyPr/>
        <a:lstStyle/>
        <a:p>
          <a:pPr rtl="0"/>
          <a:r>
            <a:rPr lang="en-GB" sz="2400" dirty="0"/>
            <a:t>1. Law defending spreading of Islam (armed or unarmed holy fighting) </a:t>
          </a:r>
        </a:p>
      </dgm:t>
    </dgm:pt>
    <dgm:pt modelId="{7A95F5A2-D8A2-3343-8976-A79F0197C455}" type="parTrans" cxnId="{C57361AD-C277-0948-BE5D-694B03EDB873}">
      <dgm:prSet/>
      <dgm:spPr/>
      <dgm:t>
        <a:bodyPr/>
        <a:lstStyle/>
        <a:p>
          <a:endParaRPr lang="en-GB"/>
        </a:p>
      </dgm:t>
    </dgm:pt>
    <dgm:pt modelId="{CAD9E40A-650E-D845-B052-5F761574BDFD}" type="sibTrans" cxnId="{C57361AD-C277-0948-BE5D-694B03EDB873}">
      <dgm:prSet/>
      <dgm:spPr/>
      <dgm:t>
        <a:bodyPr/>
        <a:lstStyle/>
        <a:p>
          <a:endParaRPr lang="en-GB"/>
        </a:p>
      </dgm:t>
    </dgm:pt>
    <dgm:pt modelId="{0BF73906-F455-A948-9DCD-57F5F3947F33}">
      <dgm:prSet phldrT="[Text]" custT="1"/>
      <dgm:spPr/>
      <dgm:t>
        <a:bodyPr/>
        <a:lstStyle/>
        <a:p>
          <a:pPr rtl="0"/>
          <a:r>
            <a:rPr lang="en-GB" sz="2400" dirty="0"/>
            <a:t>2. Family Law: marriage, divorce, inheritance. </a:t>
          </a:r>
        </a:p>
      </dgm:t>
    </dgm:pt>
    <dgm:pt modelId="{B6ACDC04-252A-174F-9EBD-A1667CB73F17}" type="parTrans" cxnId="{90D943C9-36A8-C948-B43E-C7AC90B8D0BB}">
      <dgm:prSet/>
      <dgm:spPr/>
      <dgm:t>
        <a:bodyPr/>
        <a:lstStyle/>
        <a:p>
          <a:endParaRPr lang="en-GB"/>
        </a:p>
      </dgm:t>
    </dgm:pt>
    <dgm:pt modelId="{BD8FEC20-A4E8-FE40-BAFB-20D3722E0F0B}" type="sibTrans" cxnId="{90D943C9-36A8-C948-B43E-C7AC90B8D0BB}">
      <dgm:prSet/>
      <dgm:spPr/>
      <dgm:t>
        <a:bodyPr/>
        <a:lstStyle/>
        <a:p>
          <a:endParaRPr lang="en-GB"/>
        </a:p>
      </dgm:t>
    </dgm:pt>
    <dgm:pt modelId="{E7466A28-693F-774C-8E22-A53C13A96371}">
      <dgm:prSet phldrT="[Text]" custT="1"/>
      <dgm:spPr/>
      <dgm:t>
        <a:bodyPr/>
        <a:lstStyle/>
        <a:p>
          <a:r>
            <a:rPr lang="en-GB" sz="3200" dirty="0"/>
            <a:t>Dealing mong men</a:t>
          </a:r>
        </a:p>
      </dgm:t>
    </dgm:pt>
    <dgm:pt modelId="{99062469-A3F6-4B47-A597-2B1919422EB4}" type="parTrans" cxnId="{F9DA2C33-E066-4C49-B17E-2AB35466A3EE}">
      <dgm:prSet/>
      <dgm:spPr/>
      <dgm:t>
        <a:bodyPr/>
        <a:lstStyle/>
        <a:p>
          <a:endParaRPr lang="en-GB"/>
        </a:p>
      </dgm:t>
    </dgm:pt>
    <dgm:pt modelId="{CCAD8C78-6235-4241-A441-1F9611BB1682}" type="sibTrans" cxnId="{F9DA2C33-E066-4C49-B17E-2AB35466A3EE}">
      <dgm:prSet/>
      <dgm:spPr/>
      <dgm:t>
        <a:bodyPr/>
        <a:lstStyle/>
        <a:p>
          <a:endParaRPr lang="en-GB"/>
        </a:p>
      </dgm:t>
    </dgm:pt>
    <dgm:pt modelId="{5CDC716F-1C74-3B4C-A22A-A71B5F99742A}">
      <dgm:prSet phldrT="[Text]" custT="1"/>
      <dgm:spPr/>
      <dgm:t>
        <a:bodyPr/>
        <a:lstStyle/>
        <a:p>
          <a:pPr rtl="0"/>
          <a:r>
            <a:rPr lang="en-GB" sz="2400" dirty="0"/>
            <a:t>3. Trade law, Islamic finance, contracts, sales.</a:t>
          </a:r>
        </a:p>
      </dgm:t>
    </dgm:pt>
    <dgm:pt modelId="{4527B368-93EC-F640-836F-850393BB2B24}" type="parTrans" cxnId="{FCDB2986-CC30-1144-B009-7E3C86100A6F}">
      <dgm:prSet/>
      <dgm:spPr/>
      <dgm:t>
        <a:bodyPr/>
        <a:lstStyle/>
        <a:p>
          <a:endParaRPr lang="en-GB"/>
        </a:p>
      </dgm:t>
    </dgm:pt>
    <dgm:pt modelId="{CD9A6B27-40FB-B247-9EA0-5ED31CE7F57B}" type="sibTrans" cxnId="{FCDB2986-CC30-1144-B009-7E3C86100A6F}">
      <dgm:prSet/>
      <dgm:spPr/>
      <dgm:t>
        <a:bodyPr/>
        <a:lstStyle/>
        <a:p>
          <a:endParaRPr lang="en-GB"/>
        </a:p>
      </dgm:t>
    </dgm:pt>
    <dgm:pt modelId="{0D1CE075-3C59-AF43-9161-9885E6C85A7B}">
      <dgm:prSet phldrT="[Text]" custT="1"/>
      <dgm:spPr/>
      <dgm:t>
        <a:bodyPr/>
        <a:lstStyle/>
        <a:p>
          <a:pPr rtl="0"/>
          <a:r>
            <a:rPr lang="en-GB" sz="2400" dirty="0"/>
            <a:t>4. Criminal laws: all crimes and murderers.</a:t>
          </a:r>
        </a:p>
      </dgm:t>
    </dgm:pt>
    <dgm:pt modelId="{B34321AE-412B-8D49-B5AB-1C52D6A31D7B}" type="parTrans" cxnId="{8DE5047C-A77E-B74F-9709-1B4346FAA3BD}">
      <dgm:prSet/>
      <dgm:spPr/>
      <dgm:t>
        <a:bodyPr/>
        <a:lstStyle/>
        <a:p>
          <a:endParaRPr lang="en-GB"/>
        </a:p>
      </dgm:t>
    </dgm:pt>
    <dgm:pt modelId="{91FB0875-CAFC-184C-9AB7-6FEB3C134C60}" type="sibTrans" cxnId="{8DE5047C-A77E-B74F-9709-1B4346FAA3BD}">
      <dgm:prSet/>
      <dgm:spPr/>
      <dgm:t>
        <a:bodyPr/>
        <a:lstStyle/>
        <a:p>
          <a:endParaRPr lang="en-GB"/>
        </a:p>
      </dgm:t>
    </dgm:pt>
    <dgm:pt modelId="{39DB8FB9-E869-5149-92BC-BC3248FF584F}">
      <dgm:prSet phldrT="[Text]" custT="1"/>
      <dgm:spPr/>
      <dgm:t>
        <a:bodyPr/>
        <a:lstStyle/>
        <a:p>
          <a:pPr rtl="0"/>
          <a:r>
            <a:rPr lang="en-GB" sz="2400" dirty="0"/>
            <a:t>Socio-physical: Hajj (pilgrimage).  </a:t>
          </a:r>
        </a:p>
      </dgm:t>
    </dgm:pt>
    <dgm:pt modelId="{92344D30-4AEB-4349-912F-8E5D76D3851A}" type="parTrans" cxnId="{64219434-01BF-C245-8A09-F09864B716D8}">
      <dgm:prSet/>
      <dgm:spPr/>
    </dgm:pt>
    <dgm:pt modelId="{67875537-ECFB-324F-B8CE-F526EC04BBDF}" type="sibTrans" cxnId="{64219434-01BF-C245-8A09-F09864B716D8}">
      <dgm:prSet/>
      <dgm:spPr/>
    </dgm:pt>
    <dgm:pt modelId="{74612B68-D559-EB49-AA17-999897ACCE95}" type="pres">
      <dgm:prSet presAssocID="{E6DEE6BA-F629-E54A-BD93-0DDF7604FCC7}" presName="Name0" presStyleCnt="0">
        <dgm:presLayoutVars>
          <dgm:chMax val="7"/>
          <dgm:dir/>
          <dgm:animLvl val="lvl"/>
          <dgm:resizeHandles val="exact"/>
        </dgm:presLayoutVars>
      </dgm:prSet>
      <dgm:spPr/>
    </dgm:pt>
    <dgm:pt modelId="{BC4B9DE3-4B4A-A047-B15F-717C9B2E947E}" type="pres">
      <dgm:prSet presAssocID="{ACA84BB5-7BE4-8A44-8F97-F9CFB31147C7}" presName="circle1" presStyleLbl="node1" presStyleIdx="0" presStyleCnt="3"/>
      <dgm:spPr/>
    </dgm:pt>
    <dgm:pt modelId="{E629890F-CB27-4F44-8B05-15D52F7C542A}" type="pres">
      <dgm:prSet presAssocID="{ACA84BB5-7BE4-8A44-8F97-F9CFB31147C7}" presName="space" presStyleCnt="0"/>
      <dgm:spPr/>
    </dgm:pt>
    <dgm:pt modelId="{5849D8E0-0116-C34E-896B-434D514BF97C}" type="pres">
      <dgm:prSet presAssocID="{ACA84BB5-7BE4-8A44-8F97-F9CFB31147C7}" presName="rect1" presStyleLbl="alignAcc1" presStyleIdx="0" presStyleCnt="3"/>
      <dgm:spPr/>
    </dgm:pt>
    <dgm:pt modelId="{A841C084-860D-714B-996F-B7590D15BF30}" type="pres">
      <dgm:prSet presAssocID="{960836A6-2AC4-AE42-807B-2160E1C07EF1}" presName="vertSpace2" presStyleLbl="node1" presStyleIdx="0" presStyleCnt="3"/>
      <dgm:spPr/>
    </dgm:pt>
    <dgm:pt modelId="{6451518C-AB77-AC47-A6B6-AB1FB7889D3E}" type="pres">
      <dgm:prSet presAssocID="{960836A6-2AC4-AE42-807B-2160E1C07EF1}" presName="circle2" presStyleLbl="node1" presStyleIdx="1" presStyleCnt="3"/>
      <dgm:spPr/>
    </dgm:pt>
    <dgm:pt modelId="{DCD18FB5-345D-0C42-828C-9E7CCF6AFC03}" type="pres">
      <dgm:prSet presAssocID="{960836A6-2AC4-AE42-807B-2160E1C07EF1}" presName="rect2" presStyleLbl="alignAcc1" presStyleIdx="1" presStyleCnt="3"/>
      <dgm:spPr/>
    </dgm:pt>
    <dgm:pt modelId="{F0C7E277-0B6B-A148-B5BF-8E43D66F7AC1}" type="pres">
      <dgm:prSet presAssocID="{E7466A28-693F-774C-8E22-A53C13A96371}" presName="vertSpace3" presStyleLbl="node1" presStyleIdx="1" presStyleCnt="3"/>
      <dgm:spPr/>
    </dgm:pt>
    <dgm:pt modelId="{922FC837-FC8F-D748-9EC8-7F72E2455501}" type="pres">
      <dgm:prSet presAssocID="{E7466A28-693F-774C-8E22-A53C13A96371}" presName="circle3" presStyleLbl="node1" presStyleIdx="2" presStyleCnt="3"/>
      <dgm:spPr/>
    </dgm:pt>
    <dgm:pt modelId="{FF4F4F5C-F690-B841-A508-95B7C3E22B6C}" type="pres">
      <dgm:prSet presAssocID="{E7466A28-693F-774C-8E22-A53C13A96371}" presName="rect3" presStyleLbl="alignAcc1" presStyleIdx="2" presStyleCnt="3"/>
      <dgm:spPr/>
    </dgm:pt>
    <dgm:pt modelId="{D0FC7FE8-AB07-FB48-ACF9-9B54E9560BA6}" type="pres">
      <dgm:prSet presAssocID="{ACA84BB5-7BE4-8A44-8F97-F9CFB31147C7}" presName="rect1ParTx" presStyleLbl="alignAcc1" presStyleIdx="2" presStyleCnt="3">
        <dgm:presLayoutVars>
          <dgm:chMax val="1"/>
          <dgm:bulletEnabled val="1"/>
        </dgm:presLayoutVars>
      </dgm:prSet>
      <dgm:spPr/>
    </dgm:pt>
    <dgm:pt modelId="{85062B99-8C00-AB41-A889-8A26F7EE13A6}" type="pres">
      <dgm:prSet presAssocID="{ACA84BB5-7BE4-8A44-8F97-F9CFB31147C7}" presName="rect1ChTx" presStyleLbl="alignAcc1" presStyleIdx="2" presStyleCnt="3">
        <dgm:presLayoutVars>
          <dgm:bulletEnabled val="1"/>
        </dgm:presLayoutVars>
      </dgm:prSet>
      <dgm:spPr/>
    </dgm:pt>
    <dgm:pt modelId="{556509F9-3867-0E4C-B0D8-A6B9A3F80276}" type="pres">
      <dgm:prSet presAssocID="{960836A6-2AC4-AE42-807B-2160E1C07EF1}" presName="rect2ParTx" presStyleLbl="alignAcc1" presStyleIdx="2" presStyleCnt="3">
        <dgm:presLayoutVars>
          <dgm:chMax val="1"/>
          <dgm:bulletEnabled val="1"/>
        </dgm:presLayoutVars>
      </dgm:prSet>
      <dgm:spPr/>
    </dgm:pt>
    <dgm:pt modelId="{86D7CD09-E7C5-E84B-949A-A549E15A1EFE}" type="pres">
      <dgm:prSet presAssocID="{960836A6-2AC4-AE42-807B-2160E1C07EF1}" presName="rect2ChTx" presStyleLbl="alignAcc1" presStyleIdx="2" presStyleCnt="3">
        <dgm:presLayoutVars>
          <dgm:bulletEnabled val="1"/>
        </dgm:presLayoutVars>
      </dgm:prSet>
      <dgm:spPr/>
    </dgm:pt>
    <dgm:pt modelId="{691E5ED1-2CD4-234A-941A-3AEF801708FC}" type="pres">
      <dgm:prSet presAssocID="{E7466A28-693F-774C-8E22-A53C13A96371}" presName="rect3ParTx" presStyleLbl="alignAcc1" presStyleIdx="2" presStyleCnt="3">
        <dgm:presLayoutVars>
          <dgm:chMax val="1"/>
          <dgm:bulletEnabled val="1"/>
        </dgm:presLayoutVars>
      </dgm:prSet>
      <dgm:spPr/>
    </dgm:pt>
    <dgm:pt modelId="{77A8C793-1131-3541-BA7E-2151E37AFA44}" type="pres">
      <dgm:prSet presAssocID="{E7466A28-693F-774C-8E22-A53C13A96371}" presName="rect3ChTx" presStyleLbl="alignAcc1" presStyleIdx="2" presStyleCnt="3">
        <dgm:presLayoutVars>
          <dgm:bulletEnabled val="1"/>
        </dgm:presLayoutVars>
      </dgm:prSet>
      <dgm:spPr/>
    </dgm:pt>
  </dgm:ptLst>
  <dgm:cxnLst>
    <dgm:cxn modelId="{1013A505-98DF-2647-B044-DA77A83F2B9D}" srcId="{E6DEE6BA-F629-E54A-BD93-0DDF7604FCC7}" destId="{960836A6-2AC4-AE42-807B-2160E1C07EF1}" srcOrd="1" destOrd="0" parTransId="{9AB661CA-2F02-A64D-9FFD-D191FE494622}" sibTransId="{A41D71DC-BC96-7342-8CE3-451231BF1B25}"/>
    <dgm:cxn modelId="{9E079E0D-B429-AA4A-AE53-83B9668273A1}" type="presOf" srcId="{39DB8FB9-E869-5149-92BC-BC3248FF584F}" destId="{85062B99-8C00-AB41-A889-8A26F7EE13A6}" srcOrd="0" destOrd="2" presId="urn:microsoft.com/office/officeart/2005/8/layout/target3"/>
    <dgm:cxn modelId="{269E281A-6C34-0A45-B947-B0F01A8ED910}" type="presOf" srcId="{5CDC716F-1C74-3B4C-A22A-A71B5F99742A}" destId="{77A8C793-1131-3541-BA7E-2151E37AFA44}" srcOrd="0" destOrd="0" presId="urn:microsoft.com/office/officeart/2005/8/layout/target3"/>
    <dgm:cxn modelId="{CDFB2421-8CCA-FB44-95B5-78A68D2F49BA}" type="presOf" srcId="{E7466A28-693F-774C-8E22-A53C13A96371}" destId="{FF4F4F5C-F690-B841-A508-95B7C3E22B6C}" srcOrd="0" destOrd="0" presId="urn:microsoft.com/office/officeart/2005/8/layout/target3"/>
    <dgm:cxn modelId="{C397392B-A2A8-1246-998C-EC71717DCD3D}" srcId="{ACA84BB5-7BE4-8A44-8F97-F9CFB31147C7}" destId="{1CD073C8-6D29-454C-9C63-9687025EE349}" srcOrd="0" destOrd="0" parTransId="{46EA760C-1000-BD4B-8599-AE1ED29A6645}" sibTransId="{559A8D4E-1F99-2947-BA31-5F96D06E5BF4}"/>
    <dgm:cxn modelId="{F9DA2C33-E066-4C49-B17E-2AB35466A3EE}" srcId="{E6DEE6BA-F629-E54A-BD93-0DDF7604FCC7}" destId="{E7466A28-693F-774C-8E22-A53C13A96371}" srcOrd="2" destOrd="0" parTransId="{99062469-A3F6-4B47-A597-2B1919422EB4}" sibTransId="{CCAD8C78-6235-4241-A441-1F9611BB1682}"/>
    <dgm:cxn modelId="{64219434-01BF-C245-8A09-F09864B716D8}" srcId="{ACA84BB5-7BE4-8A44-8F97-F9CFB31147C7}" destId="{39DB8FB9-E869-5149-92BC-BC3248FF584F}" srcOrd="2" destOrd="0" parTransId="{92344D30-4AEB-4349-912F-8E5D76D3851A}" sibTransId="{67875537-ECFB-324F-B8CE-F526EC04BBDF}"/>
    <dgm:cxn modelId="{4C581D38-A2EA-D249-84DD-EDAF51D8698E}" type="presOf" srcId="{960836A6-2AC4-AE42-807B-2160E1C07EF1}" destId="{556509F9-3867-0E4C-B0D8-A6B9A3F80276}" srcOrd="1" destOrd="0" presId="urn:microsoft.com/office/officeart/2005/8/layout/target3"/>
    <dgm:cxn modelId="{B81CCC3A-3661-1C49-A055-D49CD2074E68}" type="presOf" srcId="{E7466A28-693F-774C-8E22-A53C13A96371}" destId="{691E5ED1-2CD4-234A-941A-3AEF801708FC}" srcOrd="1" destOrd="0" presId="urn:microsoft.com/office/officeart/2005/8/layout/target3"/>
    <dgm:cxn modelId="{DC2AD63F-FC00-7540-B80D-E3B15BA55088}" type="presOf" srcId="{08AFC49C-8E5D-F546-BF2F-3BF0B68B7E38}" destId="{85062B99-8C00-AB41-A889-8A26F7EE13A6}" srcOrd="0" destOrd="1" presId="urn:microsoft.com/office/officeart/2005/8/layout/target3"/>
    <dgm:cxn modelId="{18765454-9D61-2041-9593-14F918F966B9}" type="presOf" srcId="{1CD073C8-6D29-454C-9C63-9687025EE349}" destId="{85062B99-8C00-AB41-A889-8A26F7EE13A6}" srcOrd="0" destOrd="0" presId="urn:microsoft.com/office/officeart/2005/8/layout/target3"/>
    <dgm:cxn modelId="{40957756-747C-F245-8FC9-1F62467039C1}" srcId="{ACA84BB5-7BE4-8A44-8F97-F9CFB31147C7}" destId="{08AFC49C-8E5D-F546-BF2F-3BF0B68B7E38}" srcOrd="1" destOrd="0" parTransId="{3260A9F6-E6E1-D24C-9D56-C3D8A28B135E}" sibTransId="{235BCC0C-7B1B-144A-9E02-938C439D097A}"/>
    <dgm:cxn modelId="{8809546A-053B-A642-89BB-50BEE78E0A98}" type="presOf" srcId="{ACA84BB5-7BE4-8A44-8F97-F9CFB31147C7}" destId="{D0FC7FE8-AB07-FB48-ACF9-9B54E9560BA6}" srcOrd="1" destOrd="0" presId="urn:microsoft.com/office/officeart/2005/8/layout/target3"/>
    <dgm:cxn modelId="{8DE5047C-A77E-B74F-9709-1B4346FAA3BD}" srcId="{E7466A28-693F-774C-8E22-A53C13A96371}" destId="{0D1CE075-3C59-AF43-9161-9885E6C85A7B}" srcOrd="1" destOrd="0" parTransId="{B34321AE-412B-8D49-B5AB-1C52D6A31D7B}" sibTransId="{91FB0875-CAFC-184C-9AB7-6FEB3C134C60}"/>
    <dgm:cxn modelId="{07AFDC81-4FB8-9943-B421-B06A82C543C1}" srcId="{E6DEE6BA-F629-E54A-BD93-0DDF7604FCC7}" destId="{ACA84BB5-7BE4-8A44-8F97-F9CFB31147C7}" srcOrd="0" destOrd="0" parTransId="{E30C86FB-233E-E64B-B00A-67FD821EB242}" sibTransId="{7182C7A8-2CC0-AF4C-BEE9-96C023A356C7}"/>
    <dgm:cxn modelId="{FCDB2986-CC30-1144-B009-7E3C86100A6F}" srcId="{E7466A28-693F-774C-8E22-A53C13A96371}" destId="{5CDC716F-1C74-3B4C-A22A-A71B5F99742A}" srcOrd="0" destOrd="0" parTransId="{4527B368-93EC-F640-836F-850393BB2B24}" sibTransId="{CD9A6B27-40FB-B247-9EA0-5ED31CE7F57B}"/>
    <dgm:cxn modelId="{74DC108D-FA81-4F47-9CD7-AC7B37E8E1C4}" type="presOf" srcId="{70D76540-E7CD-364E-A06A-43FE5AA9F048}" destId="{86D7CD09-E7C5-E84B-949A-A549E15A1EFE}" srcOrd="0" destOrd="0" presId="urn:microsoft.com/office/officeart/2005/8/layout/target3"/>
    <dgm:cxn modelId="{7E75A7A1-C3C1-D540-A067-8A6633D436E9}" type="presOf" srcId="{0D1CE075-3C59-AF43-9161-9885E6C85A7B}" destId="{77A8C793-1131-3541-BA7E-2151E37AFA44}" srcOrd="0" destOrd="1" presId="urn:microsoft.com/office/officeart/2005/8/layout/target3"/>
    <dgm:cxn modelId="{C57361AD-C277-0948-BE5D-694B03EDB873}" srcId="{960836A6-2AC4-AE42-807B-2160E1C07EF1}" destId="{70D76540-E7CD-364E-A06A-43FE5AA9F048}" srcOrd="0" destOrd="0" parTransId="{7A95F5A2-D8A2-3343-8976-A79F0197C455}" sibTransId="{CAD9E40A-650E-D845-B052-5F761574BDFD}"/>
    <dgm:cxn modelId="{D89C3FB9-5606-A341-8CF1-F73236C00FFF}" type="presOf" srcId="{0BF73906-F455-A948-9DCD-57F5F3947F33}" destId="{86D7CD09-E7C5-E84B-949A-A549E15A1EFE}" srcOrd="0" destOrd="1" presId="urn:microsoft.com/office/officeart/2005/8/layout/target3"/>
    <dgm:cxn modelId="{DCAF19C5-E4B3-D645-8F2C-4E0AB9D66B08}" type="presOf" srcId="{E6DEE6BA-F629-E54A-BD93-0DDF7604FCC7}" destId="{74612B68-D559-EB49-AA17-999897ACCE95}" srcOrd="0" destOrd="0" presId="urn:microsoft.com/office/officeart/2005/8/layout/target3"/>
    <dgm:cxn modelId="{98F8AFC7-7162-4B45-A527-E18624A26F2C}" type="presOf" srcId="{960836A6-2AC4-AE42-807B-2160E1C07EF1}" destId="{DCD18FB5-345D-0C42-828C-9E7CCF6AFC03}" srcOrd="0" destOrd="0" presId="urn:microsoft.com/office/officeart/2005/8/layout/target3"/>
    <dgm:cxn modelId="{90D943C9-36A8-C948-B43E-C7AC90B8D0BB}" srcId="{960836A6-2AC4-AE42-807B-2160E1C07EF1}" destId="{0BF73906-F455-A948-9DCD-57F5F3947F33}" srcOrd="1" destOrd="0" parTransId="{B6ACDC04-252A-174F-9EBD-A1667CB73F17}" sibTransId="{BD8FEC20-A4E8-FE40-BAFB-20D3722E0F0B}"/>
    <dgm:cxn modelId="{6A5E70E5-BA9D-9948-B210-B514DFFCDE8D}" type="presOf" srcId="{ACA84BB5-7BE4-8A44-8F97-F9CFB31147C7}" destId="{5849D8E0-0116-C34E-896B-434D514BF97C}" srcOrd="0" destOrd="0" presId="urn:microsoft.com/office/officeart/2005/8/layout/target3"/>
    <dgm:cxn modelId="{C7D7FFE1-33D7-7047-AD90-80DD19C4DA6C}" type="presParOf" srcId="{74612B68-D559-EB49-AA17-999897ACCE95}" destId="{BC4B9DE3-4B4A-A047-B15F-717C9B2E947E}" srcOrd="0" destOrd="0" presId="urn:microsoft.com/office/officeart/2005/8/layout/target3"/>
    <dgm:cxn modelId="{97F11E4F-B23F-0947-A869-746F2B38E601}" type="presParOf" srcId="{74612B68-D559-EB49-AA17-999897ACCE95}" destId="{E629890F-CB27-4F44-8B05-15D52F7C542A}" srcOrd="1" destOrd="0" presId="urn:microsoft.com/office/officeart/2005/8/layout/target3"/>
    <dgm:cxn modelId="{5A351968-BAB0-F944-A48D-12AD287DA8B1}" type="presParOf" srcId="{74612B68-D559-EB49-AA17-999897ACCE95}" destId="{5849D8E0-0116-C34E-896B-434D514BF97C}" srcOrd="2" destOrd="0" presId="urn:microsoft.com/office/officeart/2005/8/layout/target3"/>
    <dgm:cxn modelId="{2C56317F-57A3-9448-AB26-ACF73D759FA7}" type="presParOf" srcId="{74612B68-D559-EB49-AA17-999897ACCE95}" destId="{A841C084-860D-714B-996F-B7590D15BF30}" srcOrd="3" destOrd="0" presId="urn:microsoft.com/office/officeart/2005/8/layout/target3"/>
    <dgm:cxn modelId="{39A3A223-B8D4-954C-AB6D-6EB7B499F553}" type="presParOf" srcId="{74612B68-D559-EB49-AA17-999897ACCE95}" destId="{6451518C-AB77-AC47-A6B6-AB1FB7889D3E}" srcOrd="4" destOrd="0" presId="urn:microsoft.com/office/officeart/2005/8/layout/target3"/>
    <dgm:cxn modelId="{93C55F6C-95C4-574C-B0D3-1329683048CE}" type="presParOf" srcId="{74612B68-D559-EB49-AA17-999897ACCE95}" destId="{DCD18FB5-345D-0C42-828C-9E7CCF6AFC03}" srcOrd="5" destOrd="0" presId="urn:microsoft.com/office/officeart/2005/8/layout/target3"/>
    <dgm:cxn modelId="{5043A27F-D958-2847-B600-81B01DA67987}" type="presParOf" srcId="{74612B68-D559-EB49-AA17-999897ACCE95}" destId="{F0C7E277-0B6B-A148-B5BF-8E43D66F7AC1}" srcOrd="6" destOrd="0" presId="urn:microsoft.com/office/officeart/2005/8/layout/target3"/>
    <dgm:cxn modelId="{AA28073A-B71B-C642-8704-A7E24541B432}" type="presParOf" srcId="{74612B68-D559-EB49-AA17-999897ACCE95}" destId="{922FC837-FC8F-D748-9EC8-7F72E2455501}" srcOrd="7" destOrd="0" presId="urn:microsoft.com/office/officeart/2005/8/layout/target3"/>
    <dgm:cxn modelId="{B29F059E-1114-DA45-94C3-E853F097A0CE}" type="presParOf" srcId="{74612B68-D559-EB49-AA17-999897ACCE95}" destId="{FF4F4F5C-F690-B841-A508-95B7C3E22B6C}" srcOrd="8" destOrd="0" presId="urn:microsoft.com/office/officeart/2005/8/layout/target3"/>
    <dgm:cxn modelId="{F944C869-D434-EE43-B84C-34D31662D22D}" type="presParOf" srcId="{74612B68-D559-EB49-AA17-999897ACCE95}" destId="{D0FC7FE8-AB07-FB48-ACF9-9B54E9560BA6}" srcOrd="9" destOrd="0" presId="urn:microsoft.com/office/officeart/2005/8/layout/target3"/>
    <dgm:cxn modelId="{C60E9402-B8B7-504B-BD8F-36FBD095BD5C}" type="presParOf" srcId="{74612B68-D559-EB49-AA17-999897ACCE95}" destId="{85062B99-8C00-AB41-A889-8A26F7EE13A6}" srcOrd="10" destOrd="0" presId="urn:microsoft.com/office/officeart/2005/8/layout/target3"/>
    <dgm:cxn modelId="{882CDF60-18A5-E84A-9D3C-1B26FD983CE3}" type="presParOf" srcId="{74612B68-D559-EB49-AA17-999897ACCE95}" destId="{556509F9-3867-0E4C-B0D8-A6B9A3F80276}" srcOrd="11" destOrd="0" presId="urn:microsoft.com/office/officeart/2005/8/layout/target3"/>
    <dgm:cxn modelId="{1D6216EE-52E4-9B4B-B193-0F6694427BED}" type="presParOf" srcId="{74612B68-D559-EB49-AA17-999897ACCE95}" destId="{86D7CD09-E7C5-E84B-949A-A549E15A1EFE}" srcOrd="12" destOrd="0" presId="urn:microsoft.com/office/officeart/2005/8/layout/target3"/>
    <dgm:cxn modelId="{792E1C6F-596C-034D-9B58-24E5310EC6F8}" type="presParOf" srcId="{74612B68-D559-EB49-AA17-999897ACCE95}" destId="{691E5ED1-2CD4-234A-941A-3AEF801708FC}" srcOrd="13" destOrd="0" presId="urn:microsoft.com/office/officeart/2005/8/layout/target3"/>
    <dgm:cxn modelId="{9DB529CB-32EA-254C-9D7C-65302EFB8DD1}" type="presParOf" srcId="{74612B68-D559-EB49-AA17-999897ACCE95}" destId="{77A8C793-1131-3541-BA7E-2151E37AFA44}"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D5EE1DE-40E4-7348-95ED-441E3F7CEF2A}" type="doc">
      <dgm:prSet loTypeId="urn:microsoft.com/office/officeart/2008/layout/VerticalAccentList" loCatId="" qsTypeId="urn:microsoft.com/office/officeart/2005/8/quickstyle/simple1" qsCatId="simple" csTypeId="urn:microsoft.com/office/officeart/2005/8/colors/accent1_2" csCatId="accent1" phldr="1"/>
      <dgm:spPr/>
      <dgm:t>
        <a:bodyPr/>
        <a:lstStyle/>
        <a:p>
          <a:endParaRPr lang="en-GB"/>
        </a:p>
      </dgm:t>
    </dgm:pt>
    <dgm:pt modelId="{84936E38-A51E-EF48-82BD-BE724D48B45B}">
      <dgm:prSet phldrT="[Text]" custT="1"/>
      <dgm:spPr/>
      <dgm:t>
        <a:bodyPr/>
        <a:lstStyle/>
        <a:p>
          <a:r>
            <a:rPr lang="en-US" sz="2000" dirty="0">
              <a:cs typeface="+mn-cs"/>
            </a:rPr>
            <a:t>The</a:t>
          </a:r>
          <a:r>
            <a:rPr lang="ar-SA" sz="2000" dirty="0">
              <a:cs typeface="+mn-cs"/>
            </a:rPr>
            <a:t> </a:t>
          </a:r>
          <a:r>
            <a:rPr lang="en-GB" sz="2000" dirty="0">
              <a:cs typeface="+mn-cs"/>
            </a:rPr>
            <a:t>Ruling on learning jurisprudence has two rulings</a:t>
          </a:r>
        </a:p>
      </dgm:t>
    </dgm:pt>
    <dgm:pt modelId="{A491B57F-A04C-504E-8AD1-570119B5E13E}" type="parTrans" cxnId="{21F4A154-6F26-5D47-B25A-FCC596E53782}">
      <dgm:prSet/>
      <dgm:spPr/>
      <dgm:t>
        <a:bodyPr/>
        <a:lstStyle/>
        <a:p>
          <a:endParaRPr lang="en-GB"/>
        </a:p>
      </dgm:t>
    </dgm:pt>
    <dgm:pt modelId="{D2665907-CC7D-8C40-9184-9CB810147DA8}" type="sibTrans" cxnId="{21F4A154-6F26-5D47-B25A-FCC596E53782}">
      <dgm:prSet/>
      <dgm:spPr/>
      <dgm:t>
        <a:bodyPr/>
        <a:lstStyle/>
        <a:p>
          <a:endParaRPr lang="en-GB"/>
        </a:p>
      </dgm:t>
    </dgm:pt>
    <dgm:pt modelId="{E1B61E72-2E9D-F04B-AB55-FB40298F1073}">
      <dgm:prSet phldrT="[Text]" custT="1"/>
      <dgm:spPr/>
      <dgm:t>
        <a:bodyPr/>
        <a:lstStyle/>
        <a:p>
          <a:pPr rtl="0"/>
          <a:r>
            <a:rPr lang="en-GB" sz="2000" dirty="0"/>
            <a:t>The first is an individual obligation such as performing prayers, the second is a collective obligation such as teaching and giving Fatwa.   </a:t>
          </a:r>
        </a:p>
      </dgm:t>
    </dgm:pt>
    <dgm:pt modelId="{1C819578-0133-4247-9246-2A4E2F3E72E7}" type="parTrans" cxnId="{93F07EB2-07AF-0C4F-B1D2-0FE699BFC7DF}">
      <dgm:prSet/>
      <dgm:spPr/>
      <dgm:t>
        <a:bodyPr/>
        <a:lstStyle/>
        <a:p>
          <a:endParaRPr lang="en-GB"/>
        </a:p>
      </dgm:t>
    </dgm:pt>
    <dgm:pt modelId="{7C574E94-296E-884F-B1B4-5AC2A7D97648}" type="sibTrans" cxnId="{93F07EB2-07AF-0C4F-B1D2-0FE699BFC7DF}">
      <dgm:prSet/>
      <dgm:spPr/>
      <dgm:t>
        <a:bodyPr/>
        <a:lstStyle/>
        <a:p>
          <a:endParaRPr lang="en-GB"/>
        </a:p>
      </dgm:t>
    </dgm:pt>
    <dgm:pt modelId="{6A658D8C-639D-CF4F-8910-42BAA4CD15BC}">
      <dgm:prSet phldrT="[Text]"/>
      <dgm:spPr/>
      <dgm:t>
        <a:bodyPr/>
        <a:lstStyle/>
        <a:p>
          <a:pPr rtl="0"/>
          <a:r>
            <a:rPr lang="en-GB" dirty="0"/>
            <a:t>The importance &amp; virtue of learning jurisprudence</a:t>
          </a:r>
        </a:p>
      </dgm:t>
    </dgm:pt>
    <dgm:pt modelId="{48DF0C62-5317-BA42-98E8-AEBAB63B031F}" type="parTrans" cxnId="{A19D1F50-E118-A646-83DE-D6536C925C58}">
      <dgm:prSet/>
      <dgm:spPr/>
      <dgm:t>
        <a:bodyPr/>
        <a:lstStyle/>
        <a:p>
          <a:endParaRPr lang="en-GB"/>
        </a:p>
      </dgm:t>
    </dgm:pt>
    <dgm:pt modelId="{DA1C5DE2-CC2B-0445-A1C3-6BCC1AA8F796}" type="sibTrans" cxnId="{A19D1F50-E118-A646-83DE-D6536C925C58}">
      <dgm:prSet/>
      <dgm:spPr/>
      <dgm:t>
        <a:bodyPr/>
        <a:lstStyle/>
        <a:p>
          <a:endParaRPr lang="en-GB"/>
        </a:p>
      </dgm:t>
    </dgm:pt>
    <dgm:pt modelId="{9392275E-9EB5-FD42-8386-D698AB3588AE}">
      <dgm:prSet phldrT="[Text]" custT="1"/>
      <dgm:spPr/>
      <dgm:t>
        <a:bodyPr/>
        <a:lstStyle/>
        <a:p>
          <a:pPr rtl="0"/>
          <a:r>
            <a:rPr lang="en-GB" sz="2000" dirty="0"/>
            <a:t>Knowledge of legal rulings and its evidences can not be achieved without Fiqh.</a:t>
          </a:r>
        </a:p>
        <a:p>
          <a:pPr rtl="0"/>
          <a:r>
            <a:rPr lang="en-GB" sz="2000" dirty="0"/>
            <a:t>Its virtue is clear that God’s will to give Faqih happiness, it is a way to Paradise.   </a:t>
          </a:r>
        </a:p>
      </dgm:t>
    </dgm:pt>
    <dgm:pt modelId="{1B4BA97D-EE81-F648-AA94-AC668B22AD80}" type="parTrans" cxnId="{9803EA3B-356B-FB4D-848D-C4850AEB0385}">
      <dgm:prSet/>
      <dgm:spPr/>
      <dgm:t>
        <a:bodyPr/>
        <a:lstStyle/>
        <a:p>
          <a:endParaRPr lang="en-GB"/>
        </a:p>
      </dgm:t>
    </dgm:pt>
    <dgm:pt modelId="{B915B57A-0208-E34C-9D59-3CD453AE570F}" type="sibTrans" cxnId="{9803EA3B-356B-FB4D-848D-C4850AEB0385}">
      <dgm:prSet/>
      <dgm:spPr/>
      <dgm:t>
        <a:bodyPr/>
        <a:lstStyle/>
        <a:p>
          <a:endParaRPr lang="en-GB"/>
        </a:p>
      </dgm:t>
    </dgm:pt>
    <dgm:pt modelId="{85A9BF11-BF36-B248-9582-AC7B44D9E21F}">
      <dgm:prSet phldrT="[Text]"/>
      <dgm:spPr/>
      <dgm:t>
        <a:bodyPr/>
        <a:lstStyle/>
        <a:p>
          <a:pPr rtl="0"/>
          <a:r>
            <a:rPr lang="en-GB" dirty="0"/>
            <a:t>The emergence of Fiqh</a:t>
          </a:r>
        </a:p>
      </dgm:t>
    </dgm:pt>
    <dgm:pt modelId="{39D58F17-A357-484C-9F10-F714B101D828}" type="parTrans" cxnId="{24533138-F128-A947-82C7-470E01D85332}">
      <dgm:prSet/>
      <dgm:spPr/>
      <dgm:t>
        <a:bodyPr/>
        <a:lstStyle/>
        <a:p>
          <a:endParaRPr lang="en-GB"/>
        </a:p>
      </dgm:t>
    </dgm:pt>
    <dgm:pt modelId="{24ECCA8A-DA31-3E43-8EA3-6F40AABE2589}" type="sibTrans" cxnId="{24533138-F128-A947-82C7-470E01D85332}">
      <dgm:prSet/>
      <dgm:spPr/>
      <dgm:t>
        <a:bodyPr/>
        <a:lstStyle/>
        <a:p>
          <a:endParaRPr lang="en-GB"/>
        </a:p>
      </dgm:t>
    </dgm:pt>
    <dgm:pt modelId="{98EA3766-9B9B-F748-A211-F0B78C991A74}">
      <dgm:prSet phldrT="[Text]"/>
      <dgm:spPr/>
      <dgm:t>
        <a:bodyPr/>
        <a:lstStyle/>
        <a:p>
          <a:pPr rtl="0"/>
          <a:r>
            <a:rPr lang="en-GB" dirty="0"/>
            <a:t>Many verses were answering the questions raised by people to the Prophet, and brining solutions to incidents occurred, and also Sunnah, they showed the gradation in the enactment of the law.  </a:t>
          </a:r>
        </a:p>
      </dgm:t>
    </dgm:pt>
    <dgm:pt modelId="{B6C78792-E5EF-1246-BDDE-5D3042784CF1}" type="parTrans" cxnId="{A8EAA34E-0896-BE45-878F-16A8805CB4F0}">
      <dgm:prSet/>
      <dgm:spPr/>
      <dgm:t>
        <a:bodyPr/>
        <a:lstStyle/>
        <a:p>
          <a:endParaRPr lang="en-GB"/>
        </a:p>
      </dgm:t>
    </dgm:pt>
    <dgm:pt modelId="{B4E5D12B-D869-F349-8644-854BAA480529}" type="sibTrans" cxnId="{A8EAA34E-0896-BE45-878F-16A8805CB4F0}">
      <dgm:prSet/>
      <dgm:spPr/>
      <dgm:t>
        <a:bodyPr/>
        <a:lstStyle/>
        <a:p>
          <a:endParaRPr lang="en-GB"/>
        </a:p>
      </dgm:t>
    </dgm:pt>
    <dgm:pt modelId="{73251884-DD86-6F42-84A0-A2341C2D56BF}" type="pres">
      <dgm:prSet presAssocID="{8D5EE1DE-40E4-7348-95ED-441E3F7CEF2A}" presName="Name0" presStyleCnt="0">
        <dgm:presLayoutVars>
          <dgm:chMax/>
          <dgm:chPref/>
          <dgm:dir/>
        </dgm:presLayoutVars>
      </dgm:prSet>
      <dgm:spPr/>
    </dgm:pt>
    <dgm:pt modelId="{94E0FD23-DB7F-8746-8017-5EB44F1EC147}" type="pres">
      <dgm:prSet presAssocID="{84936E38-A51E-EF48-82BD-BE724D48B45B}" presName="parenttextcomposite" presStyleCnt="0"/>
      <dgm:spPr/>
    </dgm:pt>
    <dgm:pt modelId="{34EAE151-817D-AC4F-8A71-6760A0895FD5}" type="pres">
      <dgm:prSet presAssocID="{84936E38-A51E-EF48-82BD-BE724D48B45B}" presName="parenttext" presStyleLbl="revTx" presStyleIdx="0" presStyleCnt="3">
        <dgm:presLayoutVars>
          <dgm:chMax/>
          <dgm:chPref val="2"/>
          <dgm:bulletEnabled val="1"/>
        </dgm:presLayoutVars>
      </dgm:prSet>
      <dgm:spPr/>
    </dgm:pt>
    <dgm:pt modelId="{AE36869D-8B7D-E941-B7BE-D475A8502328}" type="pres">
      <dgm:prSet presAssocID="{84936E38-A51E-EF48-82BD-BE724D48B45B}" presName="composite" presStyleCnt="0"/>
      <dgm:spPr/>
    </dgm:pt>
    <dgm:pt modelId="{76EAB0D2-3AB8-5147-8895-86B9FF05572B}" type="pres">
      <dgm:prSet presAssocID="{84936E38-A51E-EF48-82BD-BE724D48B45B}" presName="chevron1" presStyleLbl="alignNode1" presStyleIdx="0" presStyleCnt="21"/>
      <dgm:spPr/>
    </dgm:pt>
    <dgm:pt modelId="{02C9B1BD-0270-F242-B117-DFF69BD4ADC1}" type="pres">
      <dgm:prSet presAssocID="{84936E38-A51E-EF48-82BD-BE724D48B45B}" presName="chevron2" presStyleLbl="alignNode1" presStyleIdx="1" presStyleCnt="21"/>
      <dgm:spPr/>
    </dgm:pt>
    <dgm:pt modelId="{AE6AD1CC-F30C-1D46-8923-05FD86BDC1AB}" type="pres">
      <dgm:prSet presAssocID="{84936E38-A51E-EF48-82BD-BE724D48B45B}" presName="chevron3" presStyleLbl="alignNode1" presStyleIdx="2" presStyleCnt="21"/>
      <dgm:spPr/>
    </dgm:pt>
    <dgm:pt modelId="{ECE961F4-3B8E-184C-8C70-1E6CF520D88B}" type="pres">
      <dgm:prSet presAssocID="{84936E38-A51E-EF48-82BD-BE724D48B45B}" presName="chevron4" presStyleLbl="alignNode1" presStyleIdx="3" presStyleCnt="21"/>
      <dgm:spPr/>
    </dgm:pt>
    <dgm:pt modelId="{4E47D2D7-4585-9E4B-B655-70168F2DCFAC}" type="pres">
      <dgm:prSet presAssocID="{84936E38-A51E-EF48-82BD-BE724D48B45B}" presName="chevron5" presStyleLbl="alignNode1" presStyleIdx="4" presStyleCnt="21"/>
      <dgm:spPr/>
    </dgm:pt>
    <dgm:pt modelId="{9AAA9E48-FE11-7B4F-B22A-C32D21A1E047}" type="pres">
      <dgm:prSet presAssocID="{84936E38-A51E-EF48-82BD-BE724D48B45B}" presName="chevron6" presStyleLbl="alignNode1" presStyleIdx="5" presStyleCnt="21"/>
      <dgm:spPr/>
    </dgm:pt>
    <dgm:pt modelId="{B6DAAD4A-570B-4F4A-BCA7-343B076F178A}" type="pres">
      <dgm:prSet presAssocID="{84936E38-A51E-EF48-82BD-BE724D48B45B}" presName="chevron7" presStyleLbl="alignNode1" presStyleIdx="6" presStyleCnt="21"/>
      <dgm:spPr/>
    </dgm:pt>
    <dgm:pt modelId="{758074AB-C030-F845-B286-E63EEA8A011C}" type="pres">
      <dgm:prSet presAssocID="{84936E38-A51E-EF48-82BD-BE724D48B45B}" presName="childtext" presStyleLbl="solidFgAcc1" presStyleIdx="0" presStyleCnt="3" custScaleX="187385" custLinFactNeighborX="10484" custLinFactNeighborY="1353">
        <dgm:presLayoutVars>
          <dgm:chMax/>
          <dgm:chPref val="0"/>
          <dgm:bulletEnabled val="1"/>
        </dgm:presLayoutVars>
      </dgm:prSet>
      <dgm:spPr/>
    </dgm:pt>
    <dgm:pt modelId="{007FF7EE-C55F-8040-A603-15AFD6026E86}" type="pres">
      <dgm:prSet presAssocID="{D2665907-CC7D-8C40-9184-9CB810147DA8}" presName="sibTrans" presStyleCnt="0"/>
      <dgm:spPr/>
    </dgm:pt>
    <dgm:pt modelId="{CC15C2A5-8077-6147-85F6-3339570A0A05}" type="pres">
      <dgm:prSet presAssocID="{6A658D8C-639D-CF4F-8910-42BAA4CD15BC}" presName="parenttextcomposite" presStyleCnt="0"/>
      <dgm:spPr/>
    </dgm:pt>
    <dgm:pt modelId="{31B3AF05-4ACD-7F41-8901-FBB2990740F3}" type="pres">
      <dgm:prSet presAssocID="{6A658D8C-639D-CF4F-8910-42BAA4CD15BC}" presName="parenttext" presStyleLbl="revTx" presStyleIdx="1" presStyleCnt="3">
        <dgm:presLayoutVars>
          <dgm:chMax/>
          <dgm:chPref val="2"/>
          <dgm:bulletEnabled val="1"/>
        </dgm:presLayoutVars>
      </dgm:prSet>
      <dgm:spPr/>
    </dgm:pt>
    <dgm:pt modelId="{AB11BF97-9C17-1648-B784-CFDD177138CE}" type="pres">
      <dgm:prSet presAssocID="{6A658D8C-639D-CF4F-8910-42BAA4CD15BC}" presName="composite" presStyleCnt="0"/>
      <dgm:spPr/>
    </dgm:pt>
    <dgm:pt modelId="{A7DEB511-C7F4-A34F-A5F3-77AB8BCCFED4}" type="pres">
      <dgm:prSet presAssocID="{6A658D8C-639D-CF4F-8910-42BAA4CD15BC}" presName="chevron1" presStyleLbl="alignNode1" presStyleIdx="7" presStyleCnt="21"/>
      <dgm:spPr/>
    </dgm:pt>
    <dgm:pt modelId="{5EA13D21-0346-C040-883D-6B5B9BA4B696}" type="pres">
      <dgm:prSet presAssocID="{6A658D8C-639D-CF4F-8910-42BAA4CD15BC}" presName="chevron2" presStyleLbl="alignNode1" presStyleIdx="8" presStyleCnt="21"/>
      <dgm:spPr/>
    </dgm:pt>
    <dgm:pt modelId="{60E42A4C-6ACD-744E-9C70-A46ED31800D2}" type="pres">
      <dgm:prSet presAssocID="{6A658D8C-639D-CF4F-8910-42BAA4CD15BC}" presName="chevron3" presStyleLbl="alignNode1" presStyleIdx="9" presStyleCnt="21"/>
      <dgm:spPr/>
    </dgm:pt>
    <dgm:pt modelId="{857C6847-7B6F-8746-A015-5C85F93DBE77}" type="pres">
      <dgm:prSet presAssocID="{6A658D8C-639D-CF4F-8910-42BAA4CD15BC}" presName="chevron4" presStyleLbl="alignNode1" presStyleIdx="10" presStyleCnt="21"/>
      <dgm:spPr/>
    </dgm:pt>
    <dgm:pt modelId="{460658EE-52AA-DA4A-9F29-292D3E7FEEE9}" type="pres">
      <dgm:prSet presAssocID="{6A658D8C-639D-CF4F-8910-42BAA4CD15BC}" presName="chevron5" presStyleLbl="alignNode1" presStyleIdx="11" presStyleCnt="21"/>
      <dgm:spPr/>
    </dgm:pt>
    <dgm:pt modelId="{672C5552-D68B-214A-8909-F14DF5EE0E2F}" type="pres">
      <dgm:prSet presAssocID="{6A658D8C-639D-CF4F-8910-42BAA4CD15BC}" presName="chevron6" presStyleLbl="alignNode1" presStyleIdx="12" presStyleCnt="21"/>
      <dgm:spPr/>
    </dgm:pt>
    <dgm:pt modelId="{230DB801-2694-BB45-B7D3-82798F456589}" type="pres">
      <dgm:prSet presAssocID="{6A658D8C-639D-CF4F-8910-42BAA4CD15BC}" presName="chevron7" presStyleLbl="alignNode1" presStyleIdx="13" presStyleCnt="21"/>
      <dgm:spPr/>
    </dgm:pt>
    <dgm:pt modelId="{FF283ACA-AD7A-8147-A93A-14809A273D59}" type="pres">
      <dgm:prSet presAssocID="{6A658D8C-639D-CF4F-8910-42BAA4CD15BC}" presName="childtext" presStyleLbl="solidFgAcc1" presStyleIdx="1" presStyleCnt="3" custScaleX="190155" custLinFactNeighborX="9099" custLinFactNeighborY="4058">
        <dgm:presLayoutVars>
          <dgm:chMax/>
          <dgm:chPref val="0"/>
          <dgm:bulletEnabled val="1"/>
        </dgm:presLayoutVars>
      </dgm:prSet>
      <dgm:spPr/>
    </dgm:pt>
    <dgm:pt modelId="{5927185E-038C-9A41-9285-159606406F3D}" type="pres">
      <dgm:prSet presAssocID="{DA1C5DE2-CC2B-0445-A1C3-6BCC1AA8F796}" presName="sibTrans" presStyleCnt="0"/>
      <dgm:spPr/>
    </dgm:pt>
    <dgm:pt modelId="{A24D827A-8A58-8142-8137-1030D7DB63B9}" type="pres">
      <dgm:prSet presAssocID="{85A9BF11-BF36-B248-9582-AC7B44D9E21F}" presName="parenttextcomposite" presStyleCnt="0"/>
      <dgm:spPr/>
    </dgm:pt>
    <dgm:pt modelId="{CD6EEA09-E964-5B44-B146-2CCF048276D8}" type="pres">
      <dgm:prSet presAssocID="{85A9BF11-BF36-B248-9582-AC7B44D9E21F}" presName="parenttext" presStyleLbl="revTx" presStyleIdx="2" presStyleCnt="3" custScaleX="114162" custScaleY="80963">
        <dgm:presLayoutVars>
          <dgm:chMax/>
          <dgm:chPref val="2"/>
          <dgm:bulletEnabled val="1"/>
        </dgm:presLayoutVars>
      </dgm:prSet>
      <dgm:spPr/>
    </dgm:pt>
    <dgm:pt modelId="{34E674AB-35F8-7644-83EB-9FF739C1D41D}" type="pres">
      <dgm:prSet presAssocID="{85A9BF11-BF36-B248-9582-AC7B44D9E21F}" presName="composite" presStyleCnt="0"/>
      <dgm:spPr/>
    </dgm:pt>
    <dgm:pt modelId="{D1AEBA6E-D4F4-774B-A243-99C3AA428D85}" type="pres">
      <dgm:prSet presAssocID="{85A9BF11-BF36-B248-9582-AC7B44D9E21F}" presName="chevron1" presStyleLbl="alignNode1" presStyleIdx="14" presStyleCnt="21"/>
      <dgm:spPr/>
    </dgm:pt>
    <dgm:pt modelId="{8B34F69E-0822-7949-B1E5-0F7CF7EAD65C}" type="pres">
      <dgm:prSet presAssocID="{85A9BF11-BF36-B248-9582-AC7B44D9E21F}" presName="chevron2" presStyleLbl="alignNode1" presStyleIdx="15" presStyleCnt="21"/>
      <dgm:spPr/>
    </dgm:pt>
    <dgm:pt modelId="{35F99902-5BD8-5F49-A383-38A58098CA21}" type="pres">
      <dgm:prSet presAssocID="{85A9BF11-BF36-B248-9582-AC7B44D9E21F}" presName="chevron3" presStyleLbl="alignNode1" presStyleIdx="16" presStyleCnt="21"/>
      <dgm:spPr/>
    </dgm:pt>
    <dgm:pt modelId="{5F9A6516-733B-A244-87EF-626114D1C86D}" type="pres">
      <dgm:prSet presAssocID="{85A9BF11-BF36-B248-9582-AC7B44D9E21F}" presName="chevron4" presStyleLbl="alignNode1" presStyleIdx="17" presStyleCnt="21"/>
      <dgm:spPr/>
    </dgm:pt>
    <dgm:pt modelId="{4E2B912B-7950-B844-9E81-B129E7B28A51}" type="pres">
      <dgm:prSet presAssocID="{85A9BF11-BF36-B248-9582-AC7B44D9E21F}" presName="chevron5" presStyleLbl="alignNode1" presStyleIdx="18" presStyleCnt="21"/>
      <dgm:spPr/>
    </dgm:pt>
    <dgm:pt modelId="{BFC8B5B7-586F-B84A-A093-A250A07F2EB9}" type="pres">
      <dgm:prSet presAssocID="{85A9BF11-BF36-B248-9582-AC7B44D9E21F}" presName="chevron6" presStyleLbl="alignNode1" presStyleIdx="19" presStyleCnt="21"/>
      <dgm:spPr/>
    </dgm:pt>
    <dgm:pt modelId="{8B7DBE36-3E73-B14D-9B9C-052D061B7CC2}" type="pres">
      <dgm:prSet presAssocID="{85A9BF11-BF36-B248-9582-AC7B44D9E21F}" presName="chevron7" presStyleLbl="alignNode1" presStyleIdx="20" presStyleCnt="21"/>
      <dgm:spPr/>
    </dgm:pt>
    <dgm:pt modelId="{C28C2AAD-56E9-CB4D-BB0E-C42A6E6C4520}" type="pres">
      <dgm:prSet presAssocID="{85A9BF11-BF36-B248-9582-AC7B44D9E21F}" presName="childtext" presStyleLbl="solidFgAcc1" presStyleIdx="2" presStyleCnt="3" custScaleX="190947" custLinFactNeighborX="8703" custLinFactNeighborY="-6763">
        <dgm:presLayoutVars>
          <dgm:chMax/>
          <dgm:chPref val="0"/>
          <dgm:bulletEnabled val="1"/>
        </dgm:presLayoutVars>
      </dgm:prSet>
      <dgm:spPr/>
    </dgm:pt>
  </dgm:ptLst>
  <dgm:cxnLst>
    <dgm:cxn modelId="{39001B05-2EA0-5449-BED2-A1CC15738CDB}" type="presOf" srcId="{98EA3766-9B9B-F748-A211-F0B78C991A74}" destId="{C28C2AAD-56E9-CB4D-BB0E-C42A6E6C4520}" srcOrd="0" destOrd="0" presId="urn:microsoft.com/office/officeart/2008/layout/VerticalAccentList"/>
    <dgm:cxn modelId="{2BD70415-D80E-4547-9291-1F72FD872A29}" type="presOf" srcId="{9392275E-9EB5-FD42-8386-D698AB3588AE}" destId="{FF283ACA-AD7A-8147-A93A-14809A273D59}" srcOrd="0" destOrd="0" presId="urn:microsoft.com/office/officeart/2008/layout/VerticalAccentList"/>
    <dgm:cxn modelId="{6E41742E-20BB-F848-BB26-D23AE11CF53A}" type="presOf" srcId="{6A658D8C-639D-CF4F-8910-42BAA4CD15BC}" destId="{31B3AF05-4ACD-7F41-8901-FBB2990740F3}" srcOrd="0" destOrd="0" presId="urn:microsoft.com/office/officeart/2008/layout/VerticalAccentList"/>
    <dgm:cxn modelId="{24533138-F128-A947-82C7-470E01D85332}" srcId="{8D5EE1DE-40E4-7348-95ED-441E3F7CEF2A}" destId="{85A9BF11-BF36-B248-9582-AC7B44D9E21F}" srcOrd="2" destOrd="0" parTransId="{39D58F17-A357-484C-9F10-F714B101D828}" sibTransId="{24ECCA8A-DA31-3E43-8EA3-6F40AABE2589}"/>
    <dgm:cxn modelId="{9803EA3B-356B-FB4D-848D-C4850AEB0385}" srcId="{6A658D8C-639D-CF4F-8910-42BAA4CD15BC}" destId="{9392275E-9EB5-FD42-8386-D698AB3588AE}" srcOrd="0" destOrd="0" parTransId="{1B4BA97D-EE81-F648-AA94-AC668B22AD80}" sibTransId="{B915B57A-0208-E34C-9D59-3CD453AE570F}"/>
    <dgm:cxn modelId="{A8EAA34E-0896-BE45-878F-16A8805CB4F0}" srcId="{85A9BF11-BF36-B248-9582-AC7B44D9E21F}" destId="{98EA3766-9B9B-F748-A211-F0B78C991A74}" srcOrd="0" destOrd="0" parTransId="{B6C78792-E5EF-1246-BDDE-5D3042784CF1}" sibTransId="{B4E5D12B-D869-F349-8644-854BAA480529}"/>
    <dgm:cxn modelId="{A19D1F50-E118-A646-83DE-D6536C925C58}" srcId="{8D5EE1DE-40E4-7348-95ED-441E3F7CEF2A}" destId="{6A658D8C-639D-CF4F-8910-42BAA4CD15BC}" srcOrd="1" destOrd="0" parTransId="{48DF0C62-5317-BA42-98E8-AEBAB63B031F}" sibTransId="{DA1C5DE2-CC2B-0445-A1C3-6BCC1AA8F796}"/>
    <dgm:cxn modelId="{21F4A154-6F26-5D47-B25A-FCC596E53782}" srcId="{8D5EE1DE-40E4-7348-95ED-441E3F7CEF2A}" destId="{84936E38-A51E-EF48-82BD-BE724D48B45B}" srcOrd="0" destOrd="0" parTransId="{A491B57F-A04C-504E-8AD1-570119B5E13E}" sibTransId="{D2665907-CC7D-8C40-9184-9CB810147DA8}"/>
    <dgm:cxn modelId="{AE870D7D-5C8C-2445-B42A-3742C29598B9}" type="presOf" srcId="{8D5EE1DE-40E4-7348-95ED-441E3F7CEF2A}" destId="{73251884-DD86-6F42-84A0-A2341C2D56BF}" srcOrd="0" destOrd="0" presId="urn:microsoft.com/office/officeart/2008/layout/VerticalAccentList"/>
    <dgm:cxn modelId="{93F07EB2-07AF-0C4F-B1D2-0FE699BFC7DF}" srcId="{84936E38-A51E-EF48-82BD-BE724D48B45B}" destId="{E1B61E72-2E9D-F04B-AB55-FB40298F1073}" srcOrd="0" destOrd="0" parTransId="{1C819578-0133-4247-9246-2A4E2F3E72E7}" sibTransId="{7C574E94-296E-884F-B1B4-5AC2A7D97648}"/>
    <dgm:cxn modelId="{11030DBE-29E6-6C48-9F65-AD654B5135FA}" type="presOf" srcId="{85A9BF11-BF36-B248-9582-AC7B44D9E21F}" destId="{CD6EEA09-E964-5B44-B146-2CCF048276D8}" srcOrd="0" destOrd="0" presId="urn:microsoft.com/office/officeart/2008/layout/VerticalAccentList"/>
    <dgm:cxn modelId="{B6CD10E3-5850-BA4F-87D8-30FEC49AA85B}" type="presOf" srcId="{E1B61E72-2E9D-F04B-AB55-FB40298F1073}" destId="{758074AB-C030-F845-B286-E63EEA8A011C}" srcOrd="0" destOrd="0" presId="urn:microsoft.com/office/officeart/2008/layout/VerticalAccentList"/>
    <dgm:cxn modelId="{486E0EFC-F6EC-0446-99DD-962558732D09}" type="presOf" srcId="{84936E38-A51E-EF48-82BD-BE724D48B45B}" destId="{34EAE151-817D-AC4F-8A71-6760A0895FD5}" srcOrd="0" destOrd="0" presId="urn:microsoft.com/office/officeart/2008/layout/VerticalAccentList"/>
    <dgm:cxn modelId="{1C52B3BB-F94C-144F-A6D8-5824D691A2C1}" type="presParOf" srcId="{73251884-DD86-6F42-84A0-A2341C2D56BF}" destId="{94E0FD23-DB7F-8746-8017-5EB44F1EC147}" srcOrd="0" destOrd="0" presId="urn:microsoft.com/office/officeart/2008/layout/VerticalAccentList"/>
    <dgm:cxn modelId="{67F1E160-E8D7-7441-9FC0-7CD1C569033F}" type="presParOf" srcId="{94E0FD23-DB7F-8746-8017-5EB44F1EC147}" destId="{34EAE151-817D-AC4F-8A71-6760A0895FD5}" srcOrd="0" destOrd="0" presId="urn:microsoft.com/office/officeart/2008/layout/VerticalAccentList"/>
    <dgm:cxn modelId="{8F6201A2-4CB9-FA42-B149-76FEE0E31E58}" type="presParOf" srcId="{73251884-DD86-6F42-84A0-A2341C2D56BF}" destId="{AE36869D-8B7D-E941-B7BE-D475A8502328}" srcOrd="1" destOrd="0" presId="urn:microsoft.com/office/officeart/2008/layout/VerticalAccentList"/>
    <dgm:cxn modelId="{64444913-7817-7641-8BB8-4EBE6ABDB05A}" type="presParOf" srcId="{AE36869D-8B7D-E941-B7BE-D475A8502328}" destId="{76EAB0D2-3AB8-5147-8895-86B9FF05572B}" srcOrd="0" destOrd="0" presId="urn:microsoft.com/office/officeart/2008/layout/VerticalAccentList"/>
    <dgm:cxn modelId="{A79F6BDE-A550-C34E-B446-CF885A1E6A9C}" type="presParOf" srcId="{AE36869D-8B7D-E941-B7BE-D475A8502328}" destId="{02C9B1BD-0270-F242-B117-DFF69BD4ADC1}" srcOrd="1" destOrd="0" presId="urn:microsoft.com/office/officeart/2008/layout/VerticalAccentList"/>
    <dgm:cxn modelId="{E4967AFB-919B-6E40-AE8E-C89561CEF00F}" type="presParOf" srcId="{AE36869D-8B7D-E941-B7BE-D475A8502328}" destId="{AE6AD1CC-F30C-1D46-8923-05FD86BDC1AB}" srcOrd="2" destOrd="0" presId="urn:microsoft.com/office/officeart/2008/layout/VerticalAccentList"/>
    <dgm:cxn modelId="{E634B8C0-9B00-6D4A-81D6-ACBAE0CF48D6}" type="presParOf" srcId="{AE36869D-8B7D-E941-B7BE-D475A8502328}" destId="{ECE961F4-3B8E-184C-8C70-1E6CF520D88B}" srcOrd="3" destOrd="0" presId="urn:microsoft.com/office/officeart/2008/layout/VerticalAccentList"/>
    <dgm:cxn modelId="{6052E274-1268-D145-BF73-1AF61BFC38F2}" type="presParOf" srcId="{AE36869D-8B7D-E941-B7BE-D475A8502328}" destId="{4E47D2D7-4585-9E4B-B655-70168F2DCFAC}" srcOrd="4" destOrd="0" presId="urn:microsoft.com/office/officeart/2008/layout/VerticalAccentList"/>
    <dgm:cxn modelId="{7D750631-3E13-8D4B-921F-B1934CA4574E}" type="presParOf" srcId="{AE36869D-8B7D-E941-B7BE-D475A8502328}" destId="{9AAA9E48-FE11-7B4F-B22A-C32D21A1E047}" srcOrd="5" destOrd="0" presId="urn:microsoft.com/office/officeart/2008/layout/VerticalAccentList"/>
    <dgm:cxn modelId="{4007C814-1BB0-C049-9D23-85162423C1F2}" type="presParOf" srcId="{AE36869D-8B7D-E941-B7BE-D475A8502328}" destId="{B6DAAD4A-570B-4F4A-BCA7-343B076F178A}" srcOrd="6" destOrd="0" presId="urn:microsoft.com/office/officeart/2008/layout/VerticalAccentList"/>
    <dgm:cxn modelId="{CFB0C6B9-E99E-5245-B8D9-F8D8981F13B9}" type="presParOf" srcId="{AE36869D-8B7D-E941-B7BE-D475A8502328}" destId="{758074AB-C030-F845-B286-E63EEA8A011C}" srcOrd="7" destOrd="0" presId="urn:microsoft.com/office/officeart/2008/layout/VerticalAccentList"/>
    <dgm:cxn modelId="{8DB99F2E-27BF-BE47-B2EA-9173C6139E03}" type="presParOf" srcId="{73251884-DD86-6F42-84A0-A2341C2D56BF}" destId="{007FF7EE-C55F-8040-A603-15AFD6026E86}" srcOrd="2" destOrd="0" presId="urn:microsoft.com/office/officeart/2008/layout/VerticalAccentList"/>
    <dgm:cxn modelId="{95D605BB-80DD-8F49-9E57-6AC40B5627A6}" type="presParOf" srcId="{73251884-DD86-6F42-84A0-A2341C2D56BF}" destId="{CC15C2A5-8077-6147-85F6-3339570A0A05}" srcOrd="3" destOrd="0" presId="urn:microsoft.com/office/officeart/2008/layout/VerticalAccentList"/>
    <dgm:cxn modelId="{5BD82569-050E-DC41-8849-ABC4EE545B80}" type="presParOf" srcId="{CC15C2A5-8077-6147-85F6-3339570A0A05}" destId="{31B3AF05-4ACD-7F41-8901-FBB2990740F3}" srcOrd="0" destOrd="0" presId="urn:microsoft.com/office/officeart/2008/layout/VerticalAccentList"/>
    <dgm:cxn modelId="{E241C245-45C9-7443-A4AE-4EFAEABEB6A1}" type="presParOf" srcId="{73251884-DD86-6F42-84A0-A2341C2D56BF}" destId="{AB11BF97-9C17-1648-B784-CFDD177138CE}" srcOrd="4" destOrd="0" presId="urn:microsoft.com/office/officeart/2008/layout/VerticalAccentList"/>
    <dgm:cxn modelId="{A892998A-414F-E946-B307-9C144319B427}" type="presParOf" srcId="{AB11BF97-9C17-1648-B784-CFDD177138CE}" destId="{A7DEB511-C7F4-A34F-A5F3-77AB8BCCFED4}" srcOrd="0" destOrd="0" presId="urn:microsoft.com/office/officeart/2008/layout/VerticalAccentList"/>
    <dgm:cxn modelId="{7ACD3729-2A73-B44E-A33D-315AF643CF4F}" type="presParOf" srcId="{AB11BF97-9C17-1648-B784-CFDD177138CE}" destId="{5EA13D21-0346-C040-883D-6B5B9BA4B696}" srcOrd="1" destOrd="0" presId="urn:microsoft.com/office/officeart/2008/layout/VerticalAccentList"/>
    <dgm:cxn modelId="{71CC28E8-E3D0-B646-9E25-C442D6E175AA}" type="presParOf" srcId="{AB11BF97-9C17-1648-B784-CFDD177138CE}" destId="{60E42A4C-6ACD-744E-9C70-A46ED31800D2}" srcOrd="2" destOrd="0" presId="urn:microsoft.com/office/officeart/2008/layout/VerticalAccentList"/>
    <dgm:cxn modelId="{3FE668CB-4701-1A49-8FC2-F45A2D255986}" type="presParOf" srcId="{AB11BF97-9C17-1648-B784-CFDD177138CE}" destId="{857C6847-7B6F-8746-A015-5C85F93DBE77}" srcOrd="3" destOrd="0" presId="urn:microsoft.com/office/officeart/2008/layout/VerticalAccentList"/>
    <dgm:cxn modelId="{01E31167-FC16-0B4F-8E34-BD59F1EEC7BA}" type="presParOf" srcId="{AB11BF97-9C17-1648-B784-CFDD177138CE}" destId="{460658EE-52AA-DA4A-9F29-292D3E7FEEE9}" srcOrd="4" destOrd="0" presId="urn:microsoft.com/office/officeart/2008/layout/VerticalAccentList"/>
    <dgm:cxn modelId="{0CDAB0BA-C78D-7046-888B-AF706989BC9D}" type="presParOf" srcId="{AB11BF97-9C17-1648-B784-CFDD177138CE}" destId="{672C5552-D68B-214A-8909-F14DF5EE0E2F}" srcOrd="5" destOrd="0" presId="urn:microsoft.com/office/officeart/2008/layout/VerticalAccentList"/>
    <dgm:cxn modelId="{3A4136F4-15E5-244C-A96B-0C3F3A00C221}" type="presParOf" srcId="{AB11BF97-9C17-1648-B784-CFDD177138CE}" destId="{230DB801-2694-BB45-B7D3-82798F456589}" srcOrd="6" destOrd="0" presId="urn:microsoft.com/office/officeart/2008/layout/VerticalAccentList"/>
    <dgm:cxn modelId="{4A70D2C5-94A7-5C4F-9939-C7336DB11A6F}" type="presParOf" srcId="{AB11BF97-9C17-1648-B784-CFDD177138CE}" destId="{FF283ACA-AD7A-8147-A93A-14809A273D59}" srcOrd="7" destOrd="0" presId="urn:microsoft.com/office/officeart/2008/layout/VerticalAccentList"/>
    <dgm:cxn modelId="{E91D01C4-4820-AF43-AF3F-97EDCAE5A09C}" type="presParOf" srcId="{73251884-DD86-6F42-84A0-A2341C2D56BF}" destId="{5927185E-038C-9A41-9285-159606406F3D}" srcOrd="5" destOrd="0" presId="urn:microsoft.com/office/officeart/2008/layout/VerticalAccentList"/>
    <dgm:cxn modelId="{F571143F-0B53-334A-8CF5-4081A2B6741F}" type="presParOf" srcId="{73251884-DD86-6F42-84A0-A2341C2D56BF}" destId="{A24D827A-8A58-8142-8137-1030D7DB63B9}" srcOrd="6" destOrd="0" presId="urn:microsoft.com/office/officeart/2008/layout/VerticalAccentList"/>
    <dgm:cxn modelId="{38AC7377-A818-864C-9309-BBA21F98088A}" type="presParOf" srcId="{A24D827A-8A58-8142-8137-1030D7DB63B9}" destId="{CD6EEA09-E964-5B44-B146-2CCF048276D8}" srcOrd="0" destOrd="0" presId="urn:microsoft.com/office/officeart/2008/layout/VerticalAccentList"/>
    <dgm:cxn modelId="{34C3BD83-CD96-FB45-81DB-3D18B5BEE1D9}" type="presParOf" srcId="{73251884-DD86-6F42-84A0-A2341C2D56BF}" destId="{34E674AB-35F8-7644-83EB-9FF739C1D41D}" srcOrd="7" destOrd="0" presId="urn:microsoft.com/office/officeart/2008/layout/VerticalAccentList"/>
    <dgm:cxn modelId="{741D6B08-9B95-9547-882A-0FBDC563DC70}" type="presParOf" srcId="{34E674AB-35F8-7644-83EB-9FF739C1D41D}" destId="{D1AEBA6E-D4F4-774B-A243-99C3AA428D85}" srcOrd="0" destOrd="0" presId="urn:microsoft.com/office/officeart/2008/layout/VerticalAccentList"/>
    <dgm:cxn modelId="{8F959140-CE9F-4C4B-8B63-2B17EFB1E558}" type="presParOf" srcId="{34E674AB-35F8-7644-83EB-9FF739C1D41D}" destId="{8B34F69E-0822-7949-B1E5-0F7CF7EAD65C}" srcOrd="1" destOrd="0" presId="urn:microsoft.com/office/officeart/2008/layout/VerticalAccentList"/>
    <dgm:cxn modelId="{80D1AC65-D5CA-1E4D-AE62-EC2B45B8BAA1}" type="presParOf" srcId="{34E674AB-35F8-7644-83EB-9FF739C1D41D}" destId="{35F99902-5BD8-5F49-A383-38A58098CA21}" srcOrd="2" destOrd="0" presId="urn:microsoft.com/office/officeart/2008/layout/VerticalAccentList"/>
    <dgm:cxn modelId="{86E83AE6-F963-0047-9276-EB885EC16F27}" type="presParOf" srcId="{34E674AB-35F8-7644-83EB-9FF739C1D41D}" destId="{5F9A6516-733B-A244-87EF-626114D1C86D}" srcOrd="3" destOrd="0" presId="urn:microsoft.com/office/officeart/2008/layout/VerticalAccentList"/>
    <dgm:cxn modelId="{B87A609D-D398-0E45-B7E6-FDEDFFC91D20}" type="presParOf" srcId="{34E674AB-35F8-7644-83EB-9FF739C1D41D}" destId="{4E2B912B-7950-B844-9E81-B129E7B28A51}" srcOrd="4" destOrd="0" presId="urn:microsoft.com/office/officeart/2008/layout/VerticalAccentList"/>
    <dgm:cxn modelId="{55C8AFDF-BA24-AE4F-AD9F-42A73B96B761}" type="presParOf" srcId="{34E674AB-35F8-7644-83EB-9FF739C1D41D}" destId="{BFC8B5B7-586F-B84A-A093-A250A07F2EB9}" srcOrd="5" destOrd="0" presId="urn:microsoft.com/office/officeart/2008/layout/VerticalAccentList"/>
    <dgm:cxn modelId="{CA277F20-4374-A94D-921D-CEDF44A8CCE9}" type="presParOf" srcId="{34E674AB-35F8-7644-83EB-9FF739C1D41D}" destId="{8B7DBE36-3E73-B14D-9B9C-052D061B7CC2}" srcOrd="6" destOrd="0" presId="urn:microsoft.com/office/officeart/2008/layout/VerticalAccentList"/>
    <dgm:cxn modelId="{9C1457FA-0564-624B-A439-790AE38CB3FB}" type="presParOf" srcId="{34E674AB-35F8-7644-83EB-9FF739C1D41D}" destId="{C28C2AAD-56E9-CB4D-BB0E-C42A6E6C4520}"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E4CCDA0-9C05-684A-94A9-BA1483A8F08F}" type="doc">
      <dgm:prSet loTypeId="urn:microsoft.com/office/officeart/2008/layout/VerticalAccentList" loCatId="" qsTypeId="urn:microsoft.com/office/officeart/2005/8/quickstyle/simple1" qsCatId="simple" csTypeId="urn:microsoft.com/office/officeart/2005/8/colors/accent1_2" csCatId="accent1" phldr="1"/>
      <dgm:spPr/>
      <dgm:t>
        <a:bodyPr/>
        <a:lstStyle/>
        <a:p>
          <a:endParaRPr lang="en-GB"/>
        </a:p>
      </dgm:t>
    </dgm:pt>
    <dgm:pt modelId="{157ED4EE-9A02-C948-81C4-DD1EBFE219AC}">
      <dgm:prSet phldrT="[Text]" custT="1"/>
      <dgm:spPr/>
      <dgm:t>
        <a:bodyPr/>
        <a:lstStyle/>
        <a:p>
          <a:pPr>
            <a:buNone/>
          </a:pPr>
          <a:r>
            <a:rPr lang="en-DE" sz="2400" dirty="0"/>
            <a:t>The Development of Fiqh</a:t>
          </a:r>
          <a:endParaRPr lang="en-GB" sz="2400" dirty="0"/>
        </a:p>
      </dgm:t>
    </dgm:pt>
    <dgm:pt modelId="{7A2E88B7-6225-E349-90FF-5E925AFCA788}" type="parTrans" cxnId="{B0556F4C-37F4-5E42-8709-548B61BB7884}">
      <dgm:prSet/>
      <dgm:spPr/>
      <dgm:t>
        <a:bodyPr/>
        <a:lstStyle/>
        <a:p>
          <a:endParaRPr lang="en-GB"/>
        </a:p>
      </dgm:t>
    </dgm:pt>
    <dgm:pt modelId="{C272250F-0825-5A41-8524-090EA50DA0B7}" type="sibTrans" cxnId="{B0556F4C-37F4-5E42-8709-548B61BB7884}">
      <dgm:prSet/>
      <dgm:spPr/>
      <dgm:t>
        <a:bodyPr/>
        <a:lstStyle/>
        <a:p>
          <a:endParaRPr lang="en-GB"/>
        </a:p>
      </dgm:t>
    </dgm:pt>
    <dgm:pt modelId="{83B173A8-4758-F24E-B0B7-21733D1D35F4}">
      <dgm:prSet phldrT="[Text]" custT="1"/>
      <dgm:spPr/>
      <dgm:t>
        <a:bodyPr/>
        <a:lstStyle/>
        <a:p>
          <a:pPr rtl="0"/>
          <a:r>
            <a:rPr lang="en-GB" sz="1400" dirty="0"/>
            <a:t>1. </a:t>
          </a:r>
          <a:r>
            <a:rPr lang="en-GB" sz="2000" dirty="0"/>
            <a:t>Its basis found in era of the Prophet in the Quran and Sunnah. </a:t>
          </a:r>
        </a:p>
      </dgm:t>
    </dgm:pt>
    <dgm:pt modelId="{E51553E1-E6F0-E841-8E62-ACB15041346C}" type="parTrans" cxnId="{B992DF88-ACCB-FF40-903C-258F1D2CF12D}">
      <dgm:prSet/>
      <dgm:spPr/>
      <dgm:t>
        <a:bodyPr/>
        <a:lstStyle/>
        <a:p>
          <a:endParaRPr lang="en-GB"/>
        </a:p>
      </dgm:t>
    </dgm:pt>
    <dgm:pt modelId="{6FFD77BC-68AA-7645-953E-2790AD0E74B5}" type="sibTrans" cxnId="{B992DF88-ACCB-FF40-903C-258F1D2CF12D}">
      <dgm:prSet/>
      <dgm:spPr/>
      <dgm:t>
        <a:bodyPr/>
        <a:lstStyle/>
        <a:p>
          <a:endParaRPr lang="en-GB"/>
        </a:p>
      </dgm:t>
    </dgm:pt>
    <dgm:pt modelId="{410B5441-6906-4445-B9B7-3E891E2F051B}">
      <dgm:prSet phldrT="[Text]" custT="1"/>
      <dgm:spPr/>
      <dgm:t>
        <a:bodyPr/>
        <a:lstStyle/>
        <a:p>
          <a:pPr rtl="0"/>
          <a:r>
            <a:rPr lang="en-GB" sz="1400" dirty="0"/>
            <a:t>2</a:t>
          </a:r>
          <a:r>
            <a:rPr lang="en-GB" sz="2000" dirty="0"/>
            <a:t>. it was established in the era of the righteous Caliphs   </a:t>
          </a:r>
        </a:p>
      </dgm:t>
    </dgm:pt>
    <dgm:pt modelId="{DB2ADBF5-6551-C64E-B250-087A27EC691B}" type="parTrans" cxnId="{EA6B87D6-EC42-3C4F-AF83-987A69F9FC03}">
      <dgm:prSet/>
      <dgm:spPr/>
      <dgm:t>
        <a:bodyPr/>
        <a:lstStyle/>
        <a:p>
          <a:endParaRPr lang="en-GB"/>
        </a:p>
      </dgm:t>
    </dgm:pt>
    <dgm:pt modelId="{56CCB5A3-D80C-9543-90E6-065383E9C345}" type="sibTrans" cxnId="{EA6B87D6-EC42-3C4F-AF83-987A69F9FC03}">
      <dgm:prSet/>
      <dgm:spPr/>
      <dgm:t>
        <a:bodyPr/>
        <a:lstStyle/>
        <a:p>
          <a:endParaRPr lang="en-GB"/>
        </a:p>
      </dgm:t>
    </dgm:pt>
    <dgm:pt modelId="{0A4F4962-AF8E-4B4F-BB79-20EF4F3333EC}">
      <dgm:prSet phldrT="[Text]" custT="1"/>
      <dgm:spPr/>
      <dgm:t>
        <a:bodyPr/>
        <a:lstStyle/>
        <a:p>
          <a:pPr rtl="0"/>
          <a:r>
            <a:rPr lang="en-GB" sz="2000" dirty="0"/>
            <a:t>3</a:t>
          </a:r>
          <a:r>
            <a:rPr lang="en-GB" sz="3500" dirty="0"/>
            <a:t>. </a:t>
          </a:r>
          <a:r>
            <a:rPr lang="en-GB" sz="2000" dirty="0"/>
            <a:t>It was built in Umayyad dynasty.  </a:t>
          </a:r>
        </a:p>
      </dgm:t>
    </dgm:pt>
    <dgm:pt modelId="{20AB6D65-10F7-9442-A13E-87CB733AE15B}" type="parTrans" cxnId="{80AF85A1-9F66-8A4E-A40D-8D99AC4819A2}">
      <dgm:prSet/>
      <dgm:spPr/>
      <dgm:t>
        <a:bodyPr/>
        <a:lstStyle/>
        <a:p>
          <a:endParaRPr lang="en-GB"/>
        </a:p>
      </dgm:t>
    </dgm:pt>
    <dgm:pt modelId="{C19522A4-C2F2-DB42-968F-410BA9E13D58}" type="sibTrans" cxnId="{80AF85A1-9F66-8A4E-A40D-8D99AC4819A2}">
      <dgm:prSet/>
      <dgm:spPr/>
      <dgm:t>
        <a:bodyPr/>
        <a:lstStyle/>
        <a:p>
          <a:endParaRPr lang="en-GB"/>
        </a:p>
      </dgm:t>
    </dgm:pt>
    <dgm:pt modelId="{AAF8D350-21D5-B84A-B217-EE01E9AE7EE9}">
      <dgm:prSet phldrT="[Text]" custT="1"/>
      <dgm:spPr/>
      <dgm:t>
        <a:bodyPr/>
        <a:lstStyle/>
        <a:p>
          <a:pPr rtl="0"/>
          <a:r>
            <a:rPr lang="en-GB" sz="1400" dirty="0"/>
            <a:t>4. </a:t>
          </a:r>
          <a:r>
            <a:rPr lang="en-GB" sz="2000" dirty="0"/>
            <a:t>Its flowering was with the establishment of Abbasid Caliphate until mid of 10</a:t>
          </a:r>
          <a:r>
            <a:rPr lang="en-GB" sz="2000" baseline="30000" dirty="0"/>
            <a:t>th</a:t>
          </a:r>
          <a:r>
            <a:rPr lang="en-GB" sz="2000" dirty="0"/>
            <a:t> century  </a:t>
          </a:r>
        </a:p>
      </dgm:t>
    </dgm:pt>
    <dgm:pt modelId="{443437A3-6063-7D45-B812-1F6DA25002D3}" type="parTrans" cxnId="{F3281E74-D277-DD47-834A-8A453F18631D}">
      <dgm:prSet/>
      <dgm:spPr/>
      <dgm:t>
        <a:bodyPr/>
        <a:lstStyle/>
        <a:p>
          <a:endParaRPr lang="en-GB"/>
        </a:p>
      </dgm:t>
    </dgm:pt>
    <dgm:pt modelId="{B933466E-4E80-BE44-814C-5D1B0992CE11}" type="sibTrans" cxnId="{F3281E74-D277-DD47-834A-8A453F18631D}">
      <dgm:prSet/>
      <dgm:spPr/>
      <dgm:t>
        <a:bodyPr/>
        <a:lstStyle/>
        <a:p>
          <a:endParaRPr lang="en-GB"/>
        </a:p>
      </dgm:t>
    </dgm:pt>
    <dgm:pt modelId="{45ACCD5A-6F28-F848-862A-3ED8D9687355}">
      <dgm:prSet phldrT="[Text]" custT="1"/>
      <dgm:spPr/>
      <dgm:t>
        <a:bodyPr/>
        <a:lstStyle/>
        <a:p>
          <a:pPr rtl="0"/>
          <a:r>
            <a:rPr lang="en-GB" sz="2000" dirty="0"/>
            <a:t>5.  It was consolidated during Abbasid Caliphates until murdering the last Caliph. </a:t>
          </a:r>
        </a:p>
      </dgm:t>
    </dgm:pt>
    <dgm:pt modelId="{9757F9EE-9236-FD46-B4AE-5E936362E058}" type="parTrans" cxnId="{9D8E7EA8-E320-CE44-B256-16B2287CF4D7}">
      <dgm:prSet/>
      <dgm:spPr/>
      <dgm:t>
        <a:bodyPr/>
        <a:lstStyle/>
        <a:p>
          <a:endParaRPr lang="en-GB"/>
        </a:p>
      </dgm:t>
    </dgm:pt>
    <dgm:pt modelId="{7F25B955-44E0-B345-BD97-3229BDD4619B}" type="sibTrans" cxnId="{9D8E7EA8-E320-CE44-B256-16B2287CF4D7}">
      <dgm:prSet/>
      <dgm:spPr/>
      <dgm:t>
        <a:bodyPr/>
        <a:lstStyle/>
        <a:p>
          <a:endParaRPr lang="en-GB"/>
        </a:p>
      </dgm:t>
    </dgm:pt>
    <dgm:pt modelId="{25C5F6F7-BE0D-7442-A236-32D20DEE1805}" type="pres">
      <dgm:prSet presAssocID="{4E4CCDA0-9C05-684A-94A9-BA1483A8F08F}" presName="Name0" presStyleCnt="0">
        <dgm:presLayoutVars>
          <dgm:chMax/>
          <dgm:chPref/>
          <dgm:dir/>
        </dgm:presLayoutVars>
      </dgm:prSet>
      <dgm:spPr/>
    </dgm:pt>
    <dgm:pt modelId="{C5FC4787-32ED-9B4E-A6B5-F825875634A6}" type="pres">
      <dgm:prSet presAssocID="{157ED4EE-9A02-C948-81C4-DD1EBFE219AC}" presName="parenttextcomposite" presStyleCnt="0"/>
      <dgm:spPr/>
    </dgm:pt>
    <dgm:pt modelId="{684C003F-38C0-C744-9A12-F4478AD1901E}" type="pres">
      <dgm:prSet presAssocID="{157ED4EE-9A02-C948-81C4-DD1EBFE219AC}" presName="parenttext" presStyleLbl="revTx" presStyleIdx="0" presStyleCnt="3">
        <dgm:presLayoutVars>
          <dgm:chMax/>
          <dgm:chPref val="2"/>
          <dgm:bulletEnabled val="1"/>
        </dgm:presLayoutVars>
      </dgm:prSet>
      <dgm:spPr/>
    </dgm:pt>
    <dgm:pt modelId="{9537EAB0-F0EF-A44E-819B-30CC161D9BF5}" type="pres">
      <dgm:prSet presAssocID="{157ED4EE-9A02-C948-81C4-DD1EBFE219AC}" presName="composite" presStyleCnt="0"/>
      <dgm:spPr/>
    </dgm:pt>
    <dgm:pt modelId="{84ABAD51-18AC-9C48-9223-BD02FD5D0335}" type="pres">
      <dgm:prSet presAssocID="{157ED4EE-9A02-C948-81C4-DD1EBFE219AC}" presName="chevron1" presStyleLbl="alignNode1" presStyleIdx="0" presStyleCnt="21"/>
      <dgm:spPr/>
    </dgm:pt>
    <dgm:pt modelId="{A4A80E80-5EC4-3743-94AD-44ECA6DA8577}" type="pres">
      <dgm:prSet presAssocID="{157ED4EE-9A02-C948-81C4-DD1EBFE219AC}" presName="chevron2" presStyleLbl="alignNode1" presStyleIdx="1" presStyleCnt="21"/>
      <dgm:spPr/>
    </dgm:pt>
    <dgm:pt modelId="{8108F73B-B74B-7A44-B8CA-E57F4D0E42B3}" type="pres">
      <dgm:prSet presAssocID="{157ED4EE-9A02-C948-81C4-DD1EBFE219AC}" presName="chevron3" presStyleLbl="alignNode1" presStyleIdx="2" presStyleCnt="21"/>
      <dgm:spPr/>
    </dgm:pt>
    <dgm:pt modelId="{56EB8D68-6F62-B14C-B636-F50465C59729}" type="pres">
      <dgm:prSet presAssocID="{157ED4EE-9A02-C948-81C4-DD1EBFE219AC}" presName="chevron4" presStyleLbl="alignNode1" presStyleIdx="3" presStyleCnt="21"/>
      <dgm:spPr/>
    </dgm:pt>
    <dgm:pt modelId="{129E69E9-C4AA-8542-BCFD-8EE1024591C0}" type="pres">
      <dgm:prSet presAssocID="{157ED4EE-9A02-C948-81C4-DD1EBFE219AC}" presName="chevron5" presStyleLbl="alignNode1" presStyleIdx="4" presStyleCnt="21"/>
      <dgm:spPr/>
    </dgm:pt>
    <dgm:pt modelId="{FA2B2DBF-589F-7D4B-A4D8-080993F13CDD}" type="pres">
      <dgm:prSet presAssocID="{157ED4EE-9A02-C948-81C4-DD1EBFE219AC}" presName="chevron6" presStyleLbl="alignNode1" presStyleIdx="5" presStyleCnt="21"/>
      <dgm:spPr/>
    </dgm:pt>
    <dgm:pt modelId="{05D24429-B2D8-0347-9ACF-C29BDDA977CA}" type="pres">
      <dgm:prSet presAssocID="{157ED4EE-9A02-C948-81C4-DD1EBFE219AC}" presName="chevron7" presStyleLbl="alignNode1" presStyleIdx="6" presStyleCnt="21"/>
      <dgm:spPr/>
    </dgm:pt>
    <dgm:pt modelId="{E3CF4EA3-3EE0-2842-A837-5404F8DED2E8}" type="pres">
      <dgm:prSet presAssocID="{157ED4EE-9A02-C948-81C4-DD1EBFE219AC}" presName="childtext" presStyleLbl="solidFgAcc1" presStyleIdx="0" presStyleCnt="3" custScaleX="164331">
        <dgm:presLayoutVars>
          <dgm:chMax/>
          <dgm:chPref val="0"/>
          <dgm:bulletEnabled val="1"/>
        </dgm:presLayoutVars>
      </dgm:prSet>
      <dgm:spPr/>
    </dgm:pt>
    <dgm:pt modelId="{D14CF970-8865-E449-9E15-DB98B5DBE463}" type="pres">
      <dgm:prSet presAssocID="{C272250F-0825-5A41-8524-090EA50DA0B7}" presName="sibTrans" presStyleCnt="0"/>
      <dgm:spPr/>
    </dgm:pt>
    <dgm:pt modelId="{B2E2AE7F-5465-A441-AB5A-5E8F7F5E7996}" type="pres">
      <dgm:prSet presAssocID="{410B5441-6906-4445-B9B7-3E891E2F051B}" presName="parenttextcomposite" presStyleCnt="0"/>
      <dgm:spPr/>
    </dgm:pt>
    <dgm:pt modelId="{7553B9EE-A856-EA4F-B079-0DD51B32E3C7}" type="pres">
      <dgm:prSet presAssocID="{410B5441-6906-4445-B9B7-3E891E2F051B}" presName="parenttext" presStyleLbl="revTx" presStyleIdx="1" presStyleCnt="3">
        <dgm:presLayoutVars>
          <dgm:chMax/>
          <dgm:chPref val="2"/>
          <dgm:bulletEnabled val="1"/>
        </dgm:presLayoutVars>
      </dgm:prSet>
      <dgm:spPr/>
    </dgm:pt>
    <dgm:pt modelId="{39115F8F-9D45-7441-B737-0773053E7AF9}" type="pres">
      <dgm:prSet presAssocID="{410B5441-6906-4445-B9B7-3E891E2F051B}" presName="composite" presStyleCnt="0"/>
      <dgm:spPr/>
    </dgm:pt>
    <dgm:pt modelId="{DF4A8523-E797-3A48-B118-052A921842E9}" type="pres">
      <dgm:prSet presAssocID="{410B5441-6906-4445-B9B7-3E891E2F051B}" presName="chevron1" presStyleLbl="alignNode1" presStyleIdx="7" presStyleCnt="21"/>
      <dgm:spPr/>
    </dgm:pt>
    <dgm:pt modelId="{A2EDF035-CCCB-D74D-9404-259F6EED4D49}" type="pres">
      <dgm:prSet presAssocID="{410B5441-6906-4445-B9B7-3E891E2F051B}" presName="chevron2" presStyleLbl="alignNode1" presStyleIdx="8" presStyleCnt="21"/>
      <dgm:spPr/>
    </dgm:pt>
    <dgm:pt modelId="{447ADAA1-5018-5D4F-BED2-BB23FB585218}" type="pres">
      <dgm:prSet presAssocID="{410B5441-6906-4445-B9B7-3E891E2F051B}" presName="chevron3" presStyleLbl="alignNode1" presStyleIdx="9" presStyleCnt="21"/>
      <dgm:spPr/>
    </dgm:pt>
    <dgm:pt modelId="{5553B232-B789-3A4C-90EB-59E977299F29}" type="pres">
      <dgm:prSet presAssocID="{410B5441-6906-4445-B9B7-3E891E2F051B}" presName="chevron4" presStyleLbl="alignNode1" presStyleIdx="10" presStyleCnt="21"/>
      <dgm:spPr/>
    </dgm:pt>
    <dgm:pt modelId="{620ABA36-85FD-DD4D-8CB6-0B1BF632CDC4}" type="pres">
      <dgm:prSet presAssocID="{410B5441-6906-4445-B9B7-3E891E2F051B}" presName="chevron5" presStyleLbl="alignNode1" presStyleIdx="11" presStyleCnt="21"/>
      <dgm:spPr/>
    </dgm:pt>
    <dgm:pt modelId="{9C4BC3A3-19BB-6A4F-B816-D768A43950BE}" type="pres">
      <dgm:prSet presAssocID="{410B5441-6906-4445-B9B7-3E891E2F051B}" presName="chevron6" presStyleLbl="alignNode1" presStyleIdx="12" presStyleCnt="21"/>
      <dgm:spPr/>
    </dgm:pt>
    <dgm:pt modelId="{6223F65D-9E4E-E741-8621-188D8EDE0D18}" type="pres">
      <dgm:prSet presAssocID="{410B5441-6906-4445-B9B7-3E891E2F051B}" presName="chevron7" presStyleLbl="alignNode1" presStyleIdx="13" presStyleCnt="21"/>
      <dgm:spPr/>
    </dgm:pt>
    <dgm:pt modelId="{3D15598B-768A-F842-8FEB-F755B7EA3EB1}" type="pres">
      <dgm:prSet presAssocID="{410B5441-6906-4445-B9B7-3E891E2F051B}" presName="childtext" presStyleLbl="solidFgAcc1" presStyleIdx="1" presStyleCnt="3" custScaleX="192103">
        <dgm:presLayoutVars>
          <dgm:chMax/>
          <dgm:chPref val="0"/>
          <dgm:bulletEnabled val="1"/>
        </dgm:presLayoutVars>
      </dgm:prSet>
      <dgm:spPr/>
    </dgm:pt>
    <dgm:pt modelId="{6B9200DE-CB0C-5A4A-9A25-DF3FEA8766AA}" type="pres">
      <dgm:prSet presAssocID="{56CCB5A3-D80C-9543-90E6-065383E9C345}" presName="sibTrans" presStyleCnt="0"/>
      <dgm:spPr/>
    </dgm:pt>
    <dgm:pt modelId="{C676F08F-0524-0044-8AEA-457758EB5781}" type="pres">
      <dgm:prSet presAssocID="{AAF8D350-21D5-B84A-B217-EE01E9AE7EE9}" presName="parenttextcomposite" presStyleCnt="0"/>
      <dgm:spPr/>
    </dgm:pt>
    <dgm:pt modelId="{1734D6A4-C0F2-4240-B556-493430A6C6AA}" type="pres">
      <dgm:prSet presAssocID="{AAF8D350-21D5-B84A-B217-EE01E9AE7EE9}" presName="parenttext" presStyleLbl="revTx" presStyleIdx="2" presStyleCnt="3">
        <dgm:presLayoutVars>
          <dgm:chMax/>
          <dgm:chPref val="2"/>
          <dgm:bulletEnabled val="1"/>
        </dgm:presLayoutVars>
      </dgm:prSet>
      <dgm:spPr/>
    </dgm:pt>
    <dgm:pt modelId="{2EBA0412-84A8-0B4E-B988-2F544121A60A}" type="pres">
      <dgm:prSet presAssocID="{AAF8D350-21D5-B84A-B217-EE01E9AE7EE9}" presName="composite" presStyleCnt="0"/>
      <dgm:spPr/>
    </dgm:pt>
    <dgm:pt modelId="{586AFFD4-8857-FC4A-B7B0-8A2ABEBB7C87}" type="pres">
      <dgm:prSet presAssocID="{AAF8D350-21D5-B84A-B217-EE01E9AE7EE9}" presName="chevron1" presStyleLbl="alignNode1" presStyleIdx="14" presStyleCnt="21"/>
      <dgm:spPr/>
    </dgm:pt>
    <dgm:pt modelId="{B5026373-5A15-2E43-9614-EBFED9563067}" type="pres">
      <dgm:prSet presAssocID="{AAF8D350-21D5-B84A-B217-EE01E9AE7EE9}" presName="chevron2" presStyleLbl="alignNode1" presStyleIdx="15" presStyleCnt="21"/>
      <dgm:spPr/>
    </dgm:pt>
    <dgm:pt modelId="{590E0384-3B10-5841-9B93-25A733B22B47}" type="pres">
      <dgm:prSet presAssocID="{AAF8D350-21D5-B84A-B217-EE01E9AE7EE9}" presName="chevron3" presStyleLbl="alignNode1" presStyleIdx="16" presStyleCnt="21"/>
      <dgm:spPr/>
    </dgm:pt>
    <dgm:pt modelId="{FCE10F48-DA29-C14F-8DF9-C345254F08D5}" type="pres">
      <dgm:prSet presAssocID="{AAF8D350-21D5-B84A-B217-EE01E9AE7EE9}" presName="chevron4" presStyleLbl="alignNode1" presStyleIdx="17" presStyleCnt="21"/>
      <dgm:spPr/>
    </dgm:pt>
    <dgm:pt modelId="{19079E59-AF0C-094F-9C2A-1A8F478B5B08}" type="pres">
      <dgm:prSet presAssocID="{AAF8D350-21D5-B84A-B217-EE01E9AE7EE9}" presName="chevron5" presStyleLbl="alignNode1" presStyleIdx="18" presStyleCnt="21"/>
      <dgm:spPr/>
    </dgm:pt>
    <dgm:pt modelId="{FCF6555E-3D24-A446-BDE5-C7370D85E31C}" type="pres">
      <dgm:prSet presAssocID="{AAF8D350-21D5-B84A-B217-EE01E9AE7EE9}" presName="chevron6" presStyleLbl="alignNode1" presStyleIdx="19" presStyleCnt="21"/>
      <dgm:spPr/>
    </dgm:pt>
    <dgm:pt modelId="{AA58DA71-BC9B-5146-8840-316680F1A689}" type="pres">
      <dgm:prSet presAssocID="{AAF8D350-21D5-B84A-B217-EE01E9AE7EE9}" presName="chevron7" presStyleLbl="alignNode1" presStyleIdx="20" presStyleCnt="21"/>
      <dgm:spPr/>
    </dgm:pt>
    <dgm:pt modelId="{1CF39138-FFAB-5F4F-B428-07069A11B475}" type="pres">
      <dgm:prSet presAssocID="{AAF8D350-21D5-B84A-B217-EE01E9AE7EE9}" presName="childtext" presStyleLbl="solidFgAcc1" presStyleIdx="2" presStyleCnt="3" custScaleX="174289">
        <dgm:presLayoutVars>
          <dgm:chMax/>
          <dgm:chPref val="0"/>
          <dgm:bulletEnabled val="1"/>
        </dgm:presLayoutVars>
      </dgm:prSet>
      <dgm:spPr/>
    </dgm:pt>
  </dgm:ptLst>
  <dgm:cxnLst>
    <dgm:cxn modelId="{86F57616-1DC4-5349-92E7-9EA05039D665}" type="presOf" srcId="{0A4F4962-AF8E-4B4F-BB79-20EF4F3333EC}" destId="{3D15598B-768A-F842-8FEB-F755B7EA3EB1}" srcOrd="0" destOrd="0" presId="urn:microsoft.com/office/officeart/2008/layout/VerticalAccentList"/>
    <dgm:cxn modelId="{D98F962B-EB90-4B4C-83A0-E19A7C7B8031}" type="presOf" srcId="{83B173A8-4758-F24E-B0B7-21733D1D35F4}" destId="{E3CF4EA3-3EE0-2842-A837-5404F8DED2E8}" srcOrd="0" destOrd="0" presId="urn:microsoft.com/office/officeart/2008/layout/VerticalAccentList"/>
    <dgm:cxn modelId="{B0556F4C-37F4-5E42-8709-548B61BB7884}" srcId="{4E4CCDA0-9C05-684A-94A9-BA1483A8F08F}" destId="{157ED4EE-9A02-C948-81C4-DD1EBFE219AC}" srcOrd="0" destOrd="0" parTransId="{7A2E88B7-6225-E349-90FF-5E925AFCA788}" sibTransId="{C272250F-0825-5A41-8524-090EA50DA0B7}"/>
    <dgm:cxn modelId="{DCE21E5F-24BE-B046-8018-3473223C9834}" type="presOf" srcId="{410B5441-6906-4445-B9B7-3E891E2F051B}" destId="{7553B9EE-A856-EA4F-B079-0DD51B32E3C7}" srcOrd="0" destOrd="0" presId="urn:microsoft.com/office/officeart/2008/layout/VerticalAccentList"/>
    <dgm:cxn modelId="{B0425767-F2E3-5B4E-BAE4-A62805E457C4}" type="presOf" srcId="{4E4CCDA0-9C05-684A-94A9-BA1483A8F08F}" destId="{25C5F6F7-BE0D-7442-A236-32D20DEE1805}" srcOrd="0" destOrd="0" presId="urn:microsoft.com/office/officeart/2008/layout/VerticalAccentList"/>
    <dgm:cxn modelId="{4C91186E-BBD9-9E47-9933-91A390E72B6C}" type="presOf" srcId="{AAF8D350-21D5-B84A-B217-EE01E9AE7EE9}" destId="{1734D6A4-C0F2-4240-B556-493430A6C6AA}" srcOrd="0" destOrd="0" presId="urn:microsoft.com/office/officeart/2008/layout/VerticalAccentList"/>
    <dgm:cxn modelId="{F3281E74-D277-DD47-834A-8A453F18631D}" srcId="{4E4CCDA0-9C05-684A-94A9-BA1483A8F08F}" destId="{AAF8D350-21D5-B84A-B217-EE01E9AE7EE9}" srcOrd="2" destOrd="0" parTransId="{443437A3-6063-7D45-B812-1F6DA25002D3}" sibTransId="{B933466E-4E80-BE44-814C-5D1B0992CE11}"/>
    <dgm:cxn modelId="{B992DF88-ACCB-FF40-903C-258F1D2CF12D}" srcId="{157ED4EE-9A02-C948-81C4-DD1EBFE219AC}" destId="{83B173A8-4758-F24E-B0B7-21733D1D35F4}" srcOrd="0" destOrd="0" parTransId="{E51553E1-E6F0-E841-8E62-ACB15041346C}" sibTransId="{6FFD77BC-68AA-7645-953E-2790AD0E74B5}"/>
    <dgm:cxn modelId="{80AF85A1-9F66-8A4E-A40D-8D99AC4819A2}" srcId="{410B5441-6906-4445-B9B7-3E891E2F051B}" destId="{0A4F4962-AF8E-4B4F-BB79-20EF4F3333EC}" srcOrd="0" destOrd="0" parTransId="{20AB6D65-10F7-9442-A13E-87CB733AE15B}" sibTransId="{C19522A4-C2F2-DB42-968F-410BA9E13D58}"/>
    <dgm:cxn modelId="{9D8E7EA8-E320-CE44-B256-16B2287CF4D7}" srcId="{AAF8D350-21D5-B84A-B217-EE01E9AE7EE9}" destId="{45ACCD5A-6F28-F848-862A-3ED8D9687355}" srcOrd="0" destOrd="0" parTransId="{9757F9EE-9236-FD46-B4AE-5E936362E058}" sibTransId="{7F25B955-44E0-B345-BD97-3229BDD4619B}"/>
    <dgm:cxn modelId="{0582C1B7-7916-9D4C-A05D-0133BA8C39E0}" type="presOf" srcId="{45ACCD5A-6F28-F848-862A-3ED8D9687355}" destId="{1CF39138-FFAB-5F4F-B428-07069A11B475}" srcOrd="0" destOrd="0" presId="urn:microsoft.com/office/officeart/2008/layout/VerticalAccentList"/>
    <dgm:cxn modelId="{170D76C9-61F1-194D-98EA-EF2F231B8A1D}" type="presOf" srcId="{157ED4EE-9A02-C948-81C4-DD1EBFE219AC}" destId="{684C003F-38C0-C744-9A12-F4478AD1901E}" srcOrd="0" destOrd="0" presId="urn:microsoft.com/office/officeart/2008/layout/VerticalAccentList"/>
    <dgm:cxn modelId="{EA6B87D6-EC42-3C4F-AF83-987A69F9FC03}" srcId="{4E4CCDA0-9C05-684A-94A9-BA1483A8F08F}" destId="{410B5441-6906-4445-B9B7-3E891E2F051B}" srcOrd="1" destOrd="0" parTransId="{DB2ADBF5-6551-C64E-B250-087A27EC691B}" sibTransId="{56CCB5A3-D80C-9543-90E6-065383E9C345}"/>
    <dgm:cxn modelId="{74D2BB02-8D89-704F-8642-E1C42AED2F87}" type="presParOf" srcId="{25C5F6F7-BE0D-7442-A236-32D20DEE1805}" destId="{C5FC4787-32ED-9B4E-A6B5-F825875634A6}" srcOrd="0" destOrd="0" presId="urn:microsoft.com/office/officeart/2008/layout/VerticalAccentList"/>
    <dgm:cxn modelId="{4A23A328-DC2E-2947-8E79-496F6CE24E5F}" type="presParOf" srcId="{C5FC4787-32ED-9B4E-A6B5-F825875634A6}" destId="{684C003F-38C0-C744-9A12-F4478AD1901E}" srcOrd="0" destOrd="0" presId="urn:microsoft.com/office/officeart/2008/layout/VerticalAccentList"/>
    <dgm:cxn modelId="{EFFD9508-21A5-CA40-B895-0CBE3BAD67E2}" type="presParOf" srcId="{25C5F6F7-BE0D-7442-A236-32D20DEE1805}" destId="{9537EAB0-F0EF-A44E-819B-30CC161D9BF5}" srcOrd="1" destOrd="0" presId="urn:microsoft.com/office/officeart/2008/layout/VerticalAccentList"/>
    <dgm:cxn modelId="{418FE972-7A6E-BC40-9488-D10791A3CF57}" type="presParOf" srcId="{9537EAB0-F0EF-A44E-819B-30CC161D9BF5}" destId="{84ABAD51-18AC-9C48-9223-BD02FD5D0335}" srcOrd="0" destOrd="0" presId="urn:microsoft.com/office/officeart/2008/layout/VerticalAccentList"/>
    <dgm:cxn modelId="{C85C4672-A928-FA4F-89F1-8CC56033D7FE}" type="presParOf" srcId="{9537EAB0-F0EF-A44E-819B-30CC161D9BF5}" destId="{A4A80E80-5EC4-3743-94AD-44ECA6DA8577}" srcOrd="1" destOrd="0" presId="urn:microsoft.com/office/officeart/2008/layout/VerticalAccentList"/>
    <dgm:cxn modelId="{57AA9918-916A-A549-9025-3194A0C4888A}" type="presParOf" srcId="{9537EAB0-F0EF-A44E-819B-30CC161D9BF5}" destId="{8108F73B-B74B-7A44-B8CA-E57F4D0E42B3}" srcOrd="2" destOrd="0" presId="urn:microsoft.com/office/officeart/2008/layout/VerticalAccentList"/>
    <dgm:cxn modelId="{90656289-70E3-994F-84B3-161BB859EB3E}" type="presParOf" srcId="{9537EAB0-F0EF-A44E-819B-30CC161D9BF5}" destId="{56EB8D68-6F62-B14C-B636-F50465C59729}" srcOrd="3" destOrd="0" presId="urn:microsoft.com/office/officeart/2008/layout/VerticalAccentList"/>
    <dgm:cxn modelId="{E2E709E5-902B-CE4A-96C1-31BE2E790242}" type="presParOf" srcId="{9537EAB0-F0EF-A44E-819B-30CC161D9BF5}" destId="{129E69E9-C4AA-8542-BCFD-8EE1024591C0}" srcOrd="4" destOrd="0" presId="urn:microsoft.com/office/officeart/2008/layout/VerticalAccentList"/>
    <dgm:cxn modelId="{4DE57734-7A56-134B-B558-3C361C28874C}" type="presParOf" srcId="{9537EAB0-F0EF-A44E-819B-30CC161D9BF5}" destId="{FA2B2DBF-589F-7D4B-A4D8-080993F13CDD}" srcOrd="5" destOrd="0" presId="urn:microsoft.com/office/officeart/2008/layout/VerticalAccentList"/>
    <dgm:cxn modelId="{272E9BC4-37AF-874C-9354-B61500D31B87}" type="presParOf" srcId="{9537EAB0-F0EF-A44E-819B-30CC161D9BF5}" destId="{05D24429-B2D8-0347-9ACF-C29BDDA977CA}" srcOrd="6" destOrd="0" presId="urn:microsoft.com/office/officeart/2008/layout/VerticalAccentList"/>
    <dgm:cxn modelId="{4FA27065-D4FB-7F48-B16B-7F60757FE8F0}" type="presParOf" srcId="{9537EAB0-F0EF-A44E-819B-30CC161D9BF5}" destId="{E3CF4EA3-3EE0-2842-A837-5404F8DED2E8}" srcOrd="7" destOrd="0" presId="urn:microsoft.com/office/officeart/2008/layout/VerticalAccentList"/>
    <dgm:cxn modelId="{D6CD3FCC-ECA9-414F-AD8A-0173D2D60C0B}" type="presParOf" srcId="{25C5F6F7-BE0D-7442-A236-32D20DEE1805}" destId="{D14CF970-8865-E449-9E15-DB98B5DBE463}" srcOrd="2" destOrd="0" presId="urn:microsoft.com/office/officeart/2008/layout/VerticalAccentList"/>
    <dgm:cxn modelId="{E2F9F8B1-E058-A546-928A-6310D431A20A}" type="presParOf" srcId="{25C5F6F7-BE0D-7442-A236-32D20DEE1805}" destId="{B2E2AE7F-5465-A441-AB5A-5E8F7F5E7996}" srcOrd="3" destOrd="0" presId="urn:microsoft.com/office/officeart/2008/layout/VerticalAccentList"/>
    <dgm:cxn modelId="{E1606106-1A5A-6E4D-BBF4-1856246B8920}" type="presParOf" srcId="{B2E2AE7F-5465-A441-AB5A-5E8F7F5E7996}" destId="{7553B9EE-A856-EA4F-B079-0DD51B32E3C7}" srcOrd="0" destOrd="0" presId="urn:microsoft.com/office/officeart/2008/layout/VerticalAccentList"/>
    <dgm:cxn modelId="{21BF38D7-67B4-7844-AEAB-2FF0A460EDA7}" type="presParOf" srcId="{25C5F6F7-BE0D-7442-A236-32D20DEE1805}" destId="{39115F8F-9D45-7441-B737-0773053E7AF9}" srcOrd="4" destOrd="0" presId="urn:microsoft.com/office/officeart/2008/layout/VerticalAccentList"/>
    <dgm:cxn modelId="{485EE47A-44CA-A64C-9DCC-01C79B9DFD96}" type="presParOf" srcId="{39115F8F-9D45-7441-B737-0773053E7AF9}" destId="{DF4A8523-E797-3A48-B118-052A921842E9}" srcOrd="0" destOrd="0" presId="urn:microsoft.com/office/officeart/2008/layout/VerticalAccentList"/>
    <dgm:cxn modelId="{6BA4AE59-C3F7-8D47-A7F8-5D2C6063E17A}" type="presParOf" srcId="{39115F8F-9D45-7441-B737-0773053E7AF9}" destId="{A2EDF035-CCCB-D74D-9404-259F6EED4D49}" srcOrd="1" destOrd="0" presId="urn:microsoft.com/office/officeart/2008/layout/VerticalAccentList"/>
    <dgm:cxn modelId="{3F0C2388-03E6-2E4D-8E5B-653EB97657C5}" type="presParOf" srcId="{39115F8F-9D45-7441-B737-0773053E7AF9}" destId="{447ADAA1-5018-5D4F-BED2-BB23FB585218}" srcOrd="2" destOrd="0" presId="urn:microsoft.com/office/officeart/2008/layout/VerticalAccentList"/>
    <dgm:cxn modelId="{75494322-75F6-7842-B71B-34BC74874B90}" type="presParOf" srcId="{39115F8F-9D45-7441-B737-0773053E7AF9}" destId="{5553B232-B789-3A4C-90EB-59E977299F29}" srcOrd="3" destOrd="0" presId="urn:microsoft.com/office/officeart/2008/layout/VerticalAccentList"/>
    <dgm:cxn modelId="{FD02E8CD-9A06-854F-BA35-07856CE4989C}" type="presParOf" srcId="{39115F8F-9D45-7441-B737-0773053E7AF9}" destId="{620ABA36-85FD-DD4D-8CB6-0B1BF632CDC4}" srcOrd="4" destOrd="0" presId="urn:microsoft.com/office/officeart/2008/layout/VerticalAccentList"/>
    <dgm:cxn modelId="{951A9BF5-F1A7-2A4A-9F50-ACCD18382581}" type="presParOf" srcId="{39115F8F-9D45-7441-B737-0773053E7AF9}" destId="{9C4BC3A3-19BB-6A4F-B816-D768A43950BE}" srcOrd="5" destOrd="0" presId="urn:microsoft.com/office/officeart/2008/layout/VerticalAccentList"/>
    <dgm:cxn modelId="{7A80FE8D-9A07-194B-A76A-B8F7EF00AF7E}" type="presParOf" srcId="{39115F8F-9D45-7441-B737-0773053E7AF9}" destId="{6223F65D-9E4E-E741-8621-188D8EDE0D18}" srcOrd="6" destOrd="0" presId="urn:microsoft.com/office/officeart/2008/layout/VerticalAccentList"/>
    <dgm:cxn modelId="{9A6A60B9-F8B7-0F44-A6EC-0C24C19D7A2F}" type="presParOf" srcId="{39115F8F-9D45-7441-B737-0773053E7AF9}" destId="{3D15598B-768A-F842-8FEB-F755B7EA3EB1}" srcOrd="7" destOrd="0" presId="urn:microsoft.com/office/officeart/2008/layout/VerticalAccentList"/>
    <dgm:cxn modelId="{48C56C22-8DA3-9542-BD72-41F8AC560B8D}" type="presParOf" srcId="{25C5F6F7-BE0D-7442-A236-32D20DEE1805}" destId="{6B9200DE-CB0C-5A4A-9A25-DF3FEA8766AA}" srcOrd="5" destOrd="0" presId="urn:microsoft.com/office/officeart/2008/layout/VerticalAccentList"/>
    <dgm:cxn modelId="{75451427-8322-6848-B398-692593428FC6}" type="presParOf" srcId="{25C5F6F7-BE0D-7442-A236-32D20DEE1805}" destId="{C676F08F-0524-0044-8AEA-457758EB5781}" srcOrd="6" destOrd="0" presId="urn:microsoft.com/office/officeart/2008/layout/VerticalAccentList"/>
    <dgm:cxn modelId="{ED635F3F-21AB-6947-BEDB-C56E99AB83DE}" type="presParOf" srcId="{C676F08F-0524-0044-8AEA-457758EB5781}" destId="{1734D6A4-C0F2-4240-B556-493430A6C6AA}" srcOrd="0" destOrd="0" presId="urn:microsoft.com/office/officeart/2008/layout/VerticalAccentList"/>
    <dgm:cxn modelId="{A8394079-2779-5A49-834C-307FC060D9CD}" type="presParOf" srcId="{25C5F6F7-BE0D-7442-A236-32D20DEE1805}" destId="{2EBA0412-84A8-0B4E-B988-2F544121A60A}" srcOrd="7" destOrd="0" presId="urn:microsoft.com/office/officeart/2008/layout/VerticalAccentList"/>
    <dgm:cxn modelId="{89C3E4C7-141F-CF44-8320-D26B77648219}" type="presParOf" srcId="{2EBA0412-84A8-0B4E-B988-2F544121A60A}" destId="{586AFFD4-8857-FC4A-B7B0-8A2ABEBB7C87}" srcOrd="0" destOrd="0" presId="urn:microsoft.com/office/officeart/2008/layout/VerticalAccentList"/>
    <dgm:cxn modelId="{8B0F440C-569B-6B42-B44D-6269D55ACB07}" type="presParOf" srcId="{2EBA0412-84A8-0B4E-B988-2F544121A60A}" destId="{B5026373-5A15-2E43-9614-EBFED9563067}" srcOrd="1" destOrd="0" presId="urn:microsoft.com/office/officeart/2008/layout/VerticalAccentList"/>
    <dgm:cxn modelId="{2C39C93A-BBC9-1B40-A0CF-CDDAD5AB2F16}" type="presParOf" srcId="{2EBA0412-84A8-0B4E-B988-2F544121A60A}" destId="{590E0384-3B10-5841-9B93-25A733B22B47}" srcOrd="2" destOrd="0" presId="urn:microsoft.com/office/officeart/2008/layout/VerticalAccentList"/>
    <dgm:cxn modelId="{9728E7CA-A506-1443-B50B-62EBB447022C}" type="presParOf" srcId="{2EBA0412-84A8-0B4E-B988-2F544121A60A}" destId="{FCE10F48-DA29-C14F-8DF9-C345254F08D5}" srcOrd="3" destOrd="0" presId="urn:microsoft.com/office/officeart/2008/layout/VerticalAccentList"/>
    <dgm:cxn modelId="{BBDB01C4-E8C4-0F4B-B4AC-42BFD9DBCB54}" type="presParOf" srcId="{2EBA0412-84A8-0B4E-B988-2F544121A60A}" destId="{19079E59-AF0C-094F-9C2A-1A8F478B5B08}" srcOrd="4" destOrd="0" presId="urn:microsoft.com/office/officeart/2008/layout/VerticalAccentList"/>
    <dgm:cxn modelId="{37FF0523-2F44-2340-80A7-9235AF96D2CC}" type="presParOf" srcId="{2EBA0412-84A8-0B4E-B988-2F544121A60A}" destId="{FCF6555E-3D24-A446-BDE5-C7370D85E31C}" srcOrd="5" destOrd="0" presId="urn:microsoft.com/office/officeart/2008/layout/VerticalAccentList"/>
    <dgm:cxn modelId="{4A62404D-95D3-5749-9E9E-7F41E49C5A00}" type="presParOf" srcId="{2EBA0412-84A8-0B4E-B988-2F544121A60A}" destId="{AA58DA71-BC9B-5146-8840-316680F1A689}" srcOrd="6" destOrd="0" presId="urn:microsoft.com/office/officeart/2008/layout/VerticalAccentList"/>
    <dgm:cxn modelId="{87C81D3C-413E-7142-8418-676C511944CC}" type="presParOf" srcId="{2EBA0412-84A8-0B4E-B988-2F544121A60A}" destId="{1CF39138-FFAB-5F4F-B428-07069A11B47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AFE27FC-7441-224A-A435-B88BC966FCAF}" type="doc">
      <dgm:prSet loTypeId="urn:microsoft.com/office/officeart/2008/layout/VerticalAccentList" loCatId="" qsTypeId="urn:microsoft.com/office/officeart/2005/8/quickstyle/simple1" qsCatId="simple" csTypeId="urn:microsoft.com/office/officeart/2005/8/colors/accent1_2" csCatId="accent1" phldr="1"/>
      <dgm:spPr/>
      <dgm:t>
        <a:bodyPr/>
        <a:lstStyle/>
        <a:p>
          <a:endParaRPr lang="en-GB"/>
        </a:p>
      </dgm:t>
    </dgm:pt>
    <dgm:pt modelId="{D30A3469-49F3-1D4C-A746-4AD27FD3A55D}">
      <dgm:prSet phldrT="[Text]" custT="1"/>
      <dgm:spPr/>
      <dgm:t>
        <a:bodyPr/>
        <a:lstStyle/>
        <a:p>
          <a:pPr rtl="0"/>
          <a:r>
            <a:rPr lang="en-GB" sz="2400" dirty="0"/>
            <a:t>6. It was slowing down and stopped developing after Bagdad falling down.</a:t>
          </a:r>
        </a:p>
      </dgm:t>
    </dgm:pt>
    <dgm:pt modelId="{98BC8417-64E7-254A-9C0E-F562FF00D00F}" type="parTrans" cxnId="{04BA26ED-5CB6-BE4C-A203-1DE5A69AA711}">
      <dgm:prSet/>
      <dgm:spPr/>
      <dgm:t>
        <a:bodyPr/>
        <a:lstStyle/>
        <a:p>
          <a:endParaRPr lang="en-GB"/>
        </a:p>
      </dgm:t>
    </dgm:pt>
    <dgm:pt modelId="{EDCAAE6B-7904-E443-8824-2582C8E93B1B}" type="sibTrans" cxnId="{04BA26ED-5CB6-BE4C-A203-1DE5A69AA711}">
      <dgm:prSet/>
      <dgm:spPr/>
      <dgm:t>
        <a:bodyPr/>
        <a:lstStyle/>
        <a:p>
          <a:endParaRPr lang="en-GB"/>
        </a:p>
      </dgm:t>
    </dgm:pt>
    <dgm:pt modelId="{DCEC86DB-3477-9740-9ACD-2523F6121AC6}">
      <dgm:prSet phldrT="[Text]"/>
      <dgm:spPr/>
      <dgm:t>
        <a:bodyPr/>
        <a:lstStyle/>
        <a:p>
          <a:r>
            <a:rPr lang="en-US" dirty="0"/>
            <a:t>The Legal Content of the Quran is two types</a:t>
          </a:r>
          <a:endParaRPr lang="en-GB" dirty="0"/>
        </a:p>
      </dgm:t>
    </dgm:pt>
    <dgm:pt modelId="{68B479D4-45FA-2642-A76F-45A20E65212D}" type="parTrans" cxnId="{65C8A4F6-3730-F448-88CD-E95451154C63}">
      <dgm:prSet/>
      <dgm:spPr/>
      <dgm:t>
        <a:bodyPr/>
        <a:lstStyle/>
        <a:p>
          <a:endParaRPr lang="en-GB"/>
        </a:p>
      </dgm:t>
    </dgm:pt>
    <dgm:pt modelId="{2909020F-89DD-E647-AC88-229A79CF243F}" type="sibTrans" cxnId="{65C8A4F6-3730-F448-88CD-E95451154C63}">
      <dgm:prSet/>
      <dgm:spPr/>
      <dgm:t>
        <a:bodyPr/>
        <a:lstStyle/>
        <a:p>
          <a:endParaRPr lang="en-GB"/>
        </a:p>
      </dgm:t>
    </dgm:pt>
    <dgm:pt modelId="{F05144BD-6E25-F24A-8005-39C8ACF87B37}">
      <dgm:prSet phldrT="[Text]"/>
      <dgm:spPr/>
      <dgm:t>
        <a:bodyPr/>
        <a:lstStyle/>
        <a:p>
          <a:pPr rtl="0"/>
          <a:r>
            <a:rPr lang="en-GB" dirty="0"/>
            <a:t>First is the relationship between God and his servant, 3 kinds: one is pure worship (Salah, Fasting), second is socio –economic (</a:t>
          </a:r>
          <a:r>
            <a:rPr lang="en-GB" dirty="0" err="1"/>
            <a:t>Zakah</a:t>
          </a:r>
          <a:r>
            <a:rPr lang="en-GB" dirty="0"/>
            <a:t>), third is socio-physical (Hajj) </a:t>
          </a:r>
        </a:p>
      </dgm:t>
    </dgm:pt>
    <dgm:pt modelId="{388F9B49-D749-A74E-9BAF-BF1281EF12A1}" type="parTrans" cxnId="{7B8B762F-F1B0-6B43-9BE5-F87564557F6D}">
      <dgm:prSet/>
      <dgm:spPr/>
      <dgm:t>
        <a:bodyPr/>
        <a:lstStyle/>
        <a:p>
          <a:endParaRPr lang="en-GB"/>
        </a:p>
      </dgm:t>
    </dgm:pt>
    <dgm:pt modelId="{F585EC24-FA5D-BC41-AFA3-F4D927A0F6EB}" type="sibTrans" cxnId="{7B8B762F-F1B0-6B43-9BE5-F87564557F6D}">
      <dgm:prSet/>
      <dgm:spPr/>
      <dgm:t>
        <a:bodyPr/>
        <a:lstStyle/>
        <a:p>
          <a:endParaRPr lang="en-GB"/>
        </a:p>
      </dgm:t>
    </dgm:pt>
    <dgm:pt modelId="{D6673F3E-46CB-6B46-800F-93826D7567A4}">
      <dgm:prSet phldrT="[Text]"/>
      <dgm:spPr/>
      <dgm:t>
        <a:bodyPr/>
        <a:lstStyle/>
        <a:p>
          <a:pPr rtl="0"/>
          <a:r>
            <a:rPr lang="en-GB" dirty="0"/>
            <a:t>Second is relationships among men</a:t>
          </a:r>
        </a:p>
      </dgm:t>
    </dgm:pt>
    <dgm:pt modelId="{3C330665-3E25-5C40-9144-3365FADA18C5}" type="parTrans" cxnId="{ED3F63DD-9224-544D-AB5F-8E92A599F93C}">
      <dgm:prSet/>
      <dgm:spPr/>
      <dgm:t>
        <a:bodyPr/>
        <a:lstStyle/>
        <a:p>
          <a:endParaRPr lang="en-GB"/>
        </a:p>
      </dgm:t>
    </dgm:pt>
    <dgm:pt modelId="{72E8754E-EB0C-ED4C-B295-1EEAFC1C1FF6}" type="sibTrans" cxnId="{ED3F63DD-9224-544D-AB5F-8E92A599F93C}">
      <dgm:prSet/>
      <dgm:spPr/>
      <dgm:t>
        <a:bodyPr/>
        <a:lstStyle/>
        <a:p>
          <a:endParaRPr lang="en-GB"/>
        </a:p>
      </dgm:t>
    </dgm:pt>
    <dgm:pt modelId="{59869A1E-7397-5A4C-ABDB-73C294951BE5}">
      <dgm:prSet phldrT="[Text]"/>
      <dgm:spPr/>
      <dgm:t>
        <a:bodyPr/>
        <a:lstStyle/>
        <a:p>
          <a:pPr rtl="0"/>
          <a:r>
            <a:rPr lang="en-GB" dirty="0"/>
            <a:t>Four types: 1. law defending Islam.2. Family Law. 3. Trade Law. 4. Criminal Law.   </a:t>
          </a:r>
        </a:p>
      </dgm:t>
    </dgm:pt>
    <dgm:pt modelId="{865BADB4-BE6B-AD4F-813F-5926DEDBF416}" type="parTrans" cxnId="{F3E816DC-CCE0-1846-965B-5B6B56D5AFBD}">
      <dgm:prSet/>
      <dgm:spPr/>
      <dgm:t>
        <a:bodyPr/>
        <a:lstStyle/>
        <a:p>
          <a:endParaRPr lang="en-GB"/>
        </a:p>
      </dgm:t>
    </dgm:pt>
    <dgm:pt modelId="{8093F52A-C262-B845-B464-CC8553DBE8A2}" type="sibTrans" cxnId="{F3E816DC-CCE0-1846-965B-5B6B56D5AFBD}">
      <dgm:prSet/>
      <dgm:spPr/>
      <dgm:t>
        <a:bodyPr/>
        <a:lstStyle/>
        <a:p>
          <a:endParaRPr lang="en-GB"/>
        </a:p>
      </dgm:t>
    </dgm:pt>
    <dgm:pt modelId="{652DC03D-7A7E-0C42-A299-68FCEB62326C}">
      <dgm:prSet phldrT="[Text]" phldr="1"/>
      <dgm:spPr/>
      <dgm:t>
        <a:bodyPr/>
        <a:lstStyle/>
        <a:p>
          <a:pPr rtl="0"/>
          <a:endParaRPr lang="en-GB" dirty="0"/>
        </a:p>
      </dgm:t>
    </dgm:pt>
    <dgm:pt modelId="{5C484C1E-676B-7340-8E70-51CDE388EFD9}" type="sibTrans" cxnId="{CB53AB32-412F-EA43-B7B6-0BE1C6DC9E93}">
      <dgm:prSet/>
      <dgm:spPr/>
      <dgm:t>
        <a:bodyPr/>
        <a:lstStyle/>
        <a:p>
          <a:endParaRPr lang="en-GB"/>
        </a:p>
      </dgm:t>
    </dgm:pt>
    <dgm:pt modelId="{C251152B-291C-434D-993A-2D6EC4694E25}" type="parTrans" cxnId="{CB53AB32-412F-EA43-B7B6-0BE1C6DC9E93}">
      <dgm:prSet/>
      <dgm:spPr/>
      <dgm:t>
        <a:bodyPr/>
        <a:lstStyle/>
        <a:p>
          <a:endParaRPr lang="en-GB"/>
        </a:p>
      </dgm:t>
    </dgm:pt>
    <dgm:pt modelId="{17F6EFFE-3C5F-004D-A2BA-EAD63B31951D}" type="pres">
      <dgm:prSet presAssocID="{6AFE27FC-7441-224A-A435-B88BC966FCAF}" presName="Name0" presStyleCnt="0">
        <dgm:presLayoutVars>
          <dgm:chMax/>
          <dgm:chPref/>
          <dgm:dir/>
        </dgm:presLayoutVars>
      </dgm:prSet>
      <dgm:spPr/>
    </dgm:pt>
    <dgm:pt modelId="{EF745B0D-1626-EA42-A381-1E332FF66CA8}" type="pres">
      <dgm:prSet presAssocID="{652DC03D-7A7E-0C42-A299-68FCEB62326C}" presName="parenttextcomposite" presStyleCnt="0"/>
      <dgm:spPr/>
    </dgm:pt>
    <dgm:pt modelId="{07D3EE0A-E6A9-2F4E-BCAF-DE63AA75F8E7}" type="pres">
      <dgm:prSet presAssocID="{652DC03D-7A7E-0C42-A299-68FCEB62326C}" presName="parenttext" presStyleLbl="revTx" presStyleIdx="0" presStyleCnt="3">
        <dgm:presLayoutVars>
          <dgm:chMax/>
          <dgm:chPref val="2"/>
          <dgm:bulletEnabled val="1"/>
        </dgm:presLayoutVars>
      </dgm:prSet>
      <dgm:spPr/>
    </dgm:pt>
    <dgm:pt modelId="{51B5A56F-8203-D643-A721-3BE45CAC9F2F}" type="pres">
      <dgm:prSet presAssocID="{652DC03D-7A7E-0C42-A299-68FCEB62326C}" presName="composite" presStyleCnt="0"/>
      <dgm:spPr/>
    </dgm:pt>
    <dgm:pt modelId="{0CCC0F90-17CF-8E40-8BAD-65314D8B8BCB}" type="pres">
      <dgm:prSet presAssocID="{652DC03D-7A7E-0C42-A299-68FCEB62326C}" presName="chevron1" presStyleLbl="alignNode1" presStyleIdx="0" presStyleCnt="21"/>
      <dgm:spPr/>
    </dgm:pt>
    <dgm:pt modelId="{45745D7B-720F-B94C-948E-D3A1438EBCB2}" type="pres">
      <dgm:prSet presAssocID="{652DC03D-7A7E-0C42-A299-68FCEB62326C}" presName="chevron2" presStyleLbl="alignNode1" presStyleIdx="1" presStyleCnt="21"/>
      <dgm:spPr/>
    </dgm:pt>
    <dgm:pt modelId="{28226DF9-F63B-094A-8165-959748132647}" type="pres">
      <dgm:prSet presAssocID="{652DC03D-7A7E-0C42-A299-68FCEB62326C}" presName="chevron3" presStyleLbl="alignNode1" presStyleIdx="2" presStyleCnt="21"/>
      <dgm:spPr/>
    </dgm:pt>
    <dgm:pt modelId="{7BEF76BF-F6D3-2642-9AF8-6C361A96E5C7}" type="pres">
      <dgm:prSet presAssocID="{652DC03D-7A7E-0C42-A299-68FCEB62326C}" presName="chevron4" presStyleLbl="alignNode1" presStyleIdx="3" presStyleCnt="21"/>
      <dgm:spPr/>
    </dgm:pt>
    <dgm:pt modelId="{57FE03B2-3AE2-0543-8C66-1FFBD669AC32}" type="pres">
      <dgm:prSet presAssocID="{652DC03D-7A7E-0C42-A299-68FCEB62326C}" presName="chevron5" presStyleLbl="alignNode1" presStyleIdx="4" presStyleCnt="21"/>
      <dgm:spPr/>
    </dgm:pt>
    <dgm:pt modelId="{9D555837-9765-7447-B03A-36D6D8933F94}" type="pres">
      <dgm:prSet presAssocID="{652DC03D-7A7E-0C42-A299-68FCEB62326C}" presName="chevron6" presStyleLbl="alignNode1" presStyleIdx="5" presStyleCnt="21"/>
      <dgm:spPr/>
    </dgm:pt>
    <dgm:pt modelId="{B7911EB0-A92F-E545-A053-F0FA81A058D2}" type="pres">
      <dgm:prSet presAssocID="{652DC03D-7A7E-0C42-A299-68FCEB62326C}" presName="chevron7" presStyleLbl="alignNode1" presStyleIdx="6" presStyleCnt="21"/>
      <dgm:spPr/>
    </dgm:pt>
    <dgm:pt modelId="{487EF086-1FDB-C742-B4A2-D59DAC05079E}" type="pres">
      <dgm:prSet presAssocID="{652DC03D-7A7E-0C42-A299-68FCEB62326C}" presName="childtext" presStyleLbl="solidFgAcc1" presStyleIdx="0" presStyleCnt="3" custScaleX="183730">
        <dgm:presLayoutVars>
          <dgm:chMax/>
          <dgm:chPref val="0"/>
          <dgm:bulletEnabled val="1"/>
        </dgm:presLayoutVars>
      </dgm:prSet>
      <dgm:spPr/>
    </dgm:pt>
    <dgm:pt modelId="{2EEA4D3D-F09E-A648-B027-CAA881DAB474}" type="pres">
      <dgm:prSet presAssocID="{5C484C1E-676B-7340-8E70-51CDE388EFD9}" presName="sibTrans" presStyleCnt="0"/>
      <dgm:spPr/>
    </dgm:pt>
    <dgm:pt modelId="{C4A4CBC9-66B6-BE44-B22F-FBFD5DCB5B78}" type="pres">
      <dgm:prSet presAssocID="{DCEC86DB-3477-9740-9ACD-2523F6121AC6}" presName="parenttextcomposite" presStyleCnt="0"/>
      <dgm:spPr/>
    </dgm:pt>
    <dgm:pt modelId="{8AEBC710-09F6-DC45-9CD9-295045C8B6BB}" type="pres">
      <dgm:prSet presAssocID="{DCEC86DB-3477-9740-9ACD-2523F6121AC6}" presName="parenttext" presStyleLbl="revTx" presStyleIdx="1" presStyleCnt="3">
        <dgm:presLayoutVars>
          <dgm:chMax/>
          <dgm:chPref val="2"/>
          <dgm:bulletEnabled val="1"/>
        </dgm:presLayoutVars>
      </dgm:prSet>
      <dgm:spPr/>
    </dgm:pt>
    <dgm:pt modelId="{4E7BA91E-CC26-2440-A9E8-D5AEFA016ECA}" type="pres">
      <dgm:prSet presAssocID="{DCEC86DB-3477-9740-9ACD-2523F6121AC6}" presName="composite" presStyleCnt="0"/>
      <dgm:spPr/>
    </dgm:pt>
    <dgm:pt modelId="{3127E221-AFAE-EB43-910D-F2BB5650C3BA}" type="pres">
      <dgm:prSet presAssocID="{DCEC86DB-3477-9740-9ACD-2523F6121AC6}" presName="chevron1" presStyleLbl="alignNode1" presStyleIdx="7" presStyleCnt="21"/>
      <dgm:spPr/>
    </dgm:pt>
    <dgm:pt modelId="{A156DC33-FE7A-F04D-B4ED-328C4BA67130}" type="pres">
      <dgm:prSet presAssocID="{DCEC86DB-3477-9740-9ACD-2523F6121AC6}" presName="chevron2" presStyleLbl="alignNode1" presStyleIdx="8" presStyleCnt="21"/>
      <dgm:spPr/>
    </dgm:pt>
    <dgm:pt modelId="{43FD16E8-E9B8-5741-811F-2B9159ACD470}" type="pres">
      <dgm:prSet presAssocID="{DCEC86DB-3477-9740-9ACD-2523F6121AC6}" presName="chevron3" presStyleLbl="alignNode1" presStyleIdx="9" presStyleCnt="21"/>
      <dgm:spPr/>
    </dgm:pt>
    <dgm:pt modelId="{C4879BA7-B9BE-D240-918E-1E14FE81B47D}" type="pres">
      <dgm:prSet presAssocID="{DCEC86DB-3477-9740-9ACD-2523F6121AC6}" presName="chevron4" presStyleLbl="alignNode1" presStyleIdx="10" presStyleCnt="21"/>
      <dgm:spPr/>
    </dgm:pt>
    <dgm:pt modelId="{A7E6DFA7-C23D-E940-98EF-E3F8F69732A4}" type="pres">
      <dgm:prSet presAssocID="{DCEC86DB-3477-9740-9ACD-2523F6121AC6}" presName="chevron5" presStyleLbl="alignNode1" presStyleIdx="11" presStyleCnt="21"/>
      <dgm:spPr/>
    </dgm:pt>
    <dgm:pt modelId="{8F551010-218E-9440-9A89-C34883E37886}" type="pres">
      <dgm:prSet presAssocID="{DCEC86DB-3477-9740-9ACD-2523F6121AC6}" presName="chevron6" presStyleLbl="alignNode1" presStyleIdx="12" presStyleCnt="21"/>
      <dgm:spPr/>
    </dgm:pt>
    <dgm:pt modelId="{A6201571-0FC4-0B48-A121-A64CAF7BFA0A}" type="pres">
      <dgm:prSet presAssocID="{DCEC86DB-3477-9740-9ACD-2523F6121AC6}" presName="chevron7" presStyleLbl="alignNode1" presStyleIdx="13" presStyleCnt="21"/>
      <dgm:spPr/>
    </dgm:pt>
    <dgm:pt modelId="{13BE7093-9629-E64D-B8FE-34BCAD7CE11E}" type="pres">
      <dgm:prSet presAssocID="{DCEC86DB-3477-9740-9ACD-2523F6121AC6}" presName="childtext" presStyleLbl="solidFgAcc1" presStyleIdx="1" presStyleCnt="3" custScaleX="189250">
        <dgm:presLayoutVars>
          <dgm:chMax/>
          <dgm:chPref val="0"/>
          <dgm:bulletEnabled val="1"/>
        </dgm:presLayoutVars>
      </dgm:prSet>
      <dgm:spPr/>
    </dgm:pt>
    <dgm:pt modelId="{112F7741-2C6C-1A46-A41A-028DA6DD1454}" type="pres">
      <dgm:prSet presAssocID="{2909020F-89DD-E647-AC88-229A79CF243F}" presName="sibTrans" presStyleCnt="0"/>
      <dgm:spPr/>
    </dgm:pt>
    <dgm:pt modelId="{61124426-B3E8-5644-B062-4D1A6258FA6A}" type="pres">
      <dgm:prSet presAssocID="{D6673F3E-46CB-6B46-800F-93826D7567A4}" presName="parenttextcomposite" presStyleCnt="0"/>
      <dgm:spPr/>
    </dgm:pt>
    <dgm:pt modelId="{8EAF1241-274F-0847-A370-CAC9484C1FE7}" type="pres">
      <dgm:prSet presAssocID="{D6673F3E-46CB-6B46-800F-93826D7567A4}" presName="parenttext" presStyleLbl="revTx" presStyleIdx="2" presStyleCnt="3">
        <dgm:presLayoutVars>
          <dgm:chMax/>
          <dgm:chPref val="2"/>
          <dgm:bulletEnabled val="1"/>
        </dgm:presLayoutVars>
      </dgm:prSet>
      <dgm:spPr/>
    </dgm:pt>
    <dgm:pt modelId="{1AB7CC05-CBB6-B24B-AB07-14CA8B3127A7}" type="pres">
      <dgm:prSet presAssocID="{D6673F3E-46CB-6B46-800F-93826D7567A4}" presName="composite" presStyleCnt="0"/>
      <dgm:spPr/>
    </dgm:pt>
    <dgm:pt modelId="{E16FA6B4-610D-BD43-BA94-91F0048E1E98}" type="pres">
      <dgm:prSet presAssocID="{D6673F3E-46CB-6B46-800F-93826D7567A4}" presName="chevron1" presStyleLbl="alignNode1" presStyleIdx="14" presStyleCnt="21"/>
      <dgm:spPr/>
    </dgm:pt>
    <dgm:pt modelId="{246A4FCF-4005-C84A-8B6C-48A8D2CB0509}" type="pres">
      <dgm:prSet presAssocID="{D6673F3E-46CB-6B46-800F-93826D7567A4}" presName="chevron2" presStyleLbl="alignNode1" presStyleIdx="15" presStyleCnt="21"/>
      <dgm:spPr/>
    </dgm:pt>
    <dgm:pt modelId="{F87A7946-4D2B-6C44-B2ED-4C312D9EDF38}" type="pres">
      <dgm:prSet presAssocID="{D6673F3E-46CB-6B46-800F-93826D7567A4}" presName="chevron3" presStyleLbl="alignNode1" presStyleIdx="16" presStyleCnt="21"/>
      <dgm:spPr/>
    </dgm:pt>
    <dgm:pt modelId="{E9E86730-ED0C-1743-81E6-5DE580BC06D7}" type="pres">
      <dgm:prSet presAssocID="{D6673F3E-46CB-6B46-800F-93826D7567A4}" presName="chevron4" presStyleLbl="alignNode1" presStyleIdx="17" presStyleCnt="21"/>
      <dgm:spPr/>
    </dgm:pt>
    <dgm:pt modelId="{A0106D75-6FCE-6742-BF64-2F9EE041F952}" type="pres">
      <dgm:prSet presAssocID="{D6673F3E-46CB-6B46-800F-93826D7567A4}" presName="chevron5" presStyleLbl="alignNode1" presStyleIdx="18" presStyleCnt="21"/>
      <dgm:spPr/>
    </dgm:pt>
    <dgm:pt modelId="{0ED82C13-6B45-BC42-B2C7-93E680A32E12}" type="pres">
      <dgm:prSet presAssocID="{D6673F3E-46CB-6B46-800F-93826D7567A4}" presName="chevron6" presStyleLbl="alignNode1" presStyleIdx="19" presStyleCnt="21"/>
      <dgm:spPr/>
    </dgm:pt>
    <dgm:pt modelId="{A03054C7-4144-2D41-A5D9-35D753857E9F}" type="pres">
      <dgm:prSet presAssocID="{D6673F3E-46CB-6B46-800F-93826D7567A4}" presName="chevron7" presStyleLbl="alignNode1" presStyleIdx="20" presStyleCnt="21"/>
      <dgm:spPr/>
    </dgm:pt>
    <dgm:pt modelId="{AD3EEBD7-3F1F-AF4A-9529-BA18D5FF4E4C}" type="pres">
      <dgm:prSet presAssocID="{D6673F3E-46CB-6B46-800F-93826D7567A4}" presName="childtext" presStyleLbl="solidFgAcc1" presStyleIdx="2" presStyleCnt="3" custScaleX="175458">
        <dgm:presLayoutVars>
          <dgm:chMax/>
          <dgm:chPref val="0"/>
          <dgm:bulletEnabled val="1"/>
        </dgm:presLayoutVars>
      </dgm:prSet>
      <dgm:spPr/>
    </dgm:pt>
  </dgm:ptLst>
  <dgm:cxnLst>
    <dgm:cxn modelId="{33802603-327F-8748-A253-57F627291427}" type="presOf" srcId="{DCEC86DB-3477-9740-9ACD-2523F6121AC6}" destId="{8AEBC710-09F6-DC45-9CD9-295045C8B6BB}" srcOrd="0" destOrd="0" presId="urn:microsoft.com/office/officeart/2008/layout/VerticalAccentList"/>
    <dgm:cxn modelId="{203EB928-FFBF-6840-82CA-BB8D96FD697E}" type="presOf" srcId="{652DC03D-7A7E-0C42-A299-68FCEB62326C}" destId="{07D3EE0A-E6A9-2F4E-BCAF-DE63AA75F8E7}" srcOrd="0" destOrd="0" presId="urn:microsoft.com/office/officeart/2008/layout/VerticalAccentList"/>
    <dgm:cxn modelId="{65512C2F-A3DE-D242-99D4-B60AAD045255}" type="presOf" srcId="{6AFE27FC-7441-224A-A435-B88BC966FCAF}" destId="{17F6EFFE-3C5F-004D-A2BA-EAD63B31951D}" srcOrd="0" destOrd="0" presId="urn:microsoft.com/office/officeart/2008/layout/VerticalAccentList"/>
    <dgm:cxn modelId="{7B8B762F-F1B0-6B43-9BE5-F87564557F6D}" srcId="{DCEC86DB-3477-9740-9ACD-2523F6121AC6}" destId="{F05144BD-6E25-F24A-8005-39C8ACF87B37}" srcOrd="0" destOrd="0" parTransId="{388F9B49-D749-A74E-9BAF-BF1281EF12A1}" sibTransId="{F585EC24-FA5D-BC41-AFA3-F4D927A0F6EB}"/>
    <dgm:cxn modelId="{CB53AB32-412F-EA43-B7B6-0BE1C6DC9E93}" srcId="{6AFE27FC-7441-224A-A435-B88BC966FCAF}" destId="{652DC03D-7A7E-0C42-A299-68FCEB62326C}" srcOrd="0" destOrd="0" parTransId="{C251152B-291C-434D-993A-2D6EC4694E25}" sibTransId="{5C484C1E-676B-7340-8E70-51CDE388EFD9}"/>
    <dgm:cxn modelId="{E3EF1052-747B-BB43-B584-66F6E37886B5}" type="presOf" srcId="{F05144BD-6E25-F24A-8005-39C8ACF87B37}" destId="{13BE7093-9629-E64D-B8FE-34BCAD7CE11E}" srcOrd="0" destOrd="0" presId="urn:microsoft.com/office/officeart/2008/layout/VerticalAccentList"/>
    <dgm:cxn modelId="{4B826F8B-027D-6F4F-9500-8CE4F781B78A}" type="presOf" srcId="{59869A1E-7397-5A4C-ABDB-73C294951BE5}" destId="{AD3EEBD7-3F1F-AF4A-9529-BA18D5FF4E4C}" srcOrd="0" destOrd="0" presId="urn:microsoft.com/office/officeart/2008/layout/VerticalAccentList"/>
    <dgm:cxn modelId="{19B2E494-D33C-E14B-9755-684768A12B7C}" type="presOf" srcId="{D30A3469-49F3-1D4C-A746-4AD27FD3A55D}" destId="{487EF086-1FDB-C742-B4A2-D59DAC05079E}" srcOrd="0" destOrd="0" presId="urn:microsoft.com/office/officeart/2008/layout/VerticalAccentList"/>
    <dgm:cxn modelId="{178652C2-2716-AB4A-A627-835C058E9C86}" type="presOf" srcId="{D6673F3E-46CB-6B46-800F-93826D7567A4}" destId="{8EAF1241-274F-0847-A370-CAC9484C1FE7}" srcOrd="0" destOrd="0" presId="urn:microsoft.com/office/officeart/2008/layout/VerticalAccentList"/>
    <dgm:cxn modelId="{F3E816DC-CCE0-1846-965B-5B6B56D5AFBD}" srcId="{D6673F3E-46CB-6B46-800F-93826D7567A4}" destId="{59869A1E-7397-5A4C-ABDB-73C294951BE5}" srcOrd="0" destOrd="0" parTransId="{865BADB4-BE6B-AD4F-813F-5926DEDBF416}" sibTransId="{8093F52A-C262-B845-B464-CC8553DBE8A2}"/>
    <dgm:cxn modelId="{ED3F63DD-9224-544D-AB5F-8E92A599F93C}" srcId="{6AFE27FC-7441-224A-A435-B88BC966FCAF}" destId="{D6673F3E-46CB-6B46-800F-93826D7567A4}" srcOrd="2" destOrd="0" parTransId="{3C330665-3E25-5C40-9144-3365FADA18C5}" sibTransId="{72E8754E-EB0C-ED4C-B295-1EEAFC1C1FF6}"/>
    <dgm:cxn modelId="{04BA26ED-5CB6-BE4C-A203-1DE5A69AA711}" srcId="{652DC03D-7A7E-0C42-A299-68FCEB62326C}" destId="{D30A3469-49F3-1D4C-A746-4AD27FD3A55D}" srcOrd="0" destOrd="0" parTransId="{98BC8417-64E7-254A-9C0E-F562FF00D00F}" sibTransId="{EDCAAE6B-7904-E443-8824-2582C8E93B1B}"/>
    <dgm:cxn modelId="{65C8A4F6-3730-F448-88CD-E95451154C63}" srcId="{6AFE27FC-7441-224A-A435-B88BC966FCAF}" destId="{DCEC86DB-3477-9740-9ACD-2523F6121AC6}" srcOrd="1" destOrd="0" parTransId="{68B479D4-45FA-2642-A76F-45A20E65212D}" sibTransId="{2909020F-89DD-E647-AC88-229A79CF243F}"/>
    <dgm:cxn modelId="{29CB4E94-BD18-3D4E-A5C9-802BA4001A6F}" type="presParOf" srcId="{17F6EFFE-3C5F-004D-A2BA-EAD63B31951D}" destId="{EF745B0D-1626-EA42-A381-1E332FF66CA8}" srcOrd="0" destOrd="0" presId="urn:microsoft.com/office/officeart/2008/layout/VerticalAccentList"/>
    <dgm:cxn modelId="{638D7F46-CA66-1D49-AD45-819C638BCCAA}" type="presParOf" srcId="{EF745B0D-1626-EA42-A381-1E332FF66CA8}" destId="{07D3EE0A-E6A9-2F4E-BCAF-DE63AA75F8E7}" srcOrd="0" destOrd="0" presId="urn:microsoft.com/office/officeart/2008/layout/VerticalAccentList"/>
    <dgm:cxn modelId="{9F119B46-EAB3-B749-BF72-3B2E6C507F62}" type="presParOf" srcId="{17F6EFFE-3C5F-004D-A2BA-EAD63B31951D}" destId="{51B5A56F-8203-D643-A721-3BE45CAC9F2F}" srcOrd="1" destOrd="0" presId="urn:microsoft.com/office/officeart/2008/layout/VerticalAccentList"/>
    <dgm:cxn modelId="{637FB654-181E-3A4C-9766-679FA5328A97}" type="presParOf" srcId="{51B5A56F-8203-D643-A721-3BE45CAC9F2F}" destId="{0CCC0F90-17CF-8E40-8BAD-65314D8B8BCB}" srcOrd="0" destOrd="0" presId="urn:microsoft.com/office/officeart/2008/layout/VerticalAccentList"/>
    <dgm:cxn modelId="{2D8C4C10-0E24-D746-B2AA-539CBB4C5425}" type="presParOf" srcId="{51B5A56F-8203-D643-A721-3BE45CAC9F2F}" destId="{45745D7B-720F-B94C-948E-D3A1438EBCB2}" srcOrd="1" destOrd="0" presId="urn:microsoft.com/office/officeart/2008/layout/VerticalAccentList"/>
    <dgm:cxn modelId="{1A07AD87-7501-C04E-B8A6-D8A341F601DB}" type="presParOf" srcId="{51B5A56F-8203-D643-A721-3BE45CAC9F2F}" destId="{28226DF9-F63B-094A-8165-959748132647}" srcOrd="2" destOrd="0" presId="urn:microsoft.com/office/officeart/2008/layout/VerticalAccentList"/>
    <dgm:cxn modelId="{5FDBF1B3-7906-334B-8BA1-F3F4241E603E}" type="presParOf" srcId="{51B5A56F-8203-D643-A721-3BE45CAC9F2F}" destId="{7BEF76BF-F6D3-2642-9AF8-6C361A96E5C7}" srcOrd="3" destOrd="0" presId="urn:microsoft.com/office/officeart/2008/layout/VerticalAccentList"/>
    <dgm:cxn modelId="{92ED241C-DECC-484C-A7F0-16734E8856BE}" type="presParOf" srcId="{51B5A56F-8203-D643-A721-3BE45CAC9F2F}" destId="{57FE03B2-3AE2-0543-8C66-1FFBD669AC32}" srcOrd="4" destOrd="0" presId="urn:microsoft.com/office/officeart/2008/layout/VerticalAccentList"/>
    <dgm:cxn modelId="{D681974C-1708-F344-99F8-7AC8C0EC77D1}" type="presParOf" srcId="{51B5A56F-8203-D643-A721-3BE45CAC9F2F}" destId="{9D555837-9765-7447-B03A-36D6D8933F94}" srcOrd="5" destOrd="0" presId="urn:microsoft.com/office/officeart/2008/layout/VerticalAccentList"/>
    <dgm:cxn modelId="{F9096F8F-2415-224A-A1FD-259AB1E9C243}" type="presParOf" srcId="{51B5A56F-8203-D643-A721-3BE45CAC9F2F}" destId="{B7911EB0-A92F-E545-A053-F0FA81A058D2}" srcOrd="6" destOrd="0" presId="urn:microsoft.com/office/officeart/2008/layout/VerticalAccentList"/>
    <dgm:cxn modelId="{BE8AFDC8-A2FD-314C-B6D0-A4D96AC3C41E}" type="presParOf" srcId="{51B5A56F-8203-D643-A721-3BE45CAC9F2F}" destId="{487EF086-1FDB-C742-B4A2-D59DAC05079E}" srcOrd="7" destOrd="0" presId="urn:microsoft.com/office/officeart/2008/layout/VerticalAccentList"/>
    <dgm:cxn modelId="{6E6FF13D-B5BE-C840-9297-E3F19093468C}" type="presParOf" srcId="{17F6EFFE-3C5F-004D-A2BA-EAD63B31951D}" destId="{2EEA4D3D-F09E-A648-B027-CAA881DAB474}" srcOrd="2" destOrd="0" presId="urn:microsoft.com/office/officeart/2008/layout/VerticalAccentList"/>
    <dgm:cxn modelId="{FC2C9437-D4A2-BF45-B1BA-EFCC69A9EC82}" type="presParOf" srcId="{17F6EFFE-3C5F-004D-A2BA-EAD63B31951D}" destId="{C4A4CBC9-66B6-BE44-B22F-FBFD5DCB5B78}" srcOrd="3" destOrd="0" presId="urn:microsoft.com/office/officeart/2008/layout/VerticalAccentList"/>
    <dgm:cxn modelId="{49BE684F-FF04-F543-BD81-AD8B37687B4F}" type="presParOf" srcId="{C4A4CBC9-66B6-BE44-B22F-FBFD5DCB5B78}" destId="{8AEBC710-09F6-DC45-9CD9-295045C8B6BB}" srcOrd="0" destOrd="0" presId="urn:microsoft.com/office/officeart/2008/layout/VerticalAccentList"/>
    <dgm:cxn modelId="{521C3065-F035-B949-A9A1-3BC7F38B91DF}" type="presParOf" srcId="{17F6EFFE-3C5F-004D-A2BA-EAD63B31951D}" destId="{4E7BA91E-CC26-2440-A9E8-D5AEFA016ECA}" srcOrd="4" destOrd="0" presId="urn:microsoft.com/office/officeart/2008/layout/VerticalAccentList"/>
    <dgm:cxn modelId="{72312C36-0876-894E-BA77-33B64DB70267}" type="presParOf" srcId="{4E7BA91E-CC26-2440-A9E8-D5AEFA016ECA}" destId="{3127E221-AFAE-EB43-910D-F2BB5650C3BA}" srcOrd="0" destOrd="0" presId="urn:microsoft.com/office/officeart/2008/layout/VerticalAccentList"/>
    <dgm:cxn modelId="{33F514E6-5EF6-CF43-9A49-7EFEAE3EA034}" type="presParOf" srcId="{4E7BA91E-CC26-2440-A9E8-D5AEFA016ECA}" destId="{A156DC33-FE7A-F04D-B4ED-328C4BA67130}" srcOrd="1" destOrd="0" presId="urn:microsoft.com/office/officeart/2008/layout/VerticalAccentList"/>
    <dgm:cxn modelId="{0D784694-9D6B-D34D-822A-9E25A8F68B1A}" type="presParOf" srcId="{4E7BA91E-CC26-2440-A9E8-D5AEFA016ECA}" destId="{43FD16E8-E9B8-5741-811F-2B9159ACD470}" srcOrd="2" destOrd="0" presId="urn:microsoft.com/office/officeart/2008/layout/VerticalAccentList"/>
    <dgm:cxn modelId="{FBBDDCF0-0159-AB48-88C7-8BEDAB7A531A}" type="presParOf" srcId="{4E7BA91E-CC26-2440-A9E8-D5AEFA016ECA}" destId="{C4879BA7-B9BE-D240-918E-1E14FE81B47D}" srcOrd="3" destOrd="0" presId="urn:microsoft.com/office/officeart/2008/layout/VerticalAccentList"/>
    <dgm:cxn modelId="{7EFA750B-2E56-9542-9F51-AF5DF845AB29}" type="presParOf" srcId="{4E7BA91E-CC26-2440-A9E8-D5AEFA016ECA}" destId="{A7E6DFA7-C23D-E940-98EF-E3F8F69732A4}" srcOrd="4" destOrd="0" presId="urn:microsoft.com/office/officeart/2008/layout/VerticalAccentList"/>
    <dgm:cxn modelId="{754DBE3F-EA97-BF40-B9C0-C8B6AF22301B}" type="presParOf" srcId="{4E7BA91E-CC26-2440-A9E8-D5AEFA016ECA}" destId="{8F551010-218E-9440-9A89-C34883E37886}" srcOrd="5" destOrd="0" presId="urn:microsoft.com/office/officeart/2008/layout/VerticalAccentList"/>
    <dgm:cxn modelId="{2B2B487D-3338-D746-BA4E-DCFD39B1A02C}" type="presParOf" srcId="{4E7BA91E-CC26-2440-A9E8-D5AEFA016ECA}" destId="{A6201571-0FC4-0B48-A121-A64CAF7BFA0A}" srcOrd="6" destOrd="0" presId="urn:microsoft.com/office/officeart/2008/layout/VerticalAccentList"/>
    <dgm:cxn modelId="{B44875A5-CBFB-4541-996C-95B45F35800F}" type="presParOf" srcId="{4E7BA91E-CC26-2440-A9E8-D5AEFA016ECA}" destId="{13BE7093-9629-E64D-B8FE-34BCAD7CE11E}" srcOrd="7" destOrd="0" presId="urn:microsoft.com/office/officeart/2008/layout/VerticalAccentList"/>
    <dgm:cxn modelId="{67E097D4-C4F5-8347-AD32-89A7505541D9}" type="presParOf" srcId="{17F6EFFE-3C5F-004D-A2BA-EAD63B31951D}" destId="{112F7741-2C6C-1A46-A41A-028DA6DD1454}" srcOrd="5" destOrd="0" presId="urn:microsoft.com/office/officeart/2008/layout/VerticalAccentList"/>
    <dgm:cxn modelId="{3E19437E-11F2-D04F-8E84-F6E91170C588}" type="presParOf" srcId="{17F6EFFE-3C5F-004D-A2BA-EAD63B31951D}" destId="{61124426-B3E8-5644-B062-4D1A6258FA6A}" srcOrd="6" destOrd="0" presId="urn:microsoft.com/office/officeart/2008/layout/VerticalAccentList"/>
    <dgm:cxn modelId="{00620A73-B018-D941-831F-95E0480CB373}" type="presParOf" srcId="{61124426-B3E8-5644-B062-4D1A6258FA6A}" destId="{8EAF1241-274F-0847-A370-CAC9484C1FE7}" srcOrd="0" destOrd="0" presId="urn:microsoft.com/office/officeart/2008/layout/VerticalAccentList"/>
    <dgm:cxn modelId="{2A9E5D42-E690-D244-9364-E1ABE675322F}" type="presParOf" srcId="{17F6EFFE-3C5F-004D-A2BA-EAD63B31951D}" destId="{1AB7CC05-CBB6-B24B-AB07-14CA8B3127A7}" srcOrd="7" destOrd="0" presId="urn:microsoft.com/office/officeart/2008/layout/VerticalAccentList"/>
    <dgm:cxn modelId="{6B640895-44CB-744E-A80E-6490FA94894C}" type="presParOf" srcId="{1AB7CC05-CBB6-B24B-AB07-14CA8B3127A7}" destId="{E16FA6B4-610D-BD43-BA94-91F0048E1E98}" srcOrd="0" destOrd="0" presId="urn:microsoft.com/office/officeart/2008/layout/VerticalAccentList"/>
    <dgm:cxn modelId="{A87C1AF2-5D8A-4748-8557-C03A2CA1DE96}" type="presParOf" srcId="{1AB7CC05-CBB6-B24B-AB07-14CA8B3127A7}" destId="{246A4FCF-4005-C84A-8B6C-48A8D2CB0509}" srcOrd="1" destOrd="0" presId="urn:microsoft.com/office/officeart/2008/layout/VerticalAccentList"/>
    <dgm:cxn modelId="{3EC99B39-4C95-6B4F-949E-278A97FAB2A2}" type="presParOf" srcId="{1AB7CC05-CBB6-B24B-AB07-14CA8B3127A7}" destId="{F87A7946-4D2B-6C44-B2ED-4C312D9EDF38}" srcOrd="2" destOrd="0" presId="urn:microsoft.com/office/officeart/2008/layout/VerticalAccentList"/>
    <dgm:cxn modelId="{CF163E13-63A1-2246-AA6B-6CDD46DFB674}" type="presParOf" srcId="{1AB7CC05-CBB6-B24B-AB07-14CA8B3127A7}" destId="{E9E86730-ED0C-1743-81E6-5DE580BC06D7}" srcOrd="3" destOrd="0" presId="urn:microsoft.com/office/officeart/2008/layout/VerticalAccentList"/>
    <dgm:cxn modelId="{CA380561-1A23-0A4D-AC3C-E1A19734E59B}" type="presParOf" srcId="{1AB7CC05-CBB6-B24B-AB07-14CA8B3127A7}" destId="{A0106D75-6FCE-6742-BF64-2F9EE041F952}" srcOrd="4" destOrd="0" presId="urn:microsoft.com/office/officeart/2008/layout/VerticalAccentList"/>
    <dgm:cxn modelId="{E5A35BA4-99A8-2244-997F-BB013F18AFDC}" type="presParOf" srcId="{1AB7CC05-CBB6-B24B-AB07-14CA8B3127A7}" destId="{0ED82C13-6B45-BC42-B2C7-93E680A32E12}" srcOrd="5" destOrd="0" presId="urn:microsoft.com/office/officeart/2008/layout/VerticalAccentList"/>
    <dgm:cxn modelId="{14405574-55E7-3B4D-88CD-7882379EEC77}" type="presParOf" srcId="{1AB7CC05-CBB6-B24B-AB07-14CA8B3127A7}" destId="{A03054C7-4144-2D41-A5D9-35D753857E9F}" srcOrd="6" destOrd="0" presId="urn:microsoft.com/office/officeart/2008/layout/VerticalAccentList"/>
    <dgm:cxn modelId="{C6A5989F-1671-B740-93F1-CFD9EABF997F}" type="presParOf" srcId="{1AB7CC05-CBB6-B24B-AB07-14CA8B3127A7}" destId="{AD3EEBD7-3F1F-AF4A-9529-BA18D5FF4E4C}"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AEF5F2-32BE-4B4A-883C-27DD4F3FD680}" type="doc">
      <dgm:prSet loTypeId="urn:microsoft.com/office/officeart/2005/8/layout/gear1" loCatId="" qsTypeId="urn:microsoft.com/office/officeart/2005/8/quickstyle/simple1" qsCatId="simple" csTypeId="urn:microsoft.com/office/officeart/2005/8/colors/accent1_2" csCatId="accent1" phldr="1"/>
      <dgm:spPr/>
    </dgm:pt>
    <dgm:pt modelId="{1D608040-3721-ED49-91DD-FD091C1E3358}">
      <dgm:prSet phldrT="[Text]" custT="1"/>
      <dgm:spPr/>
      <dgm:t>
        <a:bodyPr/>
        <a:lstStyle/>
        <a:p>
          <a:pPr rtl="1"/>
          <a:r>
            <a:rPr lang="en-GB" sz="2000" b="1" i="0" u="none" dirty="0"/>
            <a:t>It was narrated from Anas bin Malik that the Messenger of Allah said:</a:t>
          </a:r>
          <a:r>
            <a:rPr lang="ar-SA" sz="2000" b="1" i="0" u="none" dirty="0" err="1"/>
            <a:t>ﷺ</a:t>
          </a:r>
          <a:endParaRPr lang="en-GB" sz="2000" b="1" i="0" u="none" dirty="0"/>
        </a:p>
        <a:p>
          <a:r>
            <a:rPr lang="en-GB" sz="2000" b="0" i="0" u="none" dirty="0"/>
            <a:t>"Seeking knowledge is a duty upon every Muslim,</a:t>
          </a:r>
          <a:endParaRPr lang="en-US" sz="2000" dirty="0"/>
        </a:p>
      </dgm:t>
    </dgm:pt>
    <dgm:pt modelId="{ABDFD110-3F74-F640-A887-7F31EBAA0A10}" type="parTrans" cxnId="{DBBE4AE7-AF93-1C41-B5FF-5CBF91B648A0}">
      <dgm:prSet/>
      <dgm:spPr/>
      <dgm:t>
        <a:bodyPr/>
        <a:lstStyle/>
        <a:p>
          <a:endParaRPr lang="en-US"/>
        </a:p>
      </dgm:t>
    </dgm:pt>
    <dgm:pt modelId="{27E072E5-F36C-AB4B-B4FD-203869C636B5}" type="sibTrans" cxnId="{DBBE4AE7-AF93-1C41-B5FF-5CBF91B648A0}">
      <dgm:prSet/>
      <dgm:spPr/>
      <dgm:t>
        <a:bodyPr/>
        <a:lstStyle/>
        <a:p>
          <a:endParaRPr lang="en-US"/>
        </a:p>
      </dgm:t>
    </dgm:pt>
    <dgm:pt modelId="{D0E373DE-57A3-FE4B-BB4A-D5ED06970457}">
      <dgm:prSet phldrT="[Text]" custT="1"/>
      <dgm:spPr/>
      <dgm:t>
        <a:bodyPr/>
        <a:lstStyle/>
        <a:p>
          <a:pPr rtl="0"/>
          <a:r>
            <a:rPr lang="en-GB" sz="2400" dirty="0">
              <a:solidFill>
                <a:srgbClr val="FFFF00"/>
              </a:solidFill>
            </a:rPr>
            <a:t>Individual obligation </a:t>
          </a:r>
        </a:p>
        <a:p>
          <a:pPr rtl="0"/>
          <a:r>
            <a:rPr lang="ar-SA" sz="2400" dirty="0">
              <a:solidFill>
                <a:srgbClr val="FFFF00"/>
              </a:solidFill>
            </a:rPr>
            <a:t>فرض عين</a:t>
          </a:r>
          <a:endParaRPr lang="en-US" sz="2400" dirty="0">
            <a:solidFill>
              <a:srgbClr val="FFFF00"/>
            </a:solidFill>
          </a:endParaRPr>
        </a:p>
      </dgm:t>
    </dgm:pt>
    <dgm:pt modelId="{7C2E9295-C72F-C444-8087-8956462FA74D}" type="parTrans" cxnId="{3CF3A1CC-D507-3C4E-9A46-FBEED9520BDD}">
      <dgm:prSet/>
      <dgm:spPr/>
      <dgm:t>
        <a:bodyPr/>
        <a:lstStyle/>
        <a:p>
          <a:endParaRPr lang="en-US"/>
        </a:p>
      </dgm:t>
    </dgm:pt>
    <dgm:pt modelId="{68142D48-21C9-9547-9437-12C8C44D4324}" type="sibTrans" cxnId="{3CF3A1CC-D507-3C4E-9A46-FBEED9520BDD}">
      <dgm:prSet/>
      <dgm:spPr/>
      <dgm:t>
        <a:bodyPr/>
        <a:lstStyle/>
        <a:p>
          <a:endParaRPr lang="en-US"/>
        </a:p>
      </dgm:t>
    </dgm:pt>
    <dgm:pt modelId="{84FE7089-C9D7-9245-A07F-6F62738A5D3C}">
      <dgm:prSet phldrT="[Text]" custT="1"/>
      <dgm:spPr/>
      <dgm:t>
        <a:bodyPr/>
        <a:lstStyle/>
        <a:p>
          <a:pPr rtl="0"/>
          <a:r>
            <a:rPr lang="en-GB" sz="2000" dirty="0"/>
            <a:t>It is an obligatory on legally commissioned person as learning what the duty that he has to do is not fulfilled without it, such as how to perform ablution, pray, </a:t>
          </a:r>
          <a:endParaRPr lang="en-US" sz="2000" dirty="0"/>
        </a:p>
      </dgm:t>
    </dgm:pt>
    <dgm:pt modelId="{171CD534-E9C0-AD4E-9C81-B3FD1B5DE442}" type="parTrans" cxnId="{5117D484-09FB-4744-B27F-0134EAAFC5C1}">
      <dgm:prSet/>
      <dgm:spPr/>
      <dgm:t>
        <a:bodyPr/>
        <a:lstStyle/>
        <a:p>
          <a:endParaRPr lang="en-US"/>
        </a:p>
      </dgm:t>
    </dgm:pt>
    <dgm:pt modelId="{54ABD62D-D44D-9649-AD75-DE1DA0A1EC75}" type="sibTrans" cxnId="{5117D484-09FB-4744-B27F-0134EAAFC5C1}">
      <dgm:prSet/>
      <dgm:spPr/>
      <dgm:t>
        <a:bodyPr/>
        <a:lstStyle/>
        <a:p>
          <a:endParaRPr lang="en-US"/>
        </a:p>
      </dgm:t>
    </dgm:pt>
    <dgm:pt modelId="{0AECE724-BA2A-3246-BDEE-22A549B3B0A3}">
      <dgm:prSet/>
      <dgm:spPr/>
      <dgm:t>
        <a:bodyPr/>
        <a:lstStyle/>
        <a:p>
          <a:endParaRPr lang="en-GB"/>
        </a:p>
      </dgm:t>
    </dgm:pt>
    <dgm:pt modelId="{C444D7B0-148C-9B41-80D0-388E891991D8}" type="parTrans" cxnId="{7C1CE72F-F8F9-3747-9DBF-0AD911924BA8}">
      <dgm:prSet/>
      <dgm:spPr/>
      <dgm:t>
        <a:bodyPr/>
        <a:lstStyle/>
        <a:p>
          <a:endParaRPr lang="en-GB"/>
        </a:p>
      </dgm:t>
    </dgm:pt>
    <dgm:pt modelId="{E55C3A11-6367-2B4A-9D07-568F3E6F74F9}" type="sibTrans" cxnId="{7C1CE72F-F8F9-3747-9DBF-0AD911924BA8}">
      <dgm:prSet/>
      <dgm:spPr/>
      <dgm:t>
        <a:bodyPr/>
        <a:lstStyle/>
        <a:p>
          <a:endParaRPr lang="en-GB"/>
        </a:p>
      </dgm:t>
    </dgm:pt>
    <dgm:pt modelId="{DDCFB020-270E-7D43-8F40-3F25717FB690}" type="pres">
      <dgm:prSet presAssocID="{B4AEF5F2-32BE-4B4A-883C-27DD4F3FD680}" presName="composite" presStyleCnt="0">
        <dgm:presLayoutVars>
          <dgm:chMax val="3"/>
          <dgm:animLvl val="lvl"/>
          <dgm:resizeHandles val="exact"/>
        </dgm:presLayoutVars>
      </dgm:prSet>
      <dgm:spPr/>
    </dgm:pt>
    <dgm:pt modelId="{1E809579-BEE4-7748-B2D4-21B9962ADA3A}" type="pres">
      <dgm:prSet presAssocID="{1D608040-3721-ED49-91DD-FD091C1E3358}" presName="gear1" presStyleLbl="node1" presStyleIdx="0" presStyleCnt="3" custScaleX="179458" custScaleY="121068" custLinFactX="-43380" custLinFactNeighborX="-100000" custLinFactNeighborY="-30254">
        <dgm:presLayoutVars>
          <dgm:chMax val="1"/>
          <dgm:bulletEnabled val="1"/>
        </dgm:presLayoutVars>
      </dgm:prSet>
      <dgm:spPr/>
    </dgm:pt>
    <dgm:pt modelId="{A70FA120-44CB-D64F-BDD9-0E1141ED5995}" type="pres">
      <dgm:prSet presAssocID="{1D608040-3721-ED49-91DD-FD091C1E3358}" presName="gear1srcNode" presStyleLbl="node1" presStyleIdx="0" presStyleCnt="3"/>
      <dgm:spPr/>
    </dgm:pt>
    <dgm:pt modelId="{D2AB095A-D1A7-294E-A96E-F8CB310FAACE}" type="pres">
      <dgm:prSet presAssocID="{1D608040-3721-ED49-91DD-FD091C1E3358}" presName="gear1dstNode" presStyleLbl="node1" presStyleIdx="0" presStyleCnt="3"/>
      <dgm:spPr/>
    </dgm:pt>
    <dgm:pt modelId="{DD76C447-D588-5A46-9E6D-0A2F8A5FB352}" type="pres">
      <dgm:prSet presAssocID="{D0E373DE-57A3-FE4B-BB4A-D5ED06970457}" presName="gear2" presStyleLbl="node1" presStyleIdx="1" presStyleCnt="3" custScaleX="162457" custScaleY="105048" custLinFactX="-22186" custLinFactY="-3387" custLinFactNeighborX="-100000" custLinFactNeighborY="-100000">
        <dgm:presLayoutVars>
          <dgm:chMax val="1"/>
          <dgm:bulletEnabled val="1"/>
        </dgm:presLayoutVars>
      </dgm:prSet>
      <dgm:spPr/>
    </dgm:pt>
    <dgm:pt modelId="{EE158347-61B9-FB46-9E67-3865F782878D}" type="pres">
      <dgm:prSet presAssocID="{D0E373DE-57A3-FE4B-BB4A-D5ED06970457}" presName="gear2srcNode" presStyleLbl="node1" presStyleIdx="1" presStyleCnt="3"/>
      <dgm:spPr/>
    </dgm:pt>
    <dgm:pt modelId="{C750BFE4-5581-BB48-8967-D2F597583117}" type="pres">
      <dgm:prSet presAssocID="{D0E373DE-57A3-FE4B-BB4A-D5ED06970457}" presName="gear2dstNode" presStyleLbl="node1" presStyleIdx="1" presStyleCnt="3"/>
      <dgm:spPr/>
    </dgm:pt>
    <dgm:pt modelId="{327CEA07-5AD8-4E43-924B-8C5FE5A2CD58}" type="pres">
      <dgm:prSet presAssocID="{84FE7089-C9D7-9245-A07F-6F62738A5D3C}" presName="gear3" presStyleLbl="node1" presStyleIdx="2" presStyleCnt="3" custScaleX="353076" custScaleY="208333" custLinFactX="46635" custLinFactNeighborX="100000" custLinFactNeighborY="4019"/>
      <dgm:spPr/>
    </dgm:pt>
    <dgm:pt modelId="{26D4C24D-D8BD-F849-BE8E-5037E8B7B723}" type="pres">
      <dgm:prSet presAssocID="{84FE7089-C9D7-9245-A07F-6F62738A5D3C}" presName="gear3tx" presStyleLbl="node1" presStyleIdx="2" presStyleCnt="3">
        <dgm:presLayoutVars>
          <dgm:chMax val="1"/>
          <dgm:bulletEnabled val="1"/>
        </dgm:presLayoutVars>
      </dgm:prSet>
      <dgm:spPr/>
    </dgm:pt>
    <dgm:pt modelId="{F79F6E82-EABD-F045-A6BC-3E740870BC9F}" type="pres">
      <dgm:prSet presAssocID="{84FE7089-C9D7-9245-A07F-6F62738A5D3C}" presName="gear3srcNode" presStyleLbl="node1" presStyleIdx="2" presStyleCnt="3"/>
      <dgm:spPr/>
    </dgm:pt>
    <dgm:pt modelId="{44818DD7-96A4-8C41-97B5-DEC2F4F2DE0A}" type="pres">
      <dgm:prSet presAssocID="{84FE7089-C9D7-9245-A07F-6F62738A5D3C}" presName="gear3dstNode" presStyleLbl="node1" presStyleIdx="2" presStyleCnt="3"/>
      <dgm:spPr/>
    </dgm:pt>
    <dgm:pt modelId="{534D56F9-3B7E-1E4C-B52A-5253273348CC}" type="pres">
      <dgm:prSet presAssocID="{27E072E5-F36C-AB4B-B4FD-203869C636B5}" presName="connector1" presStyleLbl="sibTrans2D1" presStyleIdx="0" presStyleCnt="3" custLinFactNeighborX="-83020" custLinFactNeighborY="-17950"/>
      <dgm:spPr/>
    </dgm:pt>
    <dgm:pt modelId="{2792A478-3A92-8143-8B98-541085827E59}" type="pres">
      <dgm:prSet presAssocID="{68142D48-21C9-9547-9437-12C8C44D4324}" presName="connector2" presStyleLbl="sibTrans2D1" presStyleIdx="1" presStyleCnt="3" custScaleX="125460" custLinFactX="-9810" custLinFactNeighborX="-100000" custLinFactNeighborY="-68513"/>
      <dgm:spPr/>
    </dgm:pt>
    <dgm:pt modelId="{1DCAB7EE-7125-CF4D-88FA-B6B9AA086E1E}" type="pres">
      <dgm:prSet presAssocID="{54ABD62D-D44D-9649-AD75-DE1DA0A1EC75}" presName="connector3" presStyleLbl="sibTrans2D1" presStyleIdx="2" presStyleCnt="3" custLinFactNeighborX="60825" custLinFactNeighborY="-17637"/>
      <dgm:spPr/>
    </dgm:pt>
  </dgm:ptLst>
  <dgm:cxnLst>
    <dgm:cxn modelId="{649DAD01-28C3-164F-A9E3-3CDA4019373D}" type="presOf" srcId="{54ABD62D-D44D-9649-AD75-DE1DA0A1EC75}" destId="{1DCAB7EE-7125-CF4D-88FA-B6B9AA086E1E}" srcOrd="0" destOrd="0" presId="urn:microsoft.com/office/officeart/2005/8/layout/gear1"/>
    <dgm:cxn modelId="{69195F10-590E-064D-9812-C76D0A2ECFAE}" type="presOf" srcId="{1D608040-3721-ED49-91DD-FD091C1E3358}" destId="{A70FA120-44CB-D64F-BDD9-0E1141ED5995}" srcOrd="1" destOrd="0" presId="urn:microsoft.com/office/officeart/2005/8/layout/gear1"/>
    <dgm:cxn modelId="{904B541C-8673-2D48-B637-85236927043B}" type="presOf" srcId="{84FE7089-C9D7-9245-A07F-6F62738A5D3C}" destId="{44818DD7-96A4-8C41-97B5-DEC2F4F2DE0A}" srcOrd="3" destOrd="0" presId="urn:microsoft.com/office/officeart/2005/8/layout/gear1"/>
    <dgm:cxn modelId="{753C911F-70C0-FE4B-A052-DAAFB6F77DF7}" type="presOf" srcId="{1D608040-3721-ED49-91DD-FD091C1E3358}" destId="{D2AB095A-D1A7-294E-A96E-F8CB310FAACE}" srcOrd="2" destOrd="0" presId="urn:microsoft.com/office/officeart/2005/8/layout/gear1"/>
    <dgm:cxn modelId="{11BFD82E-8365-3140-A65E-52ED70A15807}" type="presOf" srcId="{D0E373DE-57A3-FE4B-BB4A-D5ED06970457}" destId="{DD76C447-D588-5A46-9E6D-0A2F8A5FB352}" srcOrd="0" destOrd="0" presId="urn:microsoft.com/office/officeart/2005/8/layout/gear1"/>
    <dgm:cxn modelId="{7C1CE72F-F8F9-3747-9DBF-0AD911924BA8}" srcId="{B4AEF5F2-32BE-4B4A-883C-27DD4F3FD680}" destId="{0AECE724-BA2A-3246-BDEE-22A549B3B0A3}" srcOrd="3" destOrd="0" parTransId="{C444D7B0-148C-9B41-80D0-388E891991D8}" sibTransId="{E55C3A11-6367-2B4A-9D07-568F3E6F74F9}"/>
    <dgm:cxn modelId="{18812160-4BAC-3648-B7B0-F42D64876375}" type="presOf" srcId="{D0E373DE-57A3-FE4B-BB4A-D5ED06970457}" destId="{EE158347-61B9-FB46-9E67-3865F782878D}" srcOrd="1" destOrd="0" presId="urn:microsoft.com/office/officeart/2005/8/layout/gear1"/>
    <dgm:cxn modelId="{DBDB787A-A513-0C46-AB05-E8B60E4C308F}" type="presOf" srcId="{B4AEF5F2-32BE-4B4A-883C-27DD4F3FD680}" destId="{DDCFB020-270E-7D43-8F40-3F25717FB690}" srcOrd="0" destOrd="0" presId="urn:microsoft.com/office/officeart/2005/8/layout/gear1"/>
    <dgm:cxn modelId="{EE2F157F-9468-9948-97D3-4EAEA77535B8}" type="presOf" srcId="{1D608040-3721-ED49-91DD-FD091C1E3358}" destId="{1E809579-BEE4-7748-B2D4-21B9962ADA3A}" srcOrd="0" destOrd="0" presId="urn:microsoft.com/office/officeart/2005/8/layout/gear1"/>
    <dgm:cxn modelId="{8F50DB82-6257-574C-9FB0-4BB06430C3BB}" type="presOf" srcId="{D0E373DE-57A3-FE4B-BB4A-D5ED06970457}" destId="{C750BFE4-5581-BB48-8967-D2F597583117}" srcOrd="2" destOrd="0" presId="urn:microsoft.com/office/officeart/2005/8/layout/gear1"/>
    <dgm:cxn modelId="{5117D484-09FB-4744-B27F-0134EAAFC5C1}" srcId="{B4AEF5F2-32BE-4B4A-883C-27DD4F3FD680}" destId="{84FE7089-C9D7-9245-A07F-6F62738A5D3C}" srcOrd="2" destOrd="0" parTransId="{171CD534-E9C0-AD4E-9C81-B3FD1B5DE442}" sibTransId="{54ABD62D-D44D-9649-AD75-DE1DA0A1EC75}"/>
    <dgm:cxn modelId="{5B487E8C-7B96-814F-8D82-84C0D3F3C36B}" type="presOf" srcId="{84FE7089-C9D7-9245-A07F-6F62738A5D3C}" destId="{26D4C24D-D8BD-F849-BE8E-5037E8B7B723}" srcOrd="1" destOrd="0" presId="urn:microsoft.com/office/officeart/2005/8/layout/gear1"/>
    <dgm:cxn modelId="{2D5351AB-BA4D-3342-9572-560F47984F63}" type="presOf" srcId="{68142D48-21C9-9547-9437-12C8C44D4324}" destId="{2792A478-3A92-8143-8B98-541085827E59}" srcOrd="0" destOrd="0" presId="urn:microsoft.com/office/officeart/2005/8/layout/gear1"/>
    <dgm:cxn modelId="{340C34B7-B0FF-FE4C-A521-A21EE2DCCEE1}" type="presOf" srcId="{27E072E5-F36C-AB4B-B4FD-203869C636B5}" destId="{534D56F9-3B7E-1E4C-B52A-5253273348CC}" srcOrd="0" destOrd="0" presId="urn:microsoft.com/office/officeart/2005/8/layout/gear1"/>
    <dgm:cxn modelId="{AAE62EBC-7895-6646-B90B-1AA5CEC11CCC}" type="presOf" srcId="{84FE7089-C9D7-9245-A07F-6F62738A5D3C}" destId="{327CEA07-5AD8-4E43-924B-8C5FE5A2CD58}" srcOrd="0" destOrd="0" presId="urn:microsoft.com/office/officeart/2005/8/layout/gear1"/>
    <dgm:cxn modelId="{3CF3A1CC-D507-3C4E-9A46-FBEED9520BDD}" srcId="{B4AEF5F2-32BE-4B4A-883C-27DD4F3FD680}" destId="{D0E373DE-57A3-FE4B-BB4A-D5ED06970457}" srcOrd="1" destOrd="0" parTransId="{7C2E9295-C72F-C444-8087-8956462FA74D}" sibTransId="{68142D48-21C9-9547-9437-12C8C44D4324}"/>
    <dgm:cxn modelId="{DEFB54E0-A6EE-9746-8F08-C78C9599AA46}" type="presOf" srcId="{84FE7089-C9D7-9245-A07F-6F62738A5D3C}" destId="{F79F6E82-EABD-F045-A6BC-3E740870BC9F}" srcOrd="2" destOrd="0" presId="urn:microsoft.com/office/officeart/2005/8/layout/gear1"/>
    <dgm:cxn modelId="{DBBE4AE7-AF93-1C41-B5FF-5CBF91B648A0}" srcId="{B4AEF5F2-32BE-4B4A-883C-27DD4F3FD680}" destId="{1D608040-3721-ED49-91DD-FD091C1E3358}" srcOrd="0" destOrd="0" parTransId="{ABDFD110-3F74-F640-A887-7F31EBAA0A10}" sibTransId="{27E072E5-F36C-AB4B-B4FD-203869C636B5}"/>
    <dgm:cxn modelId="{6846ED8C-A131-6E47-B6EF-64A19DDF64E6}" type="presParOf" srcId="{DDCFB020-270E-7D43-8F40-3F25717FB690}" destId="{1E809579-BEE4-7748-B2D4-21B9962ADA3A}" srcOrd="0" destOrd="0" presId="urn:microsoft.com/office/officeart/2005/8/layout/gear1"/>
    <dgm:cxn modelId="{13019F76-FA80-654E-B37B-9DF8D34FCA1A}" type="presParOf" srcId="{DDCFB020-270E-7D43-8F40-3F25717FB690}" destId="{A70FA120-44CB-D64F-BDD9-0E1141ED5995}" srcOrd="1" destOrd="0" presId="urn:microsoft.com/office/officeart/2005/8/layout/gear1"/>
    <dgm:cxn modelId="{45A2BDE2-3E91-1B46-96AF-7E8FDDD8A393}" type="presParOf" srcId="{DDCFB020-270E-7D43-8F40-3F25717FB690}" destId="{D2AB095A-D1A7-294E-A96E-F8CB310FAACE}" srcOrd="2" destOrd="0" presId="urn:microsoft.com/office/officeart/2005/8/layout/gear1"/>
    <dgm:cxn modelId="{62CE2176-9E7C-EB45-9501-3379C5E2A7D8}" type="presParOf" srcId="{DDCFB020-270E-7D43-8F40-3F25717FB690}" destId="{DD76C447-D588-5A46-9E6D-0A2F8A5FB352}" srcOrd="3" destOrd="0" presId="urn:microsoft.com/office/officeart/2005/8/layout/gear1"/>
    <dgm:cxn modelId="{EE06780C-F3F2-404F-85EA-27C07B6D87AC}" type="presParOf" srcId="{DDCFB020-270E-7D43-8F40-3F25717FB690}" destId="{EE158347-61B9-FB46-9E67-3865F782878D}" srcOrd="4" destOrd="0" presId="urn:microsoft.com/office/officeart/2005/8/layout/gear1"/>
    <dgm:cxn modelId="{90361C31-B362-5D49-9BE7-C7305A2EC903}" type="presParOf" srcId="{DDCFB020-270E-7D43-8F40-3F25717FB690}" destId="{C750BFE4-5581-BB48-8967-D2F597583117}" srcOrd="5" destOrd="0" presId="urn:microsoft.com/office/officeart/2005/8/layout/gear1"/>
    <dgm:cxn modelId="{5F2B169B-0F59-DF49-B258-5CFBBCCD770A}" type="presParOf" srcId="{DDCFB020-270E-7D43-8F40-3F25717FB690}" destId="{327CEA07-5AD8-4E43-924B-8C5FE5A2CD58}" srcOrd="6" destOrd="0" presId="urn:microsoft.com/office/officeart/2005/8/layout/gear1"/>
    <dgm:cxn modelId="{5E89E3BB-19E5-8E42-A495-FE0B82335799}" type="presParOf" srcId="{DDCFB020-270E-7D43-8F40-3F25717FB690}" destId="{26D4C24D-D8BD-F849-BE8E-5037E8B7B723}" srcOrd="7" destOrd="0" presId="urn:microsoft.com/office/officeart/2005/8/layout/gear1"/>
    <dgm:cxn modelId="{1BDC0078-F0DE-2A49-84BF-2EC240CFCA6C}" type="presParOf" srcId="{DDCFB020-270E-7D43-8F40-3F25717FB690}" destId="{F79F6E82-EABD-F045-A6BC-3E740870BC9F}" srcOrd="8" destOrd="0" presId="urn:microsoft.com/office/officeart/2005/8/layout/gear1"/>
    <dgm:cxn modelId="{6F4D50A3-4A95-4E47-BBE5-56FCD6EFE1CF}" type="presParOf" srcId="{DDCFB020-270E-7D43-8F40-3F25717FB690}" destId="{44818DD7-96A4-8C41-97B5-DEC2F4F2DE0A}" srcOrd="9" destOrd="0" presId="urn:microsoft.com/office/officeart/2005/8/layout/gear1"/>
    <dgm:cxn modelId="{16E0999C-555B-0043-B60B-DA55BDCBC303}" type="presParOf" srcId="{DDCFB020-270E-7D43-8F40-3F25717FB690}" destId="{534D56F9-3B7E-1E4C-B52A-5253273348CC}" srcOrd="10" destOrd="0" presId="urn:microsoft.com/office/officeart/2005/8/layout/gear1"/>
    <dgm:cxn modelId="{DF1DEA9D-DF1C-A44D-86F6-AC45B503D883}" type="presParOf" srcId="{DDCFB020-270E-7D43-8F40-3F25717FB690}" destId="{2792A478-3A92-8143-8B98-541085827E59}" srcOrd="11" destOrd="0" presId="urn:microsoft.com/office/officeart/2005/8/layout/gear1"/>
    <dgm:cxn modelId="{5F246464-2999-4948-9473-0CFB6284474E}" type="presParOf" srcId="{DDCFB020-270E-7D43-8F40-3F25717FB690}" destId="{1DCAB7EE-7125-CF4D-88FA-B6B9AA086E1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AEF5F2-32BE-4B4A-883C-27DD4F3FD680}" type="doc">
      <dgm:prSet loTypeId="urn:microsoft.com/office/officeart/2005/8/layout/gear1" loCatId="" qsTypeId="urn:microsoft.com/office/officeart/2005/8/quickstyle/simple1" qsCatId="simple" csTypeId="urn:microsoft.com/office/officeart/2005/8/colors/accent1_2" csCatId="accent1" phldr="1"/>
      <dgm:spPr/>
    </dgm:pt>
    <dgm:pt modelId="{1D608040-3721-ED49-91DD-FD091C1E3358}">
      <dgm:prSet phldrT="[Text]" custT="1"/>
      <dgm:spPr/>
      <dgm:t>
        <a:bodyPr/>
        <a:lstStyle/>
        <a:p>
          <a:pPr rtl="0"/>
          <a:r>
            <a:rPr lang="en-GB" sz="1800" b="0" i="0" u="none" dirty="0"/>
            <a:t>{And it is not for the believers to go forth [to battle] all at once. For there should separate from every division of them a group [remaining] to obtain understanding in the religion and warn their people when they return to them that they might be cautious.} (9:122).</a:t>
          </a:r>
          <a:endParaRPr lang="en-US" sz="1800" dirty="0"/>
        </a:p>
      </dgm:t>
    </dgm:pt>
    <dgm:pt modelId="{ABDFD110-3F74-F640-A887-7F31EBAA0A10}" type="parTrans" cxnId="{DBBE4AE7-AF93-1C41-B5FF-5CBF91B648A0}">
      <dgm:prSet/>
      <dgm:spPr/>
      <dgm:t>
        <a:bodyPr/>
        <a:lstStyle/>
        <a:p>
          <a:endParaRPr lang="en-US"/>
        </a:p>
      </dgm:t>
    </dgm:pt>
    <dgm:pt modelId="{27E072E5-F36C-AB4B-B4FD-203869C636B5}" type="sibTrans" cxnId="{DBBE4AE7-AF93-1C41-B5FF-5CBF91B648A0}">
      <dgm:prSet/>
      <dgm:spPr/>
      <dgm:t>
        <a:bodyPr/>
        <a:lstStyle/>
        <a:p>
          <a:endParaRPr lang="en-US"/>
        </a:p>
      </dgm:t>
    </dgm:pt>
    <dgm:pt modelId="{D0E373DE-57A3-FE4B-BB4A-D5ED06970457}">
      <dgm:prSet phldrT="[Text]" custT="1"/>
      <dgm:spPr/>
      <dgm:t>
        <a:bodyPr/>
        <a:lstStyle/>
        <a:p>
          <a:pPr rtl="0"/>
          <a:r>
            <a:rPr lang="en-US" sz="2400" dirty="0">
              <a:solidFill>
                <a:srgbClr val="FFFF00"/>
              </a:solidFill>
            </a:rPr>
            <a:t>Collective Obligation</a:t>
          </a:r>
          <a:endParaRPr lang="ar-SA" sz="2400" dirty="0">
            <a:solidFill>
              <a:srgbClr val="FFFF00"/>
            </a:solidFill>
          </a:endParaRPr>
        </a:p>
        <a:p>
          <a:pPr rtl="0"/>
          <a:r>
            <a:rPr lang="ar-SA" sz="2400" dirty="0">
              <a:solidFill>
                <a:srgbClr val="FFFF00"/>
              </a:solidFill>
            </a:rPr>
            <a:t>فرض كفاية</a:t>
          </a:r>
          <a:endParaRPr lang="en-US" sz="2400" dirty="0">
            <a:solidFill>
              <a:srgbClr val="FFFF00"/>
            </a:solidFill>
          </a:endParaRPr>
        </a:p>
      </dgm:t>
    </dgm:pt>
    <dgm:pt modelId="{7C2E9295-C72F-C444-8087-8956462FA74D}" type="parTrans" cxnId="{3CF3A1CC-D507-3C4E-9A46-FBEED9520BDD}">
      <dgm:prSet/>
      <dgm:spPr/>
      <dgm:t>
        <a:bodyPr/>
        <a:lstStyle/>
        <a:p>
          <a:endParaRPr lang="en-US"/>
        </a:p>
      </dgm:t>
    </dgm:pt>
    <dgm:pt modelId="{68142D48-21C9-9547-9437-12C8C44D4324}" type="sibTrans" cxnId="{3CF3A1CC-D507-3C4E-9A46-FBEED9520BDD}">
      <dgm:prSet/>
      <dgm:spPr/>
      <dgm:t>
        <a:bodyPr/>
        <a:lstStyle/>
        <a:p>
          <a:endParaRPr lang="en-US"/>
        </a:p>
      </dgm:t>
    </dgm:pt>
    <dgm:pt modelId="{84FE7089-C9D7-9245-A07F-6F62738A5D3C}">
      <dgm:prSet phldrT="[Text]" custT="1"/>
      <dgm:spPr/>
      <dgm:t>
        <a:bodyPr/>
        <a:lstStyle/>
        <a:p>
          <a:pPr rtl="0"/>
          <a:r>
            <a:rPr lang="en-GB" sz="1800" dirty="0"/>
            <a:t>This is what people need to establish their religion.
Such as memorizing the Qur’an, hadiths 
    There must be jurists who give fatwas to people and teach them religion.</a:t>
          </a:r>
          <a:endParaRPr lang="en-US" sz="1800" dirty="0"/>
        </a:p>
      </dgm:t>
    </dgm:pt>
    <dgm:pt modelId="{171CD534-E9C0-AD4E-9C81-B3FD1B5DE442}" type="parTrans" cxnId="{5117D484-09FB-4744-B27F-0134EAAFC5C1}">
      <dgm:prSet/>
      <dgm:spPr/>
      <dgm:t>
        <a:bodyPr/>
        <a:lstStyle/>
        <a:p>
          <a:endParaRPr lang="en-US"/>
        </a:p>
      </dgm:t>
    </dgm:pt>
    <dgm:pt modelId="{54ABD62D-D44D-9649-AD75-DE1DA0A1EC75}" type="sibTrans" cxnId="{5117D484-09FB-4744-B27F-0134EAAFC5C1}">
      <dgm:prSet/>
      <dgm:spPr/>
      <dgm:t>
        <a:bodyPr/>
        <a:lstStyle/>
        <a:p>
          <a:endParaRPr lang="en-US"/>
        </a:p>
      </dgm:t>
    </dgm:pt>
    <dgm:pt modelId="{0AECE724-BA2A-3246-BDEE-22A549B3B0A3}">
      <dgm:prSet/>
      <dgm:spPr/>
      <dgm:t>
        <a:bodyPr/>
        <a:lstStyle/>
        <a:p>
          <a:endParaRPr lang="en-GB"/>
        </a:p>
      </dgm:t>
    </dgm:pt>
    <dgm:pt modelId="{C444D7B0-148C-9B41-80D0-388E891991D8}" type="parTrans" cxnId="{7C1CE72F-F8F9-3747-9DBF-0AD911924BA8}">
      <dgm:prSet/>
      <dgm:spPr/>
      <dgm:t>
        <a:bodyPr/>
        <a:lstStyle/>
        <a:p>
          <a:endParaRPr lang="en-GB"/>
        </a:p>
      </dgm:t>
    </dgm:pt>
    <dgm:pt modelId="{E55C3A11-6367-2B4A-9D07-568F3E6F74F9}" type="sibTrans" cxnId="{7C1CE72F-F8F9-3747-9DBF-0AD911924BA8}">
      <dgm:prSet/>
      <dgm:spPr/>
      <dgm:t>
        <a:bodyPr/>
        <a:lstStyle/>
        <a:p>
          <a:endParaRPr lang="en-GB"/>
        </a:p>
      </dgm:t>
    </dgm:pt>
    <dgm:pt modelId="{DDCFB020-270E-7D43-8F40-3F25717FB690}" type="pres">
      <dgm:prSet presAssocID="{B4AEF5F2-32BE-4B4A-883C-27DD4F3FD680}" presName="composite" presStyleCnt="0">
        <dgm:presLayoutVars>
          <dgm:chMax val="3"/>
          <dgm:animLvl val="lvl"/>
          <dgm:resizeHandles val="exact"/>
        </dgm:presLayoutVars>
      </dgm:prSet>
      <dgm:spPr/>
    </dgm:pt>
    <dgm:pt modelId="{1E809579-BEE4-7748-B2D4-21B9962ADA3A}" type="pres">
      <dgm:prSet presAssocID="{1D608040-3721-ED49-91DD-FD091C1E3358}" presName="gear1" presStyleLbl="node1" presStyleIdx="0" presStyleCnt="3" custScaleX="211574" custScaleY="145724" custLinFactNeighborX="-91472" custLinFactNeighborY="-31644">
        <dgm:presLayoutVars>
          <dgm:chMax val="1"/>
          <dgm:bulletEnabled val="1"/>
        </dgm:presLayoutVars>
      </dgm:prSet>
      <dgm:spPr/>
    </dgm:pt>
    <dgm:pt modelId="{A70FA120-44CB-D64F-BDD9-0E1141ED5995}" type="pres">
      <dgm:prSet presAssocID="{1D608040-3721-ED49-91DD-FD091C1E3358}" presName="gear1srcNode" presStyleLbl="node1" presStyleIdx="0" presStyleCnt="3"/>
      <dgm:spPr/>
    </dgm:pt>
    <dgm:pt modelId="{D2AB095A-D1A7-294E-A96E-F8CB310FAACE}" type="pres">
      <dgm:prSet presAssocID="{1D608040-3721-ED49-91DD-FD091C1E3358}" presName="gear1dstNode" presStyleLbl="node1" presStyleIdx="0" presStyleCnt="3"/>
      <dgm:spPr/>
    </dgm:pt>
    <dgm:pt modelId="{DD76C447-D588-5A46-9E6D-0A2F8A5FB352}" type="pres">
      <dgm:prSet presAssocID="{D0E373DE-57A3-FE4B-BB4A-D5ED06970457}" presName="gear2" presStyleLbl="node1" presStyleIdx="1" presStyleCnt="3" custScaleX="162457" custScaleY="105048" custLinFactX="-100000" custLinFactY="-1432" custLinFactNeighborX="-100578" custLinFactNeighborY="-100000">
        <dgm:presLayoutVars>
          <dgm:chMax val="1"/>
          <dgm:bulletEnabled val="1"/>
        </dgm:presLayoutVars>
      </dgm:prSet>
      <dgm:spPr/>
    </dgm:pt>
    <dgm:pt modelId="{EE158347-61B9-FB46-9E67-3865F782878D}" type="pres">
      <dgm:prSet presAssocID="{D0E373DE-57A3-FE4B-BB4A-D5ED06970457}" presName="gear2srcNode" presStyleLbl="node1" presStyleIdx="1" presStyleCnt="3"/>
      <dgm:spPr/>
    </dgm:pt>
    <dgm:pt modelId="{C750BFE4-5581-BB48-8967-D2F597583117}" type="pres">
      <dgm:prSet presAssocID="{D0E373DE-57A3-FE4B-BB4A-D5ED06970457}" presName="gear2dstNode" presStyleLbl="node1" presStyleIdx="1" presStyleCnt="3"/>
      <dgm:spPr/>
    </dgm:pt>
    <dgm:pt modelId="{327CEA07-5AD8-4E43-924B-8C5FE5A2CD58}" type="pres">
      <dgm:prSet presAssocID="{84FE7089-C9D7-9245-A07F-6F62738A5D3C}" presName="gear3" presStyleLbl="node1" presStyleIdx="2" presStyleCnt="3" custScaleX="277090" custScaleY="208333" custLinFactX="56988" custLinFactNeighborX="100000" custLinFactNeighborY="4838"/>
      <dgm:spPr/>
    </dgm:pt>
    <dgm:pt modelId="{26D4C24D-D8BD-F849-BE8E-5037E8B7B723}" type="pres">
      <dgm:prSet presAssocID="{84FE7089-C9D7-9245-A07F-6F62738A5D3C}" presName="gear3tx" presStyleLbl="node1" presStyleIdx="2" presStyleCnt="3">
        <dgm:presLayoutVars>
          <dgm:chMax val="1"/>
          <dgm:bulletEnabled val="1"/>
        </dgm:presLayoutVars>
      </dgm:prSet>
      <dgm:spPr/>
    </dgm:pt>
    <dgm:pt modelId="{F79F6E82-EABD-F045-A6BC-3E740870BC9F}" type="pres">
      <dgm:prSet presAssocID="{84FE7089-C9D7-9245-A07F-6F62738A5D3C}" presName="gear3srcNode" presStyleLbl="node1" presStyleIdx="2" presStyleCnt="3"/>
      <dgm:spPr/>
    </dgm:pt>
    <dgm:pt modelId="{44818DD7-96A4-8C41-97B5-DEC2F4F2DE0A}" type="pres">
      <dgm:prSet presAssocID="{84FE7089-C9D7-9245-A07F-6F62738A5D3C}" presName="gear3dstNode" presStyleLbl="node1" presStyleIdx="2" presStyleCnt="3"/>
      <dgm:spPr/>
    </dgm:pt>
    <dgm:pt modelId="{534D56F9-3B7E-1E4C-B52A-5253273348CC}" type="pres">
      <dgm:prSet presAssocID="{27E072E5-F36C-AB4B-B4FD-203869C636B5}" presName="connector1" presStyleLbl="sibTrans2D1" presStyleIdx="0" presStyleCnt="3" custLinFactNeighborX="-37513" custLinFactNeighborY="-22940"/>
      <dgm:spPr/>
    </dgm:pt>
    <dgm:pt modelId="{2792A478-3A92-8143-8B98-541085827E59}" type="pres">
      <dgm:prSet presAssocID="{68142D48-21C9-9547-9437-12C8C44D4324}" presName="connector2" presStyleLbl="sibTrans2D1" presStyleIdx="1" presStyleCnt="3" custLinFactX="-50783" custLinFactNeighborX="-100000" custLinFactNeighborY="-63345"/>
      <dgm:spPr/>
    </dgm:pt>
    <dgm:pt modelId="{1DCAB7EE-7125-CF4D-88FA-B6B9AA086E1E}" type="pres">
      <dgm:prSet presAssocID="{54ABD62D-D44D-9649-AD75-DE1DA0A1EC75}" presName="connector3" presStyleLbl="sibTrans2D1" presStyleIdx="2" presStyleCnt="3" custLinFactNeighborX="64327" custLinFactNeighborY="-4801"/>
      <dgm:spPr/>
    </dgm:pt>
  </dgm:ptLst>
  <dgm:cxnLst>
    <dgm:cxn modelId="{649DAD01-28C3-164F-A9E3-3CDA4019373D}" type="presOf" srcId="{54ABD62D-D44D-9649-AD75-DE1DA0A1EC75}" destId="{1DCAB7EE-7125-CF4D-88FA-B6B9AA086E1E}" srcOrd="0" destOrd="0" presId="urn:microsoft.com/office/officeart/2005/8/layout/gear1"/>
    <dgm:cxn modelId="{69195F10-590E-064D-9812-C76D0A2ECFAE}" type="presOf" srcId="{1D608040-3721-ED49-91DD-FD091C1E3358}" destId="{A70FA120-44CB-D64F-BDD9-0E1141ED5995}" srcOrd="1" destOrd="0" presId="urn:microsoft.com/office/officeart/2005/8/layout/gear1"/>
    <dgm:cxn modelId="{904B541C-8673-2D48-B637-85236927043B}" type="presOf" srcId="{84FE7089-C9D7-9245-A07F-6F62738A5D3C}" destId="{44818DD7-96A4-8C41-97B5-DEC2F4F2DE0A}" srcOrd="3" destOrd="0" presId="urn:microsoft.com/office/officeart/2005/8/layout/gear1"/>
    <dgm:cxn modelId="{753C911F-70C0-FE4B-A052-DAAFB6F77DF7}" type="presOf" srcId="{1D608040-3721-ED49-91DD-FD091C1E3358}" destId="{D2AB095A-D1A7-294E-A96E-F8CB310FAACE}" srcOrd="2" destOrd="0" presId="urn:microsoft.com/office/officeart/2005/8/layout/gear1"/>
    <dgm:cxn modelId="{11BFD82E-8365-3140-A65E-52ED70A15807}" type="presOf" srcId="{D0E373DE-57A3-FE4B-BB4A-D5ED06970457}" destId="{DD76C447-D588-5A46-9E6D-0A2F8A5FB352}" srcOrd="0" destOrd="0" presId="urn:microsoft.com/office/officeart/2005/8/layout/gear1"/>
    <dgm:cxn modelId="{7C1CE72F-F8F9-3747-9DBF-0AD911924BA8}" srcId="{B4AEF5F2-32BE-4B4A-883C-27DD4F3FD680}" destId="{0AECE724-BA2A-3246-BDEE-22A549B3B0A3}" srcOrd="3" destOrd="0" parTransId="{C444D7B0-148C-9B41-80D0-388E891991D8}" sibTransId="{E55C3A11-6367-2B4A-9D07-568F3E6F74F9}"/>
    <dgm:cxn modelId="{18812160-4BAC-3648-B7B0-F42D64876375}" type="presOf" srcId="{D0E373DE-57A3-FE4B-BB4A-D5ED06970457}" destId="{EE158347-61B9-FB46-9E67-3865F782878D}" srcOrd="1" destOrd="0" presId="urn:microsoft.com/office/officeart/2005/8/layout/gear1"/>
    <dgm:cxn modelId="{DBDB787A-A513-0C46-AB05-E8B60E4C308F}" type="presOf" srcId="{B4AEF5F2-32BE-4B4A-883C-27DD4F3FD680}" destId="{DDCFB020-270E-7D43-8F40-3F25717FB690}" srcOrd="0" destOrd="0" presId="urn:microsoft.com/office/officeart/2005/8/layout/gear1"/>
    <dgm:cxn modelId="{EE2F157F-9468-9948-97D3-4EAEA77535B8}" type="presOf" srcId="{1D608040-3721-ED49-91DD-FD091C1E3358}" destId="{1E809579-BEE4-7748-B2D4-21B9962ADA3A}" srcOrd="0" destOrd="0" presId="urn:microsoft.com/office/officeart/2005/8/layout/gear1"/>
    <dgm:cxn modelId="{8F50DB82-6257-574C-9FB0-4BB06430C3BB}" type="presOf" srcId="{D0E373DE-57A3-FE4B-BB4A-D5ED06970457}" destId="{C750BFE4-5581-BB48-8967-D2F597583117}" srcOrd="2" destOrd="0" presId="urn:microsoft.com/office/officeart/2005/8/layout/gear1"/>
    <dgm:cxn modelId="{5117D484-09FB-4744-B27F-0134EAAFC5C1}" srcId="{B4AEF5F2-32BE-4B4A-883C-27DD4F3FD680}" destId="{84FE7089-C9D7-9245-A07F-6F62738A5D3C}" srcOrd="2" destOrd="0" parTransId="{171CD534-E9C0-AD4E-9C81-B3FD1B5DE442}" sibTransId="{54ABD62D-D44D-9649-AD75-DE1DA0A1EC75}"/>
    <dgm:cxn modelId="{5B487E8C-7B96-814F-8D82-84C0D3F3C36B}" type="presOf" srcId="{84FE7089-C9D7-9245-A07F-6F62738A5D3C}" destId="{26D4C24D-D8BD-F849-BE8E-5037E8B7B723}" srcOrd="1" destOrd="0" presId="urn:microsoft.com/office/officeart/2005/8/layout/gear1"/>
    <dgm:cxn modelId="{2D5351AB-BA4D-3342-9572-560F47984F63}" type="presOf" srcId="{68142D48-21C9-9547-9437-12C8C44D4324}" destId="{2792A478-3A92-8143-8B98-541085827E59}" srcOrd="0" destOrd="0" presId="urn:microsoft.com/office/officeart/2005/8/layout/gear1"/>
    <dgm:cxn modelId="{340C34B7-B0FF-FE4C-A521-A21EE2DCCEE1}" type="presOf" srcId="{27E072E5-F36C-AB4B-B4FD-203869C636B5}" destId="{534D56F9-3B7E-1E4C-B52A-5253273348CC}" srcOrd="0" destOrd="0" presId="urn:microsoft.com/office/officeart/2005/8/layout/gear1"/>
    <dgm:cxn modelId="{AAE62EBC-7895-6646-B90B-1AA5CEC11CCC}" type="presOf" srcId="{84FE7089-C9D7-9245-A07F-6F62738A5D3C}" destId="{327CEA07-5AD8-4E43-924B-8C5FE5A2CD58}" srcOrd="0" destOrd="0" presId="urn:microsoft.com/office/officeart/2005/8/layout/gear1"/>
    <dgm:cxn modelId="{3CF3A1CC-D507-3C4E-9A46-FBEED9520BDD}" srcId="{B4AEF5F2-32BE-4B4A-883C-27DD4F3FD680}" destId="{D0E373DE-57A3-FE4B-BB4A-D5ED06970457}" srcOrd="1" destOrd="0" parTransId="{7C2E9295-C72F-C444-8087-8956462FA74D}" sibTransId="{68142D48-21C9-9547-9437-12C8C44D4324}"/>
    <dgm:cxn modelId="{DEFB54E0-A6EE-9746-8F08-C78C9599AA46}" type="presOf" srcId="{84FE7089-C9D7-9245-A07F-6F62738A5D3C}" destId="{F79F6E82-EABD-F045-A6BC-3E740870BC9F}" srcOrd="2" destOrd="0" presId="urn:microsoft.com/office/officeart/2005/8/layout/gear1"/>
    <dgm:cxn modelId="{DBBE4AE7-AF93-1C41-B5FF-5CBF91B648A0}" srcId="{B4AEF5F2-32BE-4B4A-883C-27DD4F3FD680}" destId="{1D608040-3721-ED49-91DD-FD091C1E3358}" srcOrd="0" destOrd="0" parTransId="{ABDFD110-3F74-F640-A887-7F31EBAA0A10}" sibTransId="{27E072E5-F36C-AB4B-B4FD-203869C636B5}"/>
    <dgm:cxn modelId="{6846ED8C-A131-6E47-B6EF-64A19DDF64E6}" type="presParOf" srcId="{DDCFB020-270E-7D43-8F40-3F25717FB690}" destId="{1E809579-BEE4-7748-B2D4-21B9962ADA3A}" srcOrd="0" destOrd="0" presId="urn:microsoft.com/office/officeart/2005/8/layout/gear1"/>
    <dgm:cxn modelId="{13019F76-FA80-654E-B37B-9DF8D34FCA1A}" type="presParOf" srcId="{DDCFB020-270E-7D43-8F40-3F25717FB690}" destId="{A70FA120-44CB-D64F-BDD9-0E1141ED5995}" srcOrd="1" destOrd="0" presId="urn:microsoft.com/office/officeart/2005/8/layout/gear1"/>
    <dgm:cxn modelId="{45A2BDE2-3E91-1B46-96AF-7E8FDDD8A393}" type="presParOf" srcId="{DDCFB020-270E-7D43-8F40-3F25717FB690}" destId="{D2AB095A-D1A7-294E-A96E-F8CB310FAACE}" srcOrd="2" destOrd="0" presId="urn:microsoft.com/office/officeart/2005/8/layout/gear1"/>
    <dgm:cxn modelId="{62CE2176-9E7C-EB45-9501-3379C5E2A7D8}" type="presParOf" srcId="{DDCFB020-270E-7D43-8F40-3F25717FB690}" destId="{DD76C447-D588-5A46-9E6D-0A2F8A5FB352}" srcOrd="3" destOrd="0" presId="urn:microsoft.com/office/officeart/2005/8/layout/gear1"/>
    <dgm:cxn modelId="{EE06780C-F3F2-404F-85EA-27C07B6D87AC}" type="presParOf" srcId="{DDCFB020-270E-7D43-8F40-3F25717FB690}" destId="{EE158347-61B9-FB46-9E67-3865F782878D}" srcOrd="4" destOrd="0" presId="urn:microsoft.com/office/officeart/2005/8/layout/gear1"/>
    <dgm:cxn modelId="{90361C31-B362-5D49-9BE7-C7305A2EC903}" type="presParOf" srcId="{DDCFB020-270E-7D43-8F40-3F25717FB690}" destId="{C750BFE4-5581-BB48-8967-D2F597583117}" srcOrd="5" destOrd="0" presId="urn:microsoft.com/office/officeart/2005/8/layout/gear1"/>
    <dgm:cxn modelId="{5F2B169B-0F59-DF49-B258-5CFBBCCD770A}" type="presParOf" srcId="{DDCFB020-270E-7D43-8F40-3F25717FB690}" destId="{327CEA07-5AD8-4E43-924B-8C5FE5A2CD58}" srcOrd="6" destOrd="0" presId="urn:microsoft.com/office/officeart/2005/8/layout/gear1"/>
    <dgm:cxn modelId="{5E89E3BB-19E5-8E42-A495-FE0B82335799}" type="presParOf" srcId="{DDCFB020-270E-7D43-8F40-3F25717FB690}" destId="{26D4C24D-D8BD-F849-BE8E-5037E8B7B723}" srcOrd="7" destOrd="0" presId="urn:microsoft.com/office/officeart/2005/8/layout/gear1"/>
    <dgm:cxn modelId="{1BDC0078-F0DE-2A49-84BF-2EC240CFCA6C}" type="presParOf" srcId="{DDCFB020-270E-7D43-8F40-3F25717FB690}" destId="{F79F6E82-EABD-F045-A6BC-3E740870BC9F}" srcOrd="8" destOrd="0" presId="urn:microsoft.com/office/officeart/2005/8/layout/gear1"/>
    <dgm:cxn modelId="{6F4D50A3-4A95-4E47-BBE5-56FCD6EFE1CF}" type="presParOf" srcId="{DDCFB020-270E-7D43-8F40-3F25717FB690}" destId="{44818DD7-96A4-8C41-97B5-DEC2F4F2DE0A}" srcOrd="9" destOrd="0" presId="urn:microsoft.com/office/officeart/2005/8/layout/gear1"/>
    <dgm:cxn modelId="{16E0999C-555B-0043-B60B-DA55BDCBC303}" type="presParOf" srcId="{DDCFB020-270E-7D43-8F40-3F25717FB690}" destId="{534D56F9-3B7E-1E4C-B52A-5253273348CC}" srcOrd="10" destOrd="0" presId="urn:microsoft.com/office/officeart/2005/8/layout/gear1"/>
    <dgm:cxn modelId="{DF1DEA9D-DF1C-A44D-86F6-AC45B503D883}" type="presParOf" srcId="{DDCFB020-270E-7D43-8F40-3F25717FB690}" destId="{2792A478-3A92-8143-8B98-541085827E59}" srcOrd="11" destOrd="0" presId="urn:microsoft.com/office/officeart/2005/8/layout/gear1"/>
    <dgm:cxn modelId="{5F246464-2999-4948-9473-0CFB6284474E}" type="presParOf" srcId="{DDCFB020-270E-7D43-8F40-3F25717FB690}" destId="{1DCAB7EE-7125-CF4D-88FA-B6B9AA086E1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5902FC-AE42-1348-951F-1A9EEE91E1E6}" type="doc">
      <dgm:prSet loTypeId="urn:microsoft.com/office/officeart/2009/3/layout/CircleRelationship" loCatId="" qsTypeId="urn:microsoft.com/office/officeart/2005/8/quickstyle/simple1" qsCatId="simple" csTypeId="urn:microsoft.com/office/officeart/2005/8/colors/accent1_2" csCatId="accent1" phldr="1"/>
      <dgm:spPr/>
      <dgm:t>
        <a:bodyPr/>
        <a:lstStyle/>
        <a:p>
          <a:endParaRPr lang="en-GB"/>
        </a:p>
      </dgm:t>
    </dgm:pt>
    <dgm:pt modelId="{639DE94D-5738-C34A-AB0A-65A6DF51477A}">
      <dgm:prSet phldrT="[Text]"/>
      <dgm:spPr/>
      <dgm:t>
        <a:bodyPr/>
        <a:lstStyle/>
        <a:p>
          <a:pPr rtl="0"/>
          <a:r>
            <a:rPr lang="ar-SA" b="1" i="0" u="none" dirty="0"/>
            <a:t>وَمَا كَانَ </a:t>
          </a:r>
          <a:r>
            <a:rPr lang="ar-SA" b="1" i="0" u="none" dirty="0" err="1"/>
            <a:t>ٱلْمُؤْمِنُونَ</a:t>
          </a:r>
          <a:r>
            <a:rPr lang="ar-SA" b="1" i="0" u="none" dirty="0"/>
            <a:t> لِيَنفِرُواْ </a:t>
          </a:r>
          <a:r>
            <a:rPr lang="ar-SA" b="1" i="0" u="none" dirty="0" err="1"/>
            <a:t>كَآفَّةً</a:t>
          </a:r>
          <a:r>
            <a:rPr lang="ar-SA" b="1" i="0" u="none" dirty="0"/>
            <a:t> </a:t>
          </a:r>
          <a:r>
            <a:rPr lang="ar-SA" b="1" i="0" u="none" dirty="0" err="1"/>
            <a:t>ۚ</a:t>
          </a:r>
          <a:r>
            <a:rPr lang="ar-SA" b="1" i="0" u="none" dirty="0"/>
            <a:t> فَلَوْلَا نَفَرَ مِن كُلِّ </a:t>
          </a:r>
          <a:r>
            <a:rPr lang="ar-SA" b="1" i="0" u="none" dirty="0" err="1"/>
            <a:t>فِرْقَةٍۢ</a:t>
          </a:r>
          <a:r>
            <a:rPr lang="ar-SA" b="1" i="0" u="none" dirty="0"/>
            <a:t> مِّنْهُمْ </a:t>
          </a:r>
          <a:r>
            <a:rPr lang="ar-SA" b="1" i="0" u="none" dirty="0" err="1"/>
            <a:t>طَآئِفَةٌ</a:t>
          </a:r>
          <a:r>
            <a:rPr lang="ar-SA" b="1" i="0" u="none" dirty="0"/>
            <a:t> لِّيَتَفَقَّهُواْ </a:t>
          </a:r>
          <a:r>
            <a:rPr lang="ar-SA" b="1" i="0" u="none" dirty="0" err="1"/>
            <a:t>فِى</a:t>
          </a:r>
          <a:r>
            <a:rPr lang="ar-SA" b="1" i="0" u="none" dirty="0"/>
            <a:t> </a:t>
          </a:r>
          <a:r>
            <a:rPr lang="ar-SA" b="1" i="0" u="none" dirty="0" err="1"/>
            <a:t>ٱلدِّينِ</a:t>
          </a:r>
          <a:r>
            <a:rPr lang="ar-SA" b="1" i="0" u="none" dirty="0"/>
            <a:t> وَلِيُنذِرُواْ قَوْمَهُمْ إِذَا </a:t>
          </a:r>
          <a:r>
            <a:rPr lang="ar-SA" b="1" i="0" u="none" dirty="0" err="1"/>
            <a:t>رَجَعُوٓاْ</a:t>
          </a:r>
          <a:r>
            <a:rPr lang="ar-SA" b="1" i="0" u="none" dirty="0"/>
            <a:t> إِلَيْهِمْ لَعَلَّهُمْ يَحْذَرُونَ</a:t>
          </a:r>
          <a:endParaRPr lang="en-GB" dirty="0"/>
        </a:p>
      </dgm:t>
    </dgm:pt>
    <dgm:pt modelId="{4C309313-26CD-054D-AE07-8BFA26CD5573}" type="parTrans" cxnId="{7AB4580F-B581-8543-932B-A13BD27AFC02}">
      <dgm:prSet/>
      <dgm:spPr/>
      <dgm:t>
        <a:bodyPr/>
        <a:lstStyle/>
        <a:p>
          <a:endParaRPr lang="en-GB"/>
        </a:p>
      </dgm:t>
    </dgm:pt>
    <dgm:pt modelId="{C7A8A37D-282F-4E48-B631-39C68FDDDC38}" type="sibTrans" cxnId="{7AB4580F-B581-8543-932B-A13BD27AFC02}">
      <dgm:prSet/>
      <dgm:spPr/>
      <dgm:t>
        <a:bodyPr/>
        <a:lstStyle/>
        <a:p>
          <a:endParaRPr lang="en-GB"/>
        </a:p>
      </dgm:t>
    </dgm:pt>
    <dgm:pt modelId="{AE7369C8-7F2E-BE4F-B6EE-93393DB7B35F}">
      <dgm:prSet phldrT="[Text]" phldr="1"/>
      <dgm:spPr/>
      <dgm:t>
        <a:bodyPr/>
        <a:lstStyle/>
        <a:p>
          <a:pPr rtl="0"/>
          <a:endParaRPr lang="en-GB"/>
        </a:p>
      </dgm:t>
    </dgm:pt>
    <dgm:pt modelId="{770FE51E-ECFA-7049-856E-8ED959BCE6B8}" type="parTrans" cxnId="{EC471850-62F5-6449-886E-91A6F8D7AAAB}">
      <dgm:prSet/>
      <dgm:spPr/>
      <dgm:t>
        <a:bodyPr/>
        <a:lstStyle/>
        <a:p>
          <a:endParaRPr lang="en-GB"/>
        </a:p>
      </dgm:t>
    </dgm:pt>
    <dgm:pt modelId="{04EA5DF6-3EFC-7344-A72A-ED11BB8FD4AE}" type="sibTrans" cxnId="{EC471850-62F5-6449-886E-91A6F8D7AAAB}">
      <dgm:prSet/>
      <dgm:spPr/>
      <dgm:t>
        <a:bodyPr/>
        <a:lstStyle/>
        <a:p>
          <a:endParaRPr lang="en-GB"/>
        </a:p>
      </dgm:t>
    </dgm:pt>
    <dgm:pt modelId="{42C2C02B-003B-484C-A4F0-1A043148A7F1}">
      <dgm:prSet phldrT="[Text]" phldr="1"/>
      <dgm:spPr/>
      <dgm:t>
        <a:bodyPr/>
        <a:lstStyle/>
        <a:p>
          <a:endParaRPr lang="en-GB"/>
        </a:p>
      </dgm:t>
    </dgm:pt>
    <dgm:pt modelId="{C35723A2-6E14-DA4D-8AD0-2A9950E00495}" type="parTrans" cxnId="{76B4C134-C45F-E247-87A3-065E8BA5F72D}">
      <dgm:prSet/>
      <dgm:spPr/>
      <dgm:t>
        <a:bodyPr/>
        <a:lstStyle/>
        <a:p>
          <a:endParaRPr lang="en-GB"/>
        </a:p>
      </dgm:t>
    </dgm:pt>
    <dgm:pt modelId="{3D53D37D-90AC-8843-84FD-1C265E60CE8C}" type="sibTrans" cxnId="{76B4C134-C45F-E247-87A3-065E8BA5F72D}">
      <dgm:prSet/>
      <dgm:spPr/>
      <dgm:t>
        <a:bodyPr/>
        <a:lstStyle/>
        <a:p>
          <a:endParaRPr lang="en-GB"/>
        </a:p>
      </dgm:t>
    </dgm:pt>
    <dgm:pt modelId="{4E9343A8-A66F-ED48-AC75-BEDD40C82A0B}" type="pres">
      <dgm:prSet presAssocID="{B95902FC-AE42-1348-951F-1A9EEE91E1E6}" presName="Name0" presStyleCnt="0">
        <dgm:presLayoutVars>
          <dgm:chMax val="1"/>
          <dgm:chPref val="1"/>
        </dgm:presLayoutVars>
      </dgm:prSet>
      <dgm:spPr/>
    </dgm:pt>
    <dgm:pt modelId="{33BE78CB-C9A9-1445-BD1C-EBB61A5EF720}" type="pres">
      <dgm:prSet presAssocID="{639DE94D-5738-C34A-AB0A-65A6DF51477A}" presName="Parent" presStyleLbl="node0" presStyleIdx="0" presStyleCnt="1" custScaleX="141706" custScaleY="116822">
        <dgm:presLayoutVars>
          <dgm:chMax val="5"/>
          <dgm:chPref val="5"/>
        </dgm:presLayoutVars>
      </dgm:prSet>
      <dgm:spPr/>
    </dgm:pt>
    <dgm:pt modelId="{D1EF8C14-6FD5-E44A-829C-C8ECA01F70BC}" type="pres">
      <dgm:prSet presAssocID="{639DE94D-5738-C34A-AB0A-65A6DF51477A}" presName="Accent1" presStyleLbl="node1" presStyleIdx="0" presStyleCnt="13" custLinFactX="141252" custLinFactNeighborX="200000" custLinFactNeighborY="-47700"/>
      <dgm:spPr/>
    </dgm:pt>
    <dgm:pt modelId="{766C625E-4E48-7F4F-857F-10D66D7F65D0}" type="pres">
      <dgm:prSet presAssocID="{639DE94D-5738-C34A-AB0A-65A6DF51477A}" presName="Accent2" presStyleLbl="node1" presStyleIdx="1" presStyleCnt="13" custLinFactX="-188545" custLinFactNeighborX="-200000" custLinFactNeighborY="71883"/>
      <dgm:spPr/>
    </dgm:pt>
    <dgm:pt modelId="{48E263BA-EB83-944F-AD97-586C883BD5B1}" type="pres">
      <dgm:prSet presAssocID="{639DE94D-5738-C34A-AB0A-65A6DF51477A}" presName="Accent3" presStyleLbl="node1" presStyleIdx="2" presStyleCnt="13"/>
      <dgm:spPr/>
    </dgm:pt>
    <dgm:pt modelId="{C9A54880-B5BC-1D42-8A3B-56E7E9BD3AEB}" type="pres">
      <dgm:prSet presAssocID="{639DE94D-5738-C34A-AB0A-65A6DF51477A}" presName="Accent4" presStyleLbl="node1" presStyleIdx="3" presStyleCnt="13"/>
      <dgm:spPr/>
    </dgm:pt>
    <dgm:pt modelId="{E0F45C44-4512-814B-91EB-287D8E935E08}" type="pres">
      <dgm:prSet presAssocID="{639DE94D-5738-C34A-AB0A-65A6DF51477A}" presName="Accent5" presStyleLbl="node1" presStyleIdx="4" presStyleCnt="13" custLinFactX="-116592" custLinFactY="-100000" custLinFactNeighborX="-200000" custLinFactNeighborY="-161899"/>
      <dgm:spPr/>
    </dgm:pt>
    <dgm:pt modelId="{025C18DC-4CFD-ED4F-97EE-D644F7E0F64B}" type="pres">
      <dgm:prSet presAssocID="{639DE94D-5738-C34A-AB0A-65A6DF51477A}" presName="Accent6" presStyleLbl="node1" presStyleIdx="5" presStyleCnt="13" custLinFactX="-214462" custLinFactNeighborX="-300000" custLinFactNeighborY="14376"/>
      <dgm:spPr/>
    </dgm:pt>
    <dgm:pt modelId="{159F3038-9952-334E-8F17-719C9C6C6096}" type="pres">
      <dgm:prSet presAssocID="{AE7369C8-7F2E-BE4F-B6EE-93393DB7B35F}" presName="Child1" presStyleLbl="node1" presStyleIdx="6" presStyleCnt="13" custLinFactX="-4401" custLinFactNeighborX="-100000" custLinFactNeighborY="-14979">
        <dgm:presLayoutVars>
          <dgm:chMax val="0"/>
          <dgm:chPref val="0"/>
        </dgm:presLayoutVars>
      </dgm:prSet>
      <dgm:spPr/>
    </dgm:pt>
    <dgm:pt modelId="{F8B3A4AF-88A0-5B44-B311-8A61CC34BC82}" type="pres">
      <dgm:prSet presAssocID="{AE7369C8-7F2E-BE4F-B6EE-93393DB7B35F}" presName="Accent7" presStyleCnt="0"/>
      <dgm:spPr/>
    </dgm:pt>
    <dgm:pt modelId="{18D1A185-67E7-C140-8231-72C7AEF05BF1}" type="pres">
      <dgm:prSet presAssocID="{AE7369C8-7F2E-BE4F-B6EE-93393DB7B35F}" presName="AccentHold1" presStyleLbl="node1" presStyleIdx="7" presStyleCnt="13" custLinFactY="-53697" custLinFactNeighborX="-20840" custLinFactNeighborY="-100000"/>
      <dgm:spPr/>
    </dgm:pt>
    <dgm:pt modelId="{6F4BB625-A496-1547-87B5-FB1E8661F2C0}" type="pres">
      <dgm:prSet presAssocID="{AE7369C8-7F2E-BE4F-B6EE-93393DB7B35F}" presName="Accent8" presStyleCnt="0"/>
      <dgm:spPr/>
    </dgm:pt>
    <dgm:pt modelId="{74756953-CACA-3641-AE01-5914660D2DFE}" type="pres">
      <dgm:prSet presAssocID="{AE7369C8-7F2E-BE4F-B6EE-93393DB7B35F}" presName="AccentHold2" presStyleLbl="node1" presStyleIdx="8" presStyleCnt="13"/>
      <dgm:spPr/>
    </dgm:pt>
    <dgm:pt modelId="{7D771C40-66AA-2548-B365-39801D1880EC}" type="pres">
      <dgm:prSet presAssocID="{42C2C02B-003B-484C-A4F0-1A043148A7F1}" presName="Child2" presStyleLbl="node1" presStyleIdx="9" presStyleCnt="13">
        <dgm:presLayoutVars>
          <dgm:chMax val="0"/>
          <dgm:chPref val="0"/>
        </dgm:presLayoutVars>
      </dgm:prSet>
      <dgm:spPr/>
    </dgm:pt>
    <dgm:pt modelId="{A2770ED0-457D-6A4C-86BF-D983C49F45B9}" type="pres">
      <dgm:prSet presAssocID="{42C2C02B-003B-484C-A4F0-1A043148A7F1}" presName="Accent9" presStyleCnt="0"/>
      <dgm:spPr/>
    </dgm:pt>
    <dgm:pt modelId="{23ECD8FC-05D3-114E-8F05-64ACF43AE571}" type="pres">
      <dgm:prSet presAssocID="{42C2C02B-003B-484C-A4F0-1A043148A7F1}" presName="AccentHold1" presStyleLbl="node1" presStyleIdx="10" presStyleCnt="13" custLinFactX="156882" custLinFactY="100000" custLinFactNeighborX="200000" custLinFactNeighborY="163107"/>
      <dgm:spPr/>
    </dgm:pt>
    <dgm:pt modelId="{75FD0EE5-5334-CF41-9D35-2F1599EEB977}" type="pres">
      <dgm:prSet presAssocID="{42C2C02B-003B-484C-A4F0-1A043148A7F1}" presName="Accent10" presStyleCnt="0"/>
      <dgm:spPr/>
    </dgm:pt>
    <dgm:pt modelId="{95564440-A0B6-634C-88DB-B6C04C9A481D}" type="pres">
      <dgm:prSet presAssocID="{42C2C02B-003B-484C-A4F0-1A043148A7F1}" presName="AccentHold2" presStyleLbl="node1" presStyleIdx="11" presStyleCnt="13"/>
      <dgm:spPr/>
    </dgm:pt>
    <dgm:pt modelId="{C2ECE768-65E2-D74A-9D1B-A2D911E0A416}" type="pres">
      <dgm:prSet presAssocID="{42C2C02B-003B-484C-A4F0-1A043148A7F1}" presName="Accent11" presStyleCnt="0"/>
      <dgm:spPr/>
    </dgm:pt>
    <dgm:pt modelId="{F7FEEC29-424F-8A4E-8471-AC59417A1AC3}" type="pres">
      <dgm:prSet presAssocID="{42C2C02B-003B-484C-A4F0-1A043148A7F1}" presName="AccentHold3" presStyleLbl="node1" presStyleIdx="12" presStyleCnt="13" custLinFactY="58144" custLinFactNeighborX="14391" custLinFactNeighborY="100000"/>
      <dgm:spPr/>
    </dgm:pt>
  </dgm:ptLst>
  <dgm:cxnLst>
    <dgm:cxn modelId="{7AB4580F-B581-8543-932B-A13BD27AFC02}" srcId="{B95902FC-AE42-1348-951F-1A9EEE91E1E6}" destId="{639DE94D-5738-C34A-AB0A-65A6DF51477A}" srcOrd="0" destOrd="0" parTransId="{4C309313-26CD-054D-AE07-8BFA26CD5573}" sibTransId="{C7A8A37D-282F-4E48-B631-39C68FDDDC38}"/>
    <dgm:cxn modelId="{76B4C134-C45F-E247-87A3-065E8BA5F72D}" srcId="{639DE94D-5738-C34A-AB0A-65A6DF51477A}" destId="{42C2C02B-003B-484C-A4F0-1A043148A7F1}" srcOrd="1" destOrd="0" parTransId="{C35723A2-6E14-DA4D-8AD0-2A9950E00495}" sibTransId="{3D53D37D-90AC-8843-84FD-1C265E60CE8C}"/>
    <dgm:cxn modelId="{EC471850-62F5-6449-886E-91A6F8D7AAAB}" srcId="{639DE94D-5738-C34A-AB0A-65A6DF51477A}" destId="{AE7369C8-7F2E-BE4F-B6EE-93393DB7B35F}" srcOrd="0" destOrd="0" parTransId="{770FE51E-ECFA-7049-856E-8ED959BCE6B8}" sibTransId="{04EA5DF6-3EFC-7344-A72A-ED11BB8FD4AE}"/>
    <dgm:cxn modelId="{EBF96350-4F04-B141-AA53-F767DC1FB6D2}" type="presOf" srcId="{AE7369C8-7F2E-BE4F-B6EE-93393DB7B35F}" destId="{159F3038-9952-334E-8F17-719C9C6C6096}" srcOrd="0" destOrd="0" presId="urn:microsoft.com/office/officeart/2009/3/layout/CircleRelationship"/>
    <dgm:cxn modelId="{74B98583-8C93-4C43-AD3C-664FA9429B9A}" type="presOf" srcId="{639DE94D-5738-C34A-AB0A-65A6DF51477A}" destId="{33BE78CB-C9A9-1445-BD1C-EBB61A5EF720}" srcOrd="0" destOrd="0" presId="urn:microsoft.com/office/officeart/2009/3/layout/CircleRelationship"/>
    <dgm:cxn modelId="{095E039A-C6B2-9146-8F9C-09AAF29739D5}" type="presOf" srcId="{B95902FC-AE42-1348-951F-1A9EEE91E1E6}" destId="{4E9343A8-A66F-ED48-AC75-BEDD40C82A0B}" srcOrd="0" destOrd="0" presId="urn:microsoft.com/office/officeart/2009/3/layout/CircleRelationship"/>
    <dgm:cxn modelId="{4F6116D6-07D1-4C49-9611-7BF7949EF128}" type="presOf" srcId="{42C2C02B-003B-484C-A4F0-1A043148A7F1}" destId="{7D771C40-66AA-2548-B365-39801D1880EC}" srcOrd="0" destOrd="0" presId="urn:microsoft.com/office/officeart/2009/3/layout/CircleRelationship"/>
    <dgm:cxn modelId="{B5C39FF7-2C8F-0D4E-9A85-F22DF65CB446}" type="presParOf" srcId="{4E9343A8-A66F-ED48-AC75-BEDD40C82A0B}" destId="{33BE78CB-C9A9-1445-BD1C-EBB61A5EF720}" srcOrd="0" destOrd="0" presId="urn:microsoft.com/office/officeart/2009/3/layout/CircleRelationship"/>
    <dgm:cxn modelId="{93E54489-2176-4141-855A-01ACA7C8ABB1}" type="presParOf" srcId="{4E9343A8-A66F-ED48-AC75-BEDD40C82A0B}" destId="{D1EF8C14-6FD5-E44A-829C-C8ECA01F70BC}" srcOrd="1" destOrd="0" presId="urn:microsoft.com/office/officeart/2009/3/layout/CircleRelationship"/>
    <dgm:cxn modelId="{E4E73195-1414-024C-89E8-A4E8BDFCED0B}" type="presParOf" srcId="{4E9343A8-A66F-ED48-AC75-BEDD40C82A0B}" destId="{766C625E-4E48-7F4F-857F-10D66D7F65D0}" srcOrd="2" destOrd="0" presId="urn:microsoft.com/office/officeart/2009/3/layout/CircleRelationship"/>
    <dgm:cxn modelId="{0207C296-E0A7-7A45-A3D4-96F07ABB774E}" type="presParOf" srcId="{4E9343A8-A66F-ED48-AC75-BEDD40C82A0B}" destId="{48E263BA-EB83-944F-AD97-586C883BD5B1}" srcOrd="3" destOrd="0" presId="urn:microsoft.com/office/officeart/2009/3/layout/CircleRelationship"/>
    <dgm:cxn modelId="{86E633DF-3A74-1540-8622-955F361FFFEB}" type="presParOf" srcId="{4E9343A8-A66F-ED48-AC75-BEDD40C82A0B}" destId="{C9A54880-B5BC-1D42-8A3B-56E7E9BD3AEB}" srcOrd="4" destOrd="0" presId="urn:microsoft.com/office/officeart/2009/3/layout/CircleRelationship"/>
    <dgm:cxn modelId="{1BE84AD1-FADC-3047-99F3-097AFCEABC40}" type="presParOf" srcId="{4E9343A8-A66F-ED48-AC75-BEDD40C82A0B}" destId="{E0F45C44-4512-814B-91EB-287D8E935E08}" srcOrd="5" destOrd="0" presId="urn:microsoft.com/office/officeart/2009/3/layout/CircleRelationship"/>
    <dgm:cxn modelId="{7AD4E490-8993-7E4B-AB57-8FC48036F263}" type="presParOf" srcId="{4E9343A8-A66F-ED48-AC75-BEDD40C82A0B}" destId="{025C18DC-4CFD-ED4F-97EE-D644F7E0F64B}" srcOrd="6" destOrd="0" presId="urn:microsoft.com/office/officeart/2009/3/layout/CircleRelationship"/>
    <dgm:cxn modelId="{BDC9662A-EF44-824B-8231-620CDD7089E7}" type="presParOf" srcId="{4E9343A8-A66F-ED48-AC75-BEDD40C82A0B}" destId="{159F3038-9952-334E-8F17-719C9C6C6096}" srcOrd="7" destOrd="0" presId="urn:microsoft.com/office/officeart/2009/3/layout/CircleRelationship"/>
    <dgm:cxn modelId="{3EABCFE7-371E-D949-B232-A0722AD0959D}" type="presParOf" srcId="{4E9343A8-A66F-ED48-AC75-BEDD40C82A0B}" destId="{F8B3A4AF-88A0-5B44-B311-8A61CC34BC82}" srcOrd="8" destOrd="0" presId="urn:microsoft.com/office/officeart/2009/3/layout/CircleRelationship"/>
    <dgm:cxn modelId="{D0379461-E88E-654B-98ED-6884193FBDEE}" type="presParOf" srcId="{F8B3A4AF-88A0-5B44-B311-8A61CC34BC82}" destId="{18D1A185-67E7-C140-8231-72C7AEF05BF1}" srcOrd="0" destOrd="0" presId="urn:microsoft.com/office/officeart/2009/3/layout/CircleRelationship"/>
    <dgm:cxn modelId="{F10B514B-C29E-5947-A4CC-6A288CE61A63}" type="presParOf" srcId="{4E9343A8-A66F-ED48-AC75-BEDD40C82A0B}" destId="{6F4BB625-A496-1547-87B5-FB1E8661F2C0}" srcOrd="9" destOrd="0" presId="urn:microsoft.com/office/officeart/2009/3/layout/CircleRelationship"/>
    <dgm:cxn modelId="{79CD148D-CB35-434A-99D1-9FC03B42326E}" type="presParOf" srcId="{6F4BB625-A496-1547-87B5-FB1E8661F2C0}" destId="{74756953-CACA-3641-AE01-5914660D2DFE}" srcOrd="0" destOrd="0" presId="urn:microsoft.com/office/officeart/2009/3/layout/CircleRelationship"/>
    <dgm:cxn modelId="{EB036846-C542-2D40-9355-559880C2DDCE}" type="presParOf" srcId="{4E9343A8-A66F-ED48-AC75-BEDD40C82A0B}" destId="{7D771C40-66AA-2548-B365-39801D1880EC}" srcOrd="10" destOrd="0" presId="urn:microsoft.com/office/officeart/2009/3/layout/CircleRelationship"/>
    <dgm:cxn modelId="{AB7765F0-46CD-B445-BDD4-29D80F1259A5}" type="presParOf" srcId="{4E9343A8-A66F-ED48-AC75-BEDD40C82A0B}" destId="{A2770ED0-457D-6A4C-86BF-D983C49F45B9}" srcOrd="11" destOrd="0" presId="urn:microsoft.com/office/officeart/2009/3/layout/CircleRelationship"/>
    <dgm:cxn modelId="{7B3E9A85-8F23-AD41-8F62-442AB92D5E29}" type="presParOf" srcId="{A2770ED0-457D-6A4C-86BF-D983C49F45B9}" destId="{23ECD8FC-05D3-114E-8F05-64ACF43AE571}" srcOrd="0" destOrd="0" presId="urn:microsoft.com/office/officeart/2009/3/layout/CircleRelationship"/>
    <dgm:cxn modelId="{BF040399-7D8C-2944-954C-B4CAA57DFEC9}" type="presParOf" srcId="{4E9343A8-A66F-ED48-AC75-BEDD40C82A0B}" destId="{75FD0EE5-5334-CF41-9D35-2F1599EEB977}" srcOrd="12" destOrd="0" presId="urn:microsoft.com/office/officeart/2009/3/layout/CircleRelationship"/>
    <dgm:cxn modelId="{B59579BF-989A-CD42-9BBB-F88124FAC9A8}" type="presParOf" srcId="{75FD0EE5-5334-CF41-9D35-2F1599EEB977}" destId="{95564440-A0B6-634C-88DB-B6C04C9A481D}" srcOrd="0" destOrd="0" presId="urn:microsoft.com/office/officeart/2009/3/layout/CircleRelationship"/>
    <dgm:cxn modelId="{C53138E4-51ED-0047-89DD-3F152F08BF84}" type="presParOf" srcId="{4E9343A8-A66F-ED48-AC75-BEDD40C82A0B}" destId="{C2ECE768-65E2-D74A-9D1B-A2D911E0A416}" srcOrd="13" destOrd="0" presId="urn:microsoft.com/office/officeart/2009/3/layout/CircleRelationship"/>
    <dgm:cxn modelId="{3941C46E-5B9D-F14E-BCCC-A93BE78E9A2B}" type="presParOf" srcId="{C2ECE768-65E2-D74A-9D1B-A2D911E0A416}" destId="{F7FEEC29-424F-8A4E-8471-AC59417A1AC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E2DAD3-929B-444E-9F46-E14388AFC254}"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FAC6072D-2ADE-C043-B16F-B5CC2435F6E4}">
      <dgm:prSet phldrT="[Text]" custT="1"/>
      <dgm:spPr/>
      <dgm:t>
        <a:bodyPr/>
        <a:lstStyle/>
        <a:p>
          <a:pPr rtl="0"/>
          <a:endParaRPr lang="en-US" sz="2800" dirty="0">
            <a:solidFill>
              <a:schemeClr val="tx1"/>
            </a:solidFill>
          </a:endParaRPr>
        </a:p>
      </dgm:t>
    </dgm:pt>
    <dgm:pt modelId="{9FD2E8E1-5693-0345-A87A-81AA04194440}" type="parTrans" cxnId="{316B6299-0416-5E40-B769-90AE2D17DA64}">
      <dgm:prSet/>
      <dgm:spPr/>
      <dgm:t>
        <a:bodyPr/>
        <a:lstStyle/>
        <a:p>
          <a:endParaRPr lang="en-US"/>
        </a:p>
      </dgm:t>
    </dgm:pt>
    <dgm:pt modelId="{FACBC7E7-1CC3-6047-8FB1-45F2BE36920F}" type="sibTrans" cxnId="{316B6299-0416-5E40-B769-90AE2D17DA64}">
      <dgm:prSet/>
      <dgm:spPr/>
      <dgm:t>
        <a:bodyPr/>
        <a:lstStyle/>
        <a:p>
          <a:endParaRPr lang="en-US"/>
        </a:p>
      </dgm:t>
    </dgm:pt>
    <dgm:pt modelId="{AB767568-0704-CF4F-8335-0790034E7351}">
      <dgm:prSet phldrT="[Text]" custT="1"/>
      <dgm:spPr/>
      <dgm:t>
        <a:bodyPr/>
        <a:lstStyle/>
        <a:p>
          <a:pPr rtl="0"/>
          <a:r>
            <a:rPr lang="en-GB" sz="2000" dirty="0"/>
            <a:t>Because God Almighty created mankind and jinn to worship Him.
This worship can only be known by studding Islamic jurisprudence, its rulings and evidence, and this is only by knowing the scholars from the imams of hadith and Islamic jurisprudence.</a:t>
          </a:r>
          <a:endParaRPr lang="en-US" sz="2000" dirty="0"/>
        </a:p>
      </dgm:t>
    </dgm:pt>
    <dgm:pt modelId="{76723903-0E81-924F-89C7-91E27CBF921C}" type="parTrans" cxnId="{D13115E0-918D-1A4B-A588-EF154307147D}">
      <dgm:prSet/>
      <dgm:spPr/>
      <dgm:t>
        <a:bodyPr/>
        <a:lstStyle/>
        <a:p>
          <a:endParaRPr lang="en-US"/>
        </a:p>
      </dgm:t>
    </dgm:pt>
    <dgm:pt modelId="{53DFB863-77FD-9040-9FD5-82375059FA0E}" type="sibTrans" cxnId="{D13115E0-918D-1A4B-A588-EF154307147D}">
      <dgm:prSet/>
      <dgm:spPr/>
      <dgm:t>
        <a:bodyPr/>
        <a:lstStyle/>
        <a:p>
          <a:endParaRPr lang="en-US"/>
        </a:p>
      </dgm:t>
    </dgm:pt>
    <dgm:pt modelId="{11A129F4-126D-CC4E-855A-1DC2AF538D65}">
      <dgm:prSet phldrT="[Text]" custT="1"/>
      <dgm:spPr/>
      <dgm:t>
        <a:bodyPr/>
        <a:lstStyle/>
        <a:p>
          <a:pPr rtl="0"/>
          <a:endParaRPr lang="en-US" sz="2800" dirty="0">
            <a:solidFill>
              <a:schemeClr val="tx1"/>
            </a:solidFill>
          </a:endParaRPr>
        </a:p>
      </dgm:t>
    </dgm:pt>
    <dgm:pt modelId="{B554BAA0-677B-6949-BA23-A5A041EA1344}" type="parTrans" cxnId="{BED0D365-D8AE-1C4F-A9D0-6ECB69BFBF34}">
      <dgm:prSet/>
      <dgm:spPr/>
      <dgm:t>
        <a:bodyPr/>
        <a:lstStyle/>
        <a:p>
          <a:endParaRPr lang="en-US"/>
        </a:p>
      </dgm:t>
    </dgm:pt>
    <dgm:pt modelId="{35C49369-07DE-6945-942A-A2A61BCD6187}" type="sibTrans" cxnId="{BED0D365-D8AE-1C4F-A9D0-6ECB69BFBF34}">
      <dgm:prSet/>
      <dgm:spPr/>
      <dgm:t>
        <a:bodyPr/>
        <a:lstStyle/>
        <a:p>
          <a:endParaRPr lang="en-US"/>
        </a:p>
      </dgm:t>
    </dgm:pt>
    <dgm:pt modelId="{1B8AEB7E-3804-B74B-AE30-A2EDE1BBAC53}">
      <dgm:prSet phldrT="[Text]"/>
      <dgm:spPr/>
      <dgm:t>
        <a:bodyPr/>
        <a:lstStyle/>
        <a:p>
          <a:pPr rtl="1"/>
          <a:endParaRPr lang="en-US" sz="1500" dirty="0"/>
        </a:p>
      </dgm:t>
    </dgm:pt>
    <dgm:pt modelId="{1D3D660A-9237-DF42-BAA5-1A3290FA5158}" type="parTrans" cxnId="{CF071940-15B3-C541-841F-2DE4E7C7B8B2}">
      <dgm:prSet/>
      <dgm:spPr/>
      <dgm:t>
        <a:bodyPr/>
        <a:lstStyle/>
        <a:p>
          <a:endParaRPr lang="en-US"/>
        </a:p>
      </dgm:t>
    </dgm:pt>
    <dgm:pt modelId="{05C0F85F-B688-0749-8796-F428374E5809}" type="sibTrans" cxnId="{CF071940-15B3-C541-841F-2DE4E7C7B8B2}">
      <dgm:prSet/>
      <dgm:spPr/>
      <dgm:t>
        <a:bodyPr/>
        <a:lstStyle/>
        <a:p>
          <a:endParaRPr lang="en-US"/>
        </a:p>
      </dgm:t>
    </dgm:pt>
    <dgm:pt modelId="{A9C412E2-1A4C-074B-B35B-67CB8DDA8D49}">
      <dgm:prSet phldrT="[Text]" custT="1"/>
      <dgm:spPr/>
      <dgm:t>
        <a:bodyPr/>
        <a:lstStyle/>
        <a:p>
          <a:pPr rtl="1"/>
          <a:r>
            <a:rPr lang="ar-SA" sz="2800" dirty="0"/>
            <a:t> </a:t>
          </a:r>
        </a:p>
      </dgm:t>
    </dgm:pt>
    <dgm:pt modelId="{C77DC3BD-1C6A-CE4C-BBE0-611E4AD27C45}" type="parTrans" cxnId="{FF4A6737-2069-2044-ADB5-35FB20406823}">
      <dgm:prSet/>
      <dgm:spPr/>
      <dgm:t>
        <a:bodyPr/>
        <a:lstStyle/>
        <a:p>
          <a:endParaRPr lang="en-US"/>
        </a:p>
      </dgm:t>
    </dgm:pt>
    <dgm:pt modelId="{85BF37EE-E53B-5C41-9568-0DD454D3DA75}" type="sibTrans" cxnId="{FF4A6737-2069-2044-ADB5-35FB20406823}">
      <dgm:prSet/>
      <dgm:spPr/>
      <dgm:t>
        <a:bodyPr/>
        <a:lstStyle/>
        <a:p>
          <a:endParaRPr lang="en-US"/>
        </a:p>
      </dgm:t>
    </dgm:pt>
    <dgm:pt modelId="{B62F6BF6-61DE-C843-8576-C3E0EB5819AD}">
      <dgm:prSet phldrT="[Text]"/>
      <dgm:spPr/>
      <dgm:t>
        <a:bodyPr/>
        <a:lstStyle/>
        <a:p>
          <a:pPr rtl="0"/>
          <a:endParaRPr lang="en-US" sz="1700" dirty="0"/>
        </a:p>
      </dgm:t>
    </dgm:pt>
    <dgm:pt modelId="{9C3A668D-332C-3E4B-AC8B-B84B8AC2BD39}" type="parTrans" cxnId="{2619EEAA-421F-024C-92BB-41675F49E5E2}">
      <dgm:prSet/>
      <dgm:spPr/>
      <dgm:t>
        <a:bodyPr/>
        <a:lstStyle/>
        <a:p>
          <a:endParaRPr lang="en-US"/>
        </a:p>
      </dgm:t>
    </dgm:pt>
    <dgm:pt modelId="{67DADC3B-CC59-D54E-84C9-D894BA3E4083}" type="sibTrans" cxnId="{2619EEAA-421F-024C-92BB-41675F49E5E2}">
      <dgm:prSet/>
      <dgm:spPr/>
      <dgm:t>
        <a:bodyPr/>
        <a:lstStyle/>
        <a:p>
          <a:endParaRPr lang="en-US"/>
        </a:p>
      </dgm:t>
    </dgm:pt>
    <dgm:pt modelId="{0D43192B-B258-494E-A852-E995595DD4A8}">
      <dgm:prSet custT="1"/>
      <dgm:spPr/>
      <dgm:t>
        <a:bodyPr/>
        <a:lstStyle/>
        <a:p>
          <a:pPr rtl="0"/>
          <a:r>
            <a:rPr lang="en-GB" sz="2000" dirty="0">
              <a:cs typeface="+mj-cs"/>
            </a:rPr>
            <a:t>One of the reasons for the servant’s happiness, and the signs of His will to for him to do good is that God gives Faqih understanding in his religion: the Prophet said: </a:t>
          </a:r>
          <a:r>
            <a:rPr lang="en-GB" sz="2000" b="0" i="0" u="none" dirty="0">
              <a:cs typeface="+mj-cs"/>
            </a:rPr>
            <a:t>“When Allah wishes good for anyone, He bestows upon him the Fiqh (comprehension) of the religion.” The Prophet</a:t>
          </a:r>
          <a:r>
            <a:rPr lang="ar-SA" sz="2000" b="0" i="0" u="none" dirty="0">
              <a:cs typeface="+mj-cs"/>
            </a:rPr>
            <a:t>(</a:t>
          </a:r>
          <a:r>
            <a:rPr lang="ar-SA" sz="2000" b="0" i="0" u="none" dirty="0" err="1">
              <a:cs typeface="+mj-cs"/>
            </a:rPr>
            <a:t>ﷺ</a:t>
          </a:r>
          <a:r>
            <a:rPr lang="ar-SA" sz="2000" b="0" i="0" u="none" dirty="0">
              <a:cs typeface="+mj-cs"/>
            </a:rPr>
            <a:t>) </a:t>
          </a:r>
          <a:r>
            <a:rPr lang="en-GB" sz="2000" b="0" i="0" u="none" dirty="0">
              <a:cs typeface="+mj-cs"/>
            </a:rPr>
            <a:t>said: "Whoever takes a path upon which to obtain knowledge, Allah makes the path to Paradise easy for him."</a:t>
          </a:r>
          <a:endParaRPr lang="en-GB" sz="2000" dirty="0">
            <a:cs typeface="+mj-cs"/>
          </a:endParaRPr>
        </a:p>
      </dgm:t>
    </dgm:pt>
    <dgm:pt modelId="{34930E1A-7B42-F34F-ADC1-41C1047F5F7A}" type="parTrans" cxnId="{788D41CB-F45A-064B-B76F-FC61EF4C276C}">
      <dgm:prSet/>
      <dgm:spPr/>
      <dgm:t>
        <a:bodyPr/>
        <a:lstStyle/>
        <a:p>
          <a:endParaRPr lang="en-GB"/>
        </a:p>
      </dgm:t>
    </dgm:pt>
    <dgm:pt modelId="{D8ADDB5C-09C8-0346-AD62-BEDAFA33F9D5}" type="sibTrans" cxnId="{788D41CB-F45A-064B-B76F-FC61EF4C276C}">
      <dgm:prSet/>
      <dgm:spPr/>
      <dgm:t>
        <a:bodyPr/>
        <a:lstStyle/>
        <a:p>
          <a:endParaRPr lang="en-GB"/>
        </a:p>
      </dgm:t>
    </dgm:pt>
    <dgm:pt modelId="{2E863D7F-9B7E-5B44-8A10-9917F9D1B1D8}">
      <dgm:prSet custT="1"/>
      <dgm:spPr/>
      <dgm:t>
        <a:bodyPr/>
        <a:lstStyle/>
        <a:p>
          <a:pPr rtl="0"/>
          <a:r>
            <a:rPr lang="en-GB" sz="2200" dirty="0"/>
            <a:t>The importance of jurisprudence is evident in the fact that it is the means by which the lawful and the forbidden are known. </a:t>
          </a:r>
        </a:p>
      </dgm:t>
    </dgm:pt>
    <dgm:pt modelId="{DCCEBDBB-FC45-BE4A-80F6-F5F30C729F91}" type="parTrans" cxnId="{7A70A75C-5C8E-594F-9994-882E35A1016C}">
      <dgm:prSet/>
      <dgm:spPr/>
      <dgm:t>
        <a:bodyPr/>
        <a:lstStyle/>
        <a:p>
          <a:endParaRPr lang="en-GB"/>
        </a:p>
      </dgm:t>
    </dgm:pt>
    <dgm:pt modelId="{973FAC9A-3ED2-0F49-B235-BC0ADB38082A}" type="sibTrans" cxnId="{7A70A75C-5C8E-594F-9994-882E35A1016C}">
      <dgm:prSet/>
      <dgm:spPr/>
      <dgm:t>
        <a:bodyPr/>
        <a:lstStyle/>
        <a:p>
          <a:endParaRPr lang="en-GB"/>
        </a:p>
      </dgm:t>
    </dgm:pt>
    <dgm:pt modelId="{50C3420C-488E-6446-8DF7-341B2A63D847}">
      <dgm:prSet custT="1"/>
      <dgm:spPr/>
      <dgm:t>
        <a:bodyPr/>
        <a:lstStyle/>
        <a:p>
          <a:pPr rtl="0"/>
          <a:r>
            <a:rPr lang="en-GB" sz="2200" dirty="0"/>
            <a:t>That is why Imam Al-Kasani defined it by saying: “Fiqh is the science of what is permissible and what is forbidden.”</a:t>
          </a:r>
        </a:p>
      </dgm:t>
    </dgm:pt>
    <dgm:pt modelId="{7809D3E0-FF14-254B-A3DC-49574941DE82}" type="parTrans" cxnId="{6A482A96-8DD8-9C49-9449-6138098289D2}">
      <dgm:prSet/>
      <dgm:spPr/>
    </dgm:pt>
    <dgm:pt modelId="{7C1F639E-39D9-DF47-8F84-91D3B0B36BD5}" type="sibTrans" cxnId="{6A482A96-8DD8-9C49-9449-6138098289D2}">
      <dgm:prSet/>
      <dgm:spPr/>
    </dgm:pt>
    <dgm:pt modelId="{7C284789-AD9E-1444-BC2E-41D7F82D7CC7}" type="pres">
      <dgm:prSet presAssocID="{F1E2DAD3-929B-444E-9F46-E14388AFC254}" presName="linearFlow" presStyleCnt="0">
        <dgm:presLayoutVars>
          <dgm:dir/>
          <dgm:animLvl val="lvl"/>
          <dgm:resizeHandles val="exact"/>
        </dgm:presLayoutVars>
      </dgm:prSet>
      <dgm:spPr/>
    </dgm:pt>
    <dgm:pt modelId="{0320AF15-3607-6C4A-89E6-A70BC9B1AA89}" type="pres">
      <dgm:prSet presAssocID="{FAC6072D-2ADE-C043-B16F-B5CC2435F6E4}" presName="composite" presStyleCnt="0"/>
      <dgm:spPr/>
    </dgm:pt>
    <dgm:pt modelId="{573950DD-035B-0048-8089-3AFB239C2D0F}" type="pres">
      <dgm:prSet presAssocID="{FAC6072D-2ADE-C043-B16F-B5CC2435F6E4}" presName="parentText" presStyleLbl="alignNode1" presStyleIdx="0" presStyleCnt="3">
        <dgm:presLayoutVars>
          <dgm:chMax val="1"/>
          <dgm:bulletEnabled val="1"/>
        </dgm:presLayoutVars>
      </dgm:prSet>
      <dgm:spPr/>
    </dgm:pt>
    <dgm:pt modelId="{4E82832A-C38A-9841-8792-45488D84F0FF}" type="pres">
      <dgm:prSet presAssocID="{FAC6072D-2ADE-C043-B16F-B5CC2435F6E4}" presName="descendantText" presStyleLbl="alignAcc1" presStyleIdx="0" presStyleCnt="3">
        <dgm:presLayoutVars>
          <dgm:bulletEnabled val="1"/>
        </dgm:presLayoutVars>
      </dgm:prSet>
      <dgm:spPr/>
    </dgm:pt>
    <dgm:pt modelId="{979F2F1B-A1BF-3841-92DD-1891B03CE7AC}" type="pres">
      <dgm:prSet presAssocID="{FACBC7E7-1CC3-6047-8FB1-45F2BE36920F}" presName="sp" presStyleCnt="0"/>
      <dgm:spPr/>
    </dgm:pt>
    <dgm:pt modelId="{4AB5C2DA-A958-864B-9765-4F936297A154}" type="pres">
      <dgm:prSet presAssocID="{11A129F4-126D-CC4E-855A-1DC2AF538D65}" presName="composite" presStyleCnt="0"/>
      <dgm:spPr/>
    </dgm:pt>
    <dgm:pt modelId="{BBE407FE-C8D1-F644-AF14-FE3DD4BF2F13}" type="pres">
      <dgm:prSet presAssocID="{11A129F4-126D-CC4E-855A-1DC2AF538D65}" presName="parentText" presStyleLbl="alignNode1" presStyleIdx="1" presStyleCnt="3" custScaleX="98098" custScaleY="118155" custLinFactNeighborX="0" custLinFactNeighborY="6845">
        <dgm:presLayoutVars>
          <dgm:chMax val="1"/>
          <dgm:bulletEnabled val="1"/>
        </dgm:presLayoutVars>
      </dgm:prSet>
      <dgm:spPr/>
    </dgm:pt>
    <dgm:pt modelId="{01F80639-CCFA-B147-BB39-6F2A59C68BAB}" type="pres">
      <dgm:prSet presAssocID="{11A129F4-126D-CC4E-855A-1DC2AF538D65}" presName="descendantText" presStyleLbl="alignAcc1" presStyleIdx="1" presStyleCnt="3" custScaleY="130674">
        <dgm:presLayoutVars>
          <dgm:bulletEnabled val="1"/>
        </dgm:presLayoutVars>
      </dgm:prSet>
      <dgm:spPr/>
    </dgm:pt>
    <dgm:pt modelId="{83718CC9-71CD-7E49-A53D-054BAED0AFE2}" type="pres">
      <dgm:prSet presAssocID="{35C49369-07DE-6945-942A-A2A61BCD6187}" presName="sp" presStyleCnt="0"/>
      <dgm:spPr/>
    </dgm:pt>
    <dgm:pt modelId="{A08423D6-2AE8-9C46-A966-0BAC1B5B45D6}" type="pres">
      <dgm:prSet presAssocID="{A9C412E2-1A4C-074B-B35B-67CB8DDA8D49}" presName="composite" presStyleCnt="0"/>
      <dgm:spPr/>
    </dgm:pt>
    <dgm:pt modelId="{AE13C591-CF05-9542-9B55-DD6CDB37B833}" type="pres">
      <dgm:prSet presAssocID="{A9C412E2-1A4C-074B-B35B-67CB8DDA8D49}" presName="parentText" presStyleLbl="alignNode1" presStyleIdx="2" presStyleCnt="3" custLinFactNeighborX="-1027" custLinFactNeighborY="2522">
        <dgm:presLayoutVars>
          <dgm:chMax val="1"/>
          <dgm:bulletEnabled val="1"/>
        </dgm:presLayoutVars>
      </dgm:prSet>
      <dgm:spPr/>
    </dgm:pt>
    <dgm:pt modelId="{198D2647-DB99-8848-836F-99ABEA640E06}" type="pres">
      <dgm:prSet presAssocID="{A9C412E2-1A4C-074B-B35B-67CB8DDA8D49}" presName="descendantText" presStyleLbl="alignAcc1" presStyleIdx="2" presStyleCnt="3" custScaleY="141251">
        <dgm:presLayoutVars>
          <dgm:bulletEnabled val="1"/>
        </dgm:presLayoutVars>
      </dgm:prSet>
      <dgm:spPr/>
    </dgm:pt>
  </dgm:ptLst>
  <dgm:cxnLst>
    <dgm:cxn modelId="{F3FCA101-1CC1-8B4A-B22B-1CACB728EF9F}" type="presOf" srcId="{B62F6BF6-61DE-C843-8576-C3E0EB5819AD}" destId="{198D2647-DB99-8848-836F-99ABEA640E06}" srcOrd="0" destOrd="0" presId="urn:microsoft.com/office/officeart/2005/8/layout/chevron2"/>
    <dgm:cxn modelId="{87F84706-4918-B146-95CE-9178FA6D2542}" type="presOf" srcId="{0D43192B-B258-494E-A852-E995595DD4A8}" destId="{01F80639-CCFA-B147-BB39-6F2A59C68BAB}" srcOrd="0" destOrd="1" presId="urn:microsoft.com/office/officeart/2005/8/layout/chevron2"/>
    <dgm:cxn modelId="{FF4A6737-2069-2044-ADB5-35FB20406823}" srcId="{F1E2DAD3-929B-444E-9F46-E14388AFC254}" destId="{A9C412E2-1A4C-074B-B35B-67CB8DDA8D49}" srcOrd="2" destOrd="0" parTransId="{C77DC3BD-1C6A-CE4C-BBE0-611E4AD27C45}" sibTransId="{85BF37EE-E53B-5C41-9568-0DD454D3DA75}"/>
    <dgm:cxn modelId="{5F894338-EFA0-7347-B37B-248025C6F0DC}" type="presOf" srcId="{2E863D7F-9B7E-5B44-8A10-9917F9D1B1D8}" destId="{198D2647-DB99-8848-836F-99ABEA640E06}" srcOrd="0" destOrd="1" presId="urn:microsoft.com/office/officeart/2005/8/layout/chevron2"/>
    <dgm:cxn modelId="{CF071940-15B3-C541-841F-2DE4E7C7B8B2}" srcId="{11A129F4-126D-CC4E-855A-1DC2AF538D65}" destId="{1B8AEB7E-3804-B74B-AE30-A2EDE1BBAC53}" srcOrd="0" destOrd="0" parTransId="{1D3D660A-9237-DF42-BAA5-1A3290FA5158}" sibTransId="{05C0F85F-B688-0749-8796-F428374E5809}"/>
    <dgm:cxn modelId="{7A70A75C-5C8E-594F-9994-882E35A1016C}" srcId="{A9C412E2-1A4C-074B-B35B-67CB8DDA8D49}" destId="{2E863D7F-9B7E-5B44-8A10-9917F9D1B1D8}" srcOrd="1" destOrd="0" parTransId="{DCCEBDBB-FC45-BE4A-80F6-F5F30C729F91}" sibTransId="{973FAC9A-3ED2-0F49-B235-BC0ADB38082A}"/>
    <dgm:cxn modelId="{BED0D365-D8AE-1C4F-A9D0-6ECB69BFBF34}" srcId="{F1E2DAD3-929B-444E-9F46-E14388AFC254}" destId="{11A129F4-126D-CC4E-855A-1DC2AF538D65}" srcOrd="1" destOrd="0" parTransId="{B554BAA0-677B-6949-BA23-A5A041EA1344}" sibTransId="{35C49369-07DE-6945-942A-A2A61BCD6187}"/>
    <dgm:cxn modelId="{0C06EF72-8447-E640-844B-B297090E642F}" type="presOf" srcId="{AB767568-0704-CF4F-8335-0790034E7351}" destId="{4E82832A-C38A-9841-8792-45488D84F0FF}" srcOrd="0" destOrd="0" presId="urn:microsoft.com/office/officeart/2005/8/layout/chevron2"/>
    <dgm:cxn modelId="{9EEC8B73-6BA2-074D-9A55-0710A149F1E3}" type="presOf" srcId="{11A129F4-126D-CC4E-855A-1DC2AF538D65}" destId="{BBE407FE-C8D1-F644-AF14-FE3DD4BF2F13}" srcOrd="0" destOrd="0" presId="urn:microsoft.com/office/officeart/2005/8/layout/chevron2"/>
    <dgm:cxn modelId="{6A482A96-8DD8-9C49-9449-6138098289D2}" srcId="{A9C412E2-1A4C-074B-B35B-67CB8DDA8D49}" destId="{50C3420C-488E-6446-8DF7-341B2A63D847}" srcOrd="2" destOrd="0" parTransId="{7809D3E0-FF14-254B-A3DC-49574941DE82}" sibTransId="{7C1F639E-39D9-DF47-8F84-91D3B0B36BD5}"/>
    <dgm:cxn modelId="{316B6299-0416-5E40-B769-90AE2D17DA64}" srcId="{F1E2DAD3-929B-444E-9F46-E14388AFC254}" destId="{FAC6072D-2ADE-C043-B16F-B5CC2435F6E4}" srcOrd="0" destOrd="0" parTransId="{9FD2E8E1-5693-0345-A87A-81AA04194440}" sibTransId="{FACBC7E7-1CC3-6047-8FB1-45F2BE36920F}"/>
    <dgm:cxn modelId="{2619EEAA-421F-024C-92BB-41675F49E5E2}" srcId="{A9C412E2-1A4C-074B-B35B-67CB8DDA8D49}" destId="{B62F6BF6-61DE-C843-8576-C3E0EB5819AD}" srcOrd="0" destOrd="0" parTransId="{9C3A668D-332C-3E4B-AC8B-B84B8AC2BD39}" sibTransId="{67DADC3B-CC59-D54E-84C9-D894BA3E4083}"/>
    <dgm:cxn modelId="{8F26A2BA-A384-504C-B9D1-357AB53322AF}" type="presOf" srcId="{FAC6072D-2ADE-C043-B16F-B5CC2435F6E4}" destId="{573950DD-035B-0048-8089-3AFB239C2D0F}" srcOrd="0" destOrd="0" presId="urn:microsoft.com/office/officeart/2005/8/layout/chevron2"/>
    <dgm:cxn modelId="{4946D6BA-AF94-D247-A590-41DB7163A481}" type="presOf" srcId="{1B8AEB7E-3804-B74B-AE30-A2EDE1BBAC53}" destId="{01F80639-CCFA-B147-BB39-6F2A59C68BAB}" srcOrd="0" destOrd="0" presId="urn:microsoft.com/office/officeart/2005/8/layout/chevron2"/>
    <dgm:cxn modelId="{788D41CB-F45A-064B-B76F-FC61EF4C276C}" srcId="{11A129F4-126D-CC4E-855A-1DC2AF538D65}" destId="{0D43192B-B258-494E-A852-E995595DD4A8}" srcOrd="1" destOrd="0" parTransId="{34930E1A-7B42-F34F-ADC1-41C1047F5F7A}" sibTransId="{D8ADDB5C-09C8-0346-AD62-BEDAFA33F9D5}"/>
    <dgm:cxn modelId="{B19D2BCF-F78C-2940-A423-9B4346489FBA}" type="presOf" srcId="{F1E2DAD3-929B-444E-9F46-E14388AFC254}" destId="{7C284789-AD9E-1444-BC2E-41D7F82D7CC7}" srcOrd="0" destOrd="0" presId="urn:microsoft.com/office/officeart/2005/8/layout/chevron2"/>
    <dgm:cxn modelId="{ABB8F8DA-7A07-6446-BEAB-3AFA9AD6A030}" type="presOf" srcId="{50C3420C-488E-6446-8DF7-341B2A63D847}" destId="{198D2647-DB99-8848-836F-99ABEA640E06}" srcOrd="0" destOrd="2" presId="urn:microsoft.com/office/officeart/2005/8/layout/chevron2"/>
    <dgm:cxn modelId="{D13115E0-918D-1A4B-A588-EF154307147D}" srcId="{FAC6072D-2ADE-C043-B16F-B5CC2435F6E4}" destId="{AB767568-0704-CF4F-8335-0790034E7351}" srcOrd="0" destOrd="0" parTransId="{76723903-0E81-924F-89C7-91E27CBF921C}" sibTransId="{53DFB863-77FD-9040-9FD5-82375059FA0E}"/>
    <dgm:cxn modelId="{2A4A81F7-7068-FA41-AA76-AEDE9EF9C0B6}" type="presOf" srcId="{A9C412E2-1A4C-074B-B35B-67CB8DDA8D49}" destId="{AE13C591-CF05-9542-9B55-DD6CDB37B833}" srcOrd="0" destOrd="0" presId="urn:microsoft.com/office/officeart/2005/8/layout/chevron2"/>
    <dgm:cxn modelId="{F61B5200-CC82-604A-880B-EC7F65079638}" type="presParOf" srcId="{7C284789-AD9E-1444-BC2E-41D7F82D7CC7}" destId="{0320AF15-3607-6C4A-89E6-A70BC9B1AA89}" srcOrd="0" destOrd="0" presId="urn:microsoft.com/office/officeart/2005/8/layout/chevron2"/>
    <dgm:cxn modelId="{A8AEF6DB-0AB2-164C-8BF0-42F17607EA09}" type="presParOf" srcId="{0320AF15-3607-6C4A-89E6-A70BC9B1AA89}" destId="{573950DD-035B-0048-8089-3AFB239C2D0F}" srcOrd="0" destOrd="0" presId="urn:microsoft.com/office/officeart/2005/8/layout/chevron2"/>
    <dgm:cxn modelId="{DB39F247-5616-8A4B-B76B-C2B9A1F97B72}" type="presParOf" srcId="{0320AF15-3607-6C4A-89E6-A70BC9B1AA89}" destId="{4E82832A-C38A-9841-8792-45488D84F0FF}" srcOrd="1" destOrd="0" presId="urn:microsoft.com/office/officeart/2005/8/layout/chevron2"/>
    <dgm:cxn modelId="{97B6A29F-9160-4E46-8B35-274BD70CF3F0}" type="presParOf" srcId="{7C284789-AD9E-1444-BC2E-41D7F82D7CC7}" destId="{979F2F1B-A1BF-3841-92DD-1891B03CE7AC}" srcOrd="1" destOrd="0" presId="urn:microsoft.com/office/officeart/2005/8/layout/chevron2"/>
    <dgm:cxn modelId="{C5BA55CE-6F42-D749-8DAD-074F146ED3B4}" type="presParOf" srcId="{7C284789-AD9E-1444-BC2E-41D7F82D7CC7}" destId="{4AB5C2DA-A958-864B-9765-4F936297A154}" srcOrd="2" destOrd="0" presId="urn:microsoft.com/office/officeart/2005/8/layout/chevron2"/>
    <dgm:cxn modelId="{D5B3053A-9879-3842-97C5-1C236187BC79}" type="presParOf" srcId="{4AB5C2DA-A958-864B-9765-4F936297A154}" destId="{BBE407FE-C8D1-F644-AF14-FE3DD4BF2F13}" srcOrd="0" destOrd="0" presId="urn:microsoft.com/office/officeart/2005/8/layout/chevron2"/>
    <dgm:cxn modelId="{D628B98B-D649-134E-BBF8-95F3373D5512}" type="presParOf" srcId="{4AB5C2DA-A958-864B-9765-4F936297A154}" destId="{01F80639-CCFA-B147-BB39-6F2A59C68BAB}" srcOrd="1" destOrd="0" presId="urn:microsoft.com/office/officeart/2005/8/layout/chevron2"/>
    <dgm:cxn modelId="{6430DA40-3C9A-BD4F-A11D-7A69A1CA50EA}" type="presParOf" srcId="{7C284789-AD9E-1444-BC2E-41D7F82D7CC7}" destId="{83718CC9-71CD-7E49-A53D-054BAED0AFE2}" srcOrd="3" destOrd="0" presId="urn:microsoft.com/office/officeart/2005/8/layout/chevron2"/>
    <dgm:cxn modelId="{5990DD92-38C6-BB4A-8A00-9475A526DAE4}" type="presParOf" srcId="{7C284789-AD9E-1444-BC2E-41D7F82D7CC7}" destId="{A08423D6-2AE8-9C46-A966-0BAC1B5B45D6}" srcOrd="4" destOrd="0" presId="urn:microsoft.com/office/officeart/2005/8/layout/chevron2"/>
    <dgm:cxn modelId="{188C8D4F-208D-EB4A-8F21-241D38747773}" type="presParOf" srcId="{A08423D6-2AE8-9C46-A966-0BAC1B5B45D6}" destId="{AE13C591-CF05-9542-9B55-DD6CDB37B833}" srcOrd="0" destOrd="0" presId="urn:microsoft.com/office/officeart/2005/8/layout/chevron2"/>
    <dgm:cxn modelId="{62A022F5-03A1-D445-8C3E-D2C555B28891}" type="presParOf" srcId="{A08423D6-2AE8-9C46-A966-0BAC1B5B45D6}" destId="{198D2647-DB99-8848-836F-99ABEA640E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189590-2CC1-A94F-B7BA-9EBB1C900717}"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GB"/>
        </a:p>
      </dgm:t>
    </dgm:pt>
    <dgm:pt modelId="{B3F5E863-9131-3A4E-8137-CA36A9077AA5}">
      <dgm:prSet phldrT="[Text]" phldr="1"/>
      <dgm:spPr/>
      <dgm:t>
        <a:bodyPr/>
        <a:lstStyle/>
        <a:p>
          <a:endParaRPr lang="en-GB"/>
        </a:p>
      </dgm:t>
    </dgm:pt>
    <dgm:pt modelId="{EEE22009-F218-114D-BDFE-C8D00023AB27}" type="parTrans" cxnId="{31726E5D-B2AC-3E45-9C94-8075E2BC124E}">
      <dgm:prSet/>
      <dgm:spPr/>
      <dgm:t>
        <a:bodyPr/>
        <a:lstStyle/>
        <a:p>
          <a:endParaRPr lang="en-GB"/>
        </a:p>
      </dgm:t>
    </dgm:pt>
    <dgm:pt modelId="{B8CE277E-2AB3-BB42-80FB-B7C2FC3C042A}" type="sibTrans" cxnId="{31726E5D-B2AC-3E45-9C94-8075E2BC124E}">
      <dgm:prSet/>
      <dgm:spPr/>
      <dgm:t>
        <a:bodyPr/>
        <a:lstStyle/>
        <a:p>
          <a:endParaRPr lang="en-GB"/>
        </a:p>
      </dgm:t>
    </dgm:pt>
    <dgm:pt modelId="{B5D57877-A5CA-434B-8E31-EA9ED5568103}">
      <dgm:prSet phldrT="[Text]" custT="1"/>
      <dgm:spPr/>
      <dgm:t>
        <a:bodyPr/>
        <a:lstStyle/>
        <a:p>
          <a:pPr rtl="0"/>
          <a:r>
            <a:rPr lang="en-GB" sz="2000" dirty="0">
              <a:cs typeface="+mn-cs"/>
            </a:rPr>
            <a:t>Likewise, it is not possible to perform acts of worship and dealings in the correct manner except with jurisprudence.</a:t>
          </a:r>
        </a:p>
      </dgm:t>
    </dgm:pt>
    <dgm:pt modelId="{B86FA081-F65A-4E43-8C91-61B73C089D48}" type="parTrans" cxnId="{5C0E108E-538F-1642-848E-8CCCA066CF1C}">
      <dgm:prSet/>
      <dgm:spPr/>
      <dgm:t>
        <a:bodyPr/>
        <a:lstStyle/>
        <a:p>
          <a:endParaRPr lang="en-GB"/>
        </a:p>
      </dgm:t>
    </dgm:pt>
    <dgm:pt modelId="{91E6D6B2-2888-964C-8578-B771E07BB78B}" type="sibTrans" cxnId="{5C0E108E-538F-1642-848E-8CCCA066CF1C}">
      <dgm:prSet/>
      <dgm:spPr/>
      <dgm:t>
        <a:bodyPr/>
        <a:lstStyle/>
        <a:p>
          <a:endParaRPr lang="en-GB"/>
        </a:p>
      </dgm:t>
    </dgm:pt>
    <dgm:pt modelId="{D8874F41-3637-F049-ADDE-F27124F4B51A}">
      <dgm:prSet phldrT="[Text]" custT="1"/>
      <dgm:spPr/>
      <dgm:t>
        <a:bodyPr/>
        <a:lstStyle/>
        <a:p>
          <a:pPr rtl="0"/>
          <a:r>
            <a:rPr lang="en-GB" sz="2000" dirty="0">
              <a:cs typeface="+mn-cs"/>
            </a:rPr>
            <a:t>And God Almighty only accepts the most sincere and correct of deeds.</a:t>
          </a:r>
        </a:p>
      </dgm:t>
    </dgm:pt>
    <dgm:pt modelId="{8C0FDF66-C275-AD46-8E51-0D53BE827C32}" type="parTrans" cxnId="{DF984A1C-47FD-B34A-8521-5AE988BC3C3D}">
      <dgm:prSet/>
      <dgm:spPr/>
      <dgm:t>
        <a:bodyPr/>
        <a:lstStyle/>
        <a:p>
          <a:endParaRPr lang="en-GB"/>
        </a:p>
      </dgm:t>
    </dgm:pt>
    <dgm:pt modelId="{0F3262D6-E9F5-FE4B-A4C0-2BC0DA669BC1}" type="sibTrans" cxnId="{DF984A1C-47FD-B34A-8521-5AE988BC3C3D}">
      <dgm:prSet/>
      <dgm:spPr/>
      <dgm:t>
        <a:bodyPr/>
        <a:lstStyle/>
        <a:p>
          <a:endParaRPr lang="en-GB"/>
        </a:p>
      </dgm:t>
    </dgm:pt>
    <dgm:pt modelId="{4965786A-C66B-0A4F-9087-A5F23E93A9B5}">
      <dgm:prSet phldrT="[Text]" phldr="1"/>
      <dgm:spPr/>
      <dgm:t>
        <a:bodyPr/>
        <a:lstStyle/>
        <a:p>
          <a:endParaRPr lang="en-GB"/>
        </a:p>
      </dgm:t>
    </dgm:pt>
    <dgm:pt modelId="{1E0B95C7-7717-F749-8A2B-397A4AB5F9BA}" type="parTrans" cxnId="{7B7323AE-2F90-AE4A-860F-BD48C06A0FE0}">
      <dgm:prSet/>
      <dgm:spPr/>
      <dgm:t>
        <a:bodyPr/>
        <a:lstStyle/>
        <a:p>
          <a:endParaRPr lang="en-GB"/>
        </a:p>
      </dgm:t>
    </dgm:pt>
    <dgm:pt modelId="{1CD58A65-4FF3-BE4D-8707-8B645A9C780A}" type="sibTrans" cxnId="{7B7323AE-2F90-AE4A-860F-BD48C06A0FE0}">
      <dgm:prSet/>
      <dgm:spPr/>
      <dgm:t>
        <a:bodyPr/>
        <a:lstStyle/>
        <a:p>
          <a:endParaRPr lang="en-GB"/>
        </a:p>
      </dgm:t>
    </dgm:pt>
    <dgm:pt modelId="{4EEFCF97-2F7C-0C4D-9962-9AD3E8213D21}">
      <dgm:prSet phldrT="[Text]" custT="1"/>
      <dgm:spPr/>
      <dgm:t>
        <a:bodyPr/>
        <a:lstStyle/>
        <a:p>
          <a:pPr rtl="0"/>
          <a:r>
            <a:rPr lang="en-GB" sz="2200" dirty="0"/>
            <a:t>The most correct is that which is in accordance with the </a:t>
          </a:r>
          <a:r>
            <a:rPr lang="en-GB" sz="2200" dirty="0" err="1"/>
            <a:t>Shari’a</a:t>
          </a:r>
          <a:r>
            <a:rPr lang="en-GB" sz="2200" dirty="0"/>
            <a:t>.</a:t>
          </a:r>
        </a:p>
      </dgm:t>
    </dgm:pt>
    <dgm:pt modelId="{FE02FAF4-AA16-E344-800F-EE15D32492FD}" type="parTrans" cxnId="{013BDEA6-9909-F445-ADEC-2E7FE802C36D}">
      <dgm:prSet/>
      <dgm:spPr/>
      <dgm:t>
        <a:bodyPr/>
        <a:lstStyle/>
        <a:p>
          <a:endParaRPr lang="en-GB"/>
        </a:p>
      </dgm:t>
    </dgm:pt>
    <dgm:pt modelId="{8026EB07-466D-734A-8926-00205281BFC3}" type="sibTrans" cxnId="{013BDEA6-9909-F445-ADEC-2E7FE802C36D}">
      <dgm:prSet/>
      <dgm:spPr/>
      <dgm:t>
        <a:bodyPr/>
        <a:lstStyle/>
        <a:p>
          <a:endParaRPr lang="en-GB"/>
        </a:p>
      </dgm:t>
    </dgm:pt>
    <dgm:pt modelId="{1B223FEB-E55F-3445-83F6-F8F62B3E4842}">
      <dgm:prSet phldrT="[Text]" custT="1"/>
      <dgm:spPr/>
      <dgm:t>
        <a:bodyPr/>
        <a:lstStyle/>
        <a:p>
          <a:pPr rtl="0"/>
          <a:r>
            <a:rPr lang="en-GB" sz="2200" dirty="0"/>
            <a:t>It is impossible for those who are not well-versed in religion to comprehend it.</a:t>
          </a:r>
        </a:p>
      </dgm:t>
    </dgm:pt>
    <dgm:pt modelId="{EC5B10B3-B8A1-684F-B94E-4C2529949E33}" type="parTrans" cxnId="{E9D8A735-B65A-A24D-90F5-16F7A65F8D6F}">
      <dgm:prSet/>
      <dgm:spPr/>
      <dgm:t>
        <a:bodyPr/>
        <a:lstStyle/>
        <a:p>
          <a:endParaRPr lang="en-GB"/>
        </a:p>
      </dgm:t>
    </dgm:pt>
    <dgm:pt modelId="{E3037423-F7B5-1844-A4C9-1341D80FBD5A}" type="sibTrans" cxnId="{E9D8A735-B65A-A24D-90F5-16F7A65F8D6F}">
      <dgm:prSet/>
      <dgm:spPr/>
      <dgm:t>
        <a:bodyPr/>
        <a:lstStyle/>
        <a:p>
          <a:endParaRPr lang="en-GB"/>
        </a:p>
      </dgm:t>
    </dgm:pt>
    <dgm:pt modelId="{78096ADC-D20B-1F44-A963-83433D5FCE7C}">
      <dgm:prSet phldrT="[Text]" phldr="1"/>
      <dgm:spPr/>
      <dgm:t>
        <a:bodyPr/>
        <a:lstStyle/>
        <a:p>
          <a:endParaRPr lang="en-GB"/>
        </a:p>
      </dgm:t>
    </dgm:pt>
    <dgm:pt modelId="{99EF4772-6DB0-C643-B851-DFEDD133E1C4}" type="parTrans" cxnId="{AD8DA646-E75B-364A-868B-9D93426CEA12}">
      <dgm:prSet/>
      <dgm:spPr/>
      <dgm:t>
        <a:bodyPr/>
        <a:lstStyle/>
        <a:p>
          <a:endParaRPr lang="en-GB"/>
        </a:p>
      </dgm:t>
    </dgm:pt>
    <dgm:pt modelId="{B67F0E85-43E3-F641-B1E1-A8F531EDC752}" type="sibTrans" cxnId="{AD8DA646-E75B-364A-868B-9D93426CEA12}">
      <dgm:prSet/>
      <dgm:spPr/>
      <dgm:t>
        <a:bodyPr/>
        <a:lstStyle/>
        <a:p>
          <a:endParaRPr lang="en-GB"/>
        </a:p>
      </dgm:t>
    </dgm:pt>
    <dgm:pt modelId="{04FC0D11-5E42-184B-AE6A-1FF4297FC892}">
      <dgm:prSet phldrT="[Text]" custT="1"/>
      <dgm:spPr/>
      <dgm:t>
        <a:bodyPr/>
        <a:lstStyle/>
        <a:p>
          <a:pPr rtl="0"/>
          <a:r>
            <a:rPr lang="en-GB" sz="2000" dirty="0"/>
            <a:t>It is for this reason that God honoured the scholars and raised their status,</a:t>
          </a:r>
        </a:p>
      </dgm:t>
    </dgm:pt>
    <dgm:pt modelId="{2A61F5AD-71A3-5842-9FA4-6D79FAF01A1C}" type="parTrans" cxnId="{E6BC8375-FAFF-8245-8EB5-85D54ABAF84B}">
      <dgm:prSet/>
      <dgm:spPr/>
      <dgm:t>
        <a:bodyPr/>
        <a:lstStyle/>
        <a:p>
          <a:endParaRPr lang="en-GB"/>
        </a:p>
      </dgm:t>
    </dgm:pt>
    <dgm:pt modelId="{BD16882A-E0E1-2246-99C7-06A6D309E40E}" type="sibTrans" cxnId="{E6BC8375-FAFF-8245-8EB5-85D54ABAF84B}">
      <dgm:prSet/>
      <dgm:spPr/>
      <dgm:t>
        <a:bodyPr/>
        <a:lstStyle/>
        <a:p>
          <a:endParaRPr lang="en-GB"/>
        </a:p>
      </dgm:t>
    </dgm:pt>
    <dgm:pt modelId="{F063DBD3-08DE-4143-A4BE-6BADAC706848}">
      <dgm:prSet phldrT="[Text]" custT="1"/>
      <dgm:spPr/>
      <dgm:t>
        <a:bodyPr/>
        <a:lstStyle/>
        <a:p>
          <a:r>
            <a:rPr lang="en-GB" sz="2000" b="0" i="0" u="none" dirty="0"/>
            <a:t>{Only those fear Allah, from among His servants, who have knowledge.} (35:28) </a:t>
          </a:r>
          <a:endParaRPr lang="en-GB" sz="2000" dirty="0"/>
        </a:p>
      </dgm:t>
    </dgm:pt>
    <dgm:pt modelId="{90CB58F3-D547-9B48-A662-CEAE511D900E}" type="parTrans" cxnId="{CB9F6EE5-024B-9446-A16C-F35F121D9B34}">
      <dgm:prSet/>
      <dgm:spPr/>
      <dgm:t>
        <a:bodyPr/>
        <a:lstStyle/>
        <a:p>
          <a:endParaRPr lang="en-GB"/>
        </a:p>
      </dgm:t>
    </dgm:pt>
    <dgm:pt modelId="{3FB3FDD1-17F5-774E-AF97-4379B7C8C0AB}" type="sibTrans" cxnId="{CB9F6EE5-024B-9446-A16C-F35F121D9B34}">
      <dgm:prSet/>
      <dgm:spPr/>
      <dgm:t>
        <a:bodyPr/>
        <a:lstStyle/>
        <a:p>
          <a:endParaRPr lang="en-GB"/>
        </a:p>
      </dgm:t>
    </dgm:pt>
    <dgm:pt modelId="{D1CEFD11-9E73-504D-8062-3D60178B711D}">
      <dgm:prSet phldrT="[Text]"/>
      <dgm:spPr/>
      <dgm:t>
        <a:bodyPr/>
        <a:lstStyle/>
        <a:p>
          <a:r>
            <a:rPr lang="en-US" sz="1800" b="1" i="0" u="none" dirty="0"/>
            <a:t>{</a:t>
          </a:r>
          <a:r>
            <a:rPr lang="ar-SA" sz="1800" b="1" i="0" u="none" dirty="0"/>
            <a:t>إِنَّمَا يَخْشَى اللَّهَ مِنْ عِبَادِهِ الْعُلَمَاءُ إِنَّ اللَّهَ عَزِيزٌ غَفُورٌ</a:t>
          </a:r>
          <a:r>
            <a:rPr lang="en-US" sz="1800" b="1" i="0" u="none" dirty="0"/>
            <a:t>}</a:t>
          </a:r>
          <a:endParaRPr lang="en-GB" sz="1800" dirty="0"/>
        </a:p>
      </dgm:t>
    </dgm:pt>
    <dgm:pt modelId="{90C251F3-5B3E-514A-86E5-829FD3FE86F8}" type="parTrans" cxnId="{E1CE9ABD-C518-0143-84C2-9FB46C033889}">
      <dgm:prSet/>
      <dgm:spPr/>
      <dgm:t>
        <a:bodyPr/>
        <a:lstStyle/>
        <a:p>
          <a:endParaRPr lang="en-GB"/>
        </a:p>
      </dgm:t>
    </dgm:pt>
    <dgm:pt modelId="{DADEDCE5-6922-E045-BBA6-ED8F1379584A}" type="sibTrans" cxnId="{E1CE9ABD-C518-0143-84C2-9FB46C033889}">
      <dgm:prSet/>
      <dgm:spPr/>
      <dgm:t>
        <a:bodyPr/>
        <a:lstStyle/>
        <a:p>
          <a:endParaRPr lang="en-GB"/>
        </a:p>
      </dgm:t>
    </dgm:pt>
    <dgm:pt modelId="{AF521516-2909-2647-97CA-CC365385E8AD}">
      <dgm:prSet phldrT="[Text]" custT="1"/>
      <dgm:spPr/>
      <dgm:t>
        <a:bodyPr/>
        <a:lstStyle/>
        <a:p>
          <a:r>
            <a:rPr lang="en-GB" sz="2000" b="0" i="0" u="none" dirty="0">
              <a:cs typeface="+mn-cs"/>
            </a:rPr>
            <a:t>Indeed, mankind is in loss, Except for those who have believed and done righteous deeds and advised each other to truth and advised each other to patience.</a:t>
          </a:r>
          <a:r>
            <a:rPr lang="ar-SA" sz="2000" b="0" i="0" u="none" dirty="0">
              <a:cs typeface="+mn-cs"/>
            </a:rPr>
            <a:t> </a:t>
          </a:r>
          <a:r>
            <a:rPr lang="ar-SA" sz="2000" b="0" i="0" u="none" dirty="0" err="1">
              <a:cs typeface="+mn-cs"/>
            </a:rPr>
            <a:t>وَٱلۡعَصۡرِ</a:t>
          </a:r>
          <a:r>
            <a:rPr lang="ar-SA" sz="2000" b="0" i="0" u="none" dirty="0">
              <a:cs typeface="+mn-cs"/>
            </a:rPr>
            <a:t> إِنَّ </a:t>
          </a:r>
          <a:r>
            <a:rPr lang="ar-SA" sz="2000" b="0" i="0" u="none" dirty="0" err="1">
              <a:cs typeface="+mn-cs"/>
            </a:rPr>
            <a:t>ٱلۡإِنسَٰنَ</a:t>
          </a:r>
          <a:r>
            <a:rPr lang="ar-SA" sz="2000" b="0" i="0" u="none" dirty="0">
              <a:cs typeface="+mn-cs"/>
            </a:rPr>
            <a:t> لَفِي </a:t>
          </a:r>
          <a:r>
            <a:rPr lang="ar-SA" sz="2000" b="0" i="0" u="none" dirty="0" err="1">
              <a:cs typeface="+mn-cs"/>
            </a:rPr>
            <a:t>خُسۡرٍ</a:t>
          </a:r>
          <a:r>
            <a:rPr lang="ar-SA" sz="2000" b="0" i="0" u="none" dirty="0">
              <a:cs typeface="+mn-cs"/>
            </a:rPr>
            <a:t> إِلَّا </a:t>
          </a:r>
          <a:r>
            <a:rPr lang="ar-SA" sz="2000" b="0" i="0" u="none" dirty="0" err="1">
              <a:cs typeface="+mn-cs"/>
            </a:rPr>
            <a:t>ٱلَّذِينَ</a:t>
          </a:r>
          <a:r>
            <a:rPr lang="ar-SA" sz="2000" b="0" i="0" u="none" dirty="0">
              <a:cs typeface="+mn-cs"/>
            </a:rPr>
            <a:t> ءَامَنُواْ وَعَمِلُواْ </a:t>
          </a:r>
          <a:r>
            <a:rPr lang="ar-SA" sz="2000" b="0" i="0" u="none" dirty="0" err="1">
              <a:cs typeface="+mn-cs"/>
            </a:rPr>
            <a:t>ٱلصَّٰلِحَٰتِ</a:t>
          </a:r>
          <a:r>
            <a:rPr lang="ar-SA" sz="2000" b="0" i="0" u="none" dirty="0">
              <a:cs typeface="+mn-cs"/>
            </a:rPr>
            <a:t> </a:t>
          </a:r>
          <a:r>
            <a:rPr lang="ar-SA" sz="2000" b="0" i="0" u="none" dirty="0" err="1">
              <a:cs typeface="+mn-cs"/>
            </a:rPr>
            <a:t>وَتَوَاصَوۡاْ</a:t>
          </a:r>
          <a:r>
            <a:rPr lang="ar-SA" sz="2000" b="0" i="0" u="none" dirty="0">
              <a:cs typeface="+mn-cs"/>
            </a:rPr>
            <a:t> </a:t>
          </a:r>
          <a:r>
            <a:rPr lang="ar-SA" sz="2000" b="0" i="0" u="none" dirty="0" err="1">
              <a:cs typeface="+mn-cs"/>
            </a:rPr>
            <a:t>بِٱلۡحَقِّ</a:t>
          </a:r>
          <a:r>
            <a:rPr lang="ar-SA" sz="2000" b="0" i="0" u="none" dirty="0">
              <a:cs typeface="+mn-cs"/>
            </a:rPr>
            <a:t> </a:t>
          </a:r>
          <a:r>
            <a:rPr lang="ar-SA" sz="2000" b="0" i="0" u="none" dirty="0" err="1">
              <a:cs typeface="+mn-cs"/>
            </a:rPr>
            <a:t>وَتَوَاصَوۡاْ</a:t>
          </a:r>
          <a:r>
            <a:rPr lang="ar-SA" sz="2000" b="0" i="0" u="none" dirty="0">
              <a:cs typeface="+mn-cs"/>
            </a:rPr>
            <a:t> </a:t>
          </a:r>
          <a:r>
            <a:rPr lang="ar-SA" sz="2000" b="0" i="0" u="none" dirty="0" err="1">
              <a:cs typeface="+mn-cs"/>
            </a:rPr>
            <a:t>بِٱلصَّبۡر</a:t>
          </a:r>
          <a:r>
            <a:rPr lang="en-US" sz="2000" b="0" i="0" u="none" dirty="0">
              <a:cs typeface="+mn-cs"/>
            </a:rPr>
            <a:t>(103:1-3)</a:t>
          </a:r>
          <a:endParaRPr lang="en-GB" sz="2000" dirty="0">
            <a:cs typeface="+mn-cs"/>
          </a:endParaRPr>
        </a:p>
      </dgm:t>
    </dgm:pt>
    <dgm:pt modelId="{ACCA9A0D-DE13-0947-AC65-4D2F33C72472}" type="parTrans" cxnId="{3BB28593-D3B2-EE4E-A4CF-1BE49836F3E5}">
      <dgm:prSet/>
      <dgm:spPr/>
      <dgm:t>
        <a:bodyPr/>
        <a:lstStyle/>
        <a:p>
          <a:endParaRPr lang="en-GB"/>
        </a:p>
      </dgm:t>
    </dgm:pt>
    <dgm:pt modelId="{16DEABB6-E588-CA40-AB04-0589D42956A5}" type="sibTrans" cxnId="{3BB28593-D3B2-EE4E-A4CF-1BE49836F3E5}">
      <dgm:prSet/>
      <dgm:spPr/>
      <dgm:t>
        <a:bodyPr/>
        <a:lstStyle/>
        <a:p>
          <a:endParaRPr lang="en-GB"/>
        </a:p>
      </dgm:t>
    </dgm:pt>
    <dgm:pt modelId="{CC9DA69F-6B51-0E47-AB21-451292612B0E}" type="pres">
      <dgm:prSet presAssocID="{64189590-2CC1-A94F-B7BA-9EBB1C900717}" presName="linearFlow" presStyleCnt="0">
        <dgm:presLayoutVars>
          <dgm:dir/>
          <dgm:animLvl val="lvl"/>
          <dgm:resizeHandles val="exact"/>
        </dgm:presLayoutVars>
      </dgm:prSet>
      <dgm:spPr/>
    </dgm:pt>
    <dgm:pt modelId="{36C529FC-54E2-AA43-8B62-1C6C6BB096D2}" type="pres">
      <dgm:prSet presAssocID="{B3F5E863-9131-3A4E-8137-CA36A9077AA5}" presName="composite" presStyleCnt="0"/>
      <dgm:spPr/>
    </dgm:pt>
    <dgm:pt modelId="{FAE77D7D-508B-794F-9EB4-EB284C338520}" type="pres">
      <dgm:prSet presAssocID="{B3F5E863-9131-3A4E-8137-CA36A9077AA5}" presName="parentText" presStyleLbl="alignNode1" presStyleIdx="0" presStyleCnt="3">
        <dgm:presLayoutVars>
          <dgm:chMax val="1"/>
          <dgm:bulletEnabled val="1"/>
        </dgm:presLayoutVars>
      </dgm:prSet>
      <dgm:spPr/>
    </dgm:pt>
    <dgm:pt modelId="{A5AC3032-3FC7-794C-8CBC-5BD73092490B}" type="pres">
      <dgm:prSet presAssocID="{B3F5E863-9131-3A4E-8137-CA36A9077AA5}" presName="descendantText" presStyleLbl="alignAcc1" presStyleIdx="0" presStyleCnt="3" custScaleY="198645">
        <dgm:presLayoutVars>
          <dgm:bulletEnabled val="1"/>
        </dgm:presLayoutVars>
      </dgm:prSet>
      <dgm:spPr/>
    </dgm:pt>
    <dgm:pt modelId="{EEDAFA54-B254-3045-9B38-F935DA08507D}" type="pres">
      <dgm:prSet presAssocID="{B8CE277E-2AB3-BB42-80FB-B7C2FC3C042A}" presName="sp" presStyleCnt="0"/>
      <dgm:spPr/>
    </dgm:pt>
    <dgm:pt modelId="{7FEE8537-42C9-214C-9D96-E9C03418F180}" type="pres">
      <dgm:prSet presAssocID="{4965786A-C66B-0A4F-9087-A5F23E93A9B5}" presName="composite" presStyleCnt="0"/>
      <dgm:spPr/>
    </dgm:pt>
    <dgm:pt modelId="{5286879E-4935-B948-BFFF-41D4EF330D91}" type="pres">
      <dgm:prSet presAssocID="{4965786A-C66B-0A4F-9087-A5F23E93A9B5}" presName="parentText" presStyleLbl="alignNode1" presStyleIdx="1" presStyleCnt="3">
        <dgm:presLayoutVars>
          <dgm:chMax val="1"/>
          <dgm:bulletEnabled val="1"/>
        </dgm:presLayoutVars>
      </dgm:prSet>
      <dgm:spPr/>
    </dgm:pt>
    <dgm:pt modelId="{61E78584-D7BA-114B-AD07-7ECB453F6479}" type="pres">
      <dgm:prSet presAssocID="{4965786A-C66B-0A4F-9087-A5F23E93A9B5}" presName="descendantText" presStyleLbl="alignAcc1" presStyleIdx="1" presStyleCnt="3" custLinFactNeighborX="0" custLinFactNeighborY="38996">
        <dgm:presLayoutVars>
          <dgm:bulletEnabled val="1"/>
        </dgm:presLayoutVars>
      </dgm:prSet>
      <dgm:spPr/>
    </dgm:pt>
    <dgm:pt modelId="{F98D2ABF-EFE1-FF46-B50E-E229AF3F8301}" type="pres">
      <dgm:prSet presAssocID="{1CD58A65-4FF3-BE4D-8707-8B645A9C780A}" presName="sp" presStyleCnt="0"/>
      <dgm:spPr/>
    </dgm:pt>
    <dgm:pt modelId="{34F8DC94-B48D-C64C-9821-3084B8C27308}" type="pres">
      <dgm:prSet presAssocID="{78096ADC-D20B-1F44-A963-83433D5FCE7C}" presName="composite" presStyleCnt="0"/>
      <dgm:spPr/>
    </dgm:pt>
    <dgm:pt modelId="{B63F8A6F-5CC6-C94A-8179-8FF9BD4D3210}" type="pres">
      <dgm:prSet presAssocID="{78096ADC-D20B-1F44-A963-83433D5FCE7C}" presName="parentText" presStyleLbl="alignNode1" presStyleIdx="2" presStyleCnt="3">
        <dgm:presLayoutVars>
          <dgm:chMax val="1"/>
          <dgm:bulletEnabled val="1"/>
        </dgm:presLayoutVars>
      </dgm:prSet>
      <dgm:spPr/>
    </dgm:pt>
    <dgm:pt modelId="{3923FA5D-2707-3441-ABD4-FEF334C592ED}" type="pres">
      <dgm:prSet presAssocID="{78096ADC-D20B-1F44-A963-83433D5FCE7C}" presName="descendantText" presStyleLbl="alignAcc1" presStyleIdx="2" presStyleCnt="3" custLinFactNeighborX="0" custLinFactNeighborY="34539">
        <dgm:presLayoutVars>
          <dgm:bulletEnabled val="1"/>
        </dgm:presLayoutVars>
      </dgm:prSet>
      <dgm:spPr/>
    </dgm:pt>
  </dgm:ptLst>
  <dgm:cxnLst>
    <dgm:cxn modelId="{43E2AC0B-70C3-8146-B6F0-28891EA69CD8}" type="presOf" srcId="{B5D57877-A5CA-434B-8E31-EA9ED5568103}" destId="{A5AC3032-3FC7-794C-8CBC-5BD73092490B}" srcOrd="0" destOrd="0" presId="urn:microsoft.com/office/officeart/2005/8/layout/chevron2"/>
    <dgm:cxn modelId="{DF984A1C-47FD-B34A-8521-5AE988BC3C3D}" srcId="{B3F5E863-9131-3A4E-8137-CA36A9077AA5}" destId="{D8874F41-3637-F049-ADDE-F27124F4B51A}" srcOrd="1" destOrd="0" parTransId="{8C0FDF66-C275-AD46-8E51-0D53BE827C32}" sibTransId="{0F3262D6-E9F5-FE4B-A4C0-2BC0DA669BC1}"/>
    <dgm:cxn modelId="{E5580232-05BF-D242-9090-360BF5F8B0F6}" type="presOf" srcId="{D1CEFD11-9E73-504D-8062-3D60178B711D}" destId="{3923FA5D-2707-3441-ABD4-FEF334C592ED}" srcOrd="0" destOrd="2" presId="urn:microsoft.com/office/officeart/2005/8/layout/chevron2"/>
    <dgm:cxn modelId="{E9D8A735-B65A-A24D-90F5-16F7A65F8D6F}" srcId="{4965786A-C66B-0A4F-9087-A5F23E93A9B5}" destId="{1B223FEB-E55F-3445-83F6-F8F62B3E4842}" srcOrd="1" destOrd="0" parTransId="{EC5B10B3-B8A1-684F-B94E-4C2529949E33}" sibTransId="{E3037423-F7B5-1844-A4C9-1341D80FBD5A}"/>
    <dgm:cxn modelId="{AD8DA646-E75B-364A-868B-9D93426CEA12}" srcId="{64189590-2CC1-A94F-B7BA-9EBB1C900717}" destId="{78096ADC-D20B-1F44-A963-83433D5FCE7C}" srcOrd="2" destOrd="0" parTransId="{99EF4772-6DB0-C643-B851-DFEDD133E1C4}" sibTransId="{B67F0E85-43E3-F641-B1E1-A8F531EDC752}"/>
    <dgm:cxn modelId="{31726E5D-B2AC-3E45-9C94-8075E2BC124E}" srcId="{64189590-2CC1-A94F-B7BA-9EBB1C900717}" destId="{B3F5E863-9131-3A4E-8137-CA36A9077AA5}" srcOrd="0" destOrd="0" parTransId="{EEE22009-F218-114D-BDFE-C8D00023AB27}" sibTransId="{B8CE277E-2AB3-BB42-80FB-B7C2FC3C042A}"/>
    <dgm:cxn modelId="{D486C472-3A9C-DB43-BB40-897B786267E8}" type="presOf" srcId="{1B223FEB-E55F-3445-83F6-F8F62B3E4842}" destId="{61E78584-D7BA-114B-AD07-7ECB453F6479}" srcOrd="0" destOrd="1" presId="urn:microsoft.com/office/officeart/2005/8/layout/chevron2"/>
    <dgm:cxn modelId="{E6BC8375-FAFF-8245-8EB5-85D54ABAF84B}" srcId="{78096ADC-D20B-1F44-A963-83433D5FCE7C}" destId="{04FC0D11-5E42-184B-AE6A-1FF4297FC892}" srcOrd="0" destOrd="0" parTransId="{2A61F5AD-71A3-5842-9FA4-6D79FAF01A1C}" sibTransId="{BD16882A-E0E1-2246-99C7-06A6D309E40E}"/>
    <dgm:cxn modelId="{2F520586-3AE4-5641-8800-A9D43B9AD077}" type="presOf" srcId="{04FC0D11-5E42-184B-AE6A-1FF4297FC892}" destId="{3923FA5D-2707-3441-ABD4-FEF334C592ED}" srcOrd="0" destOrd="0" presId="urn:microsoft.com/office/officeart/2005/8/layout/chevron2"/>
    <dgm:cxn modelId="{7247E18D-4D9A-A049-99FE-1A8EDF4FCF54}" type="presOf" srcId="{4EEFCF97-2F7C-0C4D-9962-9AD3E8213D21}" destId="{61E78584-D7BA-114B-AD07-7ECB453F6479}" srcOrd="0" destOrd="0" presId="urn:microsoft.com/office/officeart/2005/8/layout/chevron2"/>
    <dgm:cxn modelId="{5C0E108E-538F-1642-848E-8CCCA066CF1C}" srcId="{B3F5E863-9131-3A4E-8137-CA36A9077AA5}" destId="{B5D57877-A5CA-434B-8E31-EA9ED5568103}" srcOrd="0" destOrd="0" parTransId="{B86FA081-F65A-4E43-8C91-61B73C089D48}" sibTransId="{91E6D6B2-2888-964C-8578-B771E07BB78B}"/>
    <dgm:cxn modelId="{3BB28593-D3B2-EE4E-A4CF-1BE49836F3E5}" srcId="{B3F5E863-9131-3A4E-8137-CA36A9077AA5}" destId="{AF521516-2909-2647-97CA-CC365385E8AD}" srcOrd="2" destOrd="0" parTransId="{ACCA9A0D-DE13-0947-AC65-4D2F33C72472}" sibTransId="{16DEABB6-E588-CA40-AB04-0589D42956A5}"/>
    <dgm:cxn modelId="{013BDEA6-9909-F445-ADEC-2E7FE802C36D}" srcId="{4965786A-C66B-0A4F-9087-A5F23E93A9B5}" destId="{4EEFCF97-2F7C-0C4D-9962-9AD3E8213D21}" srcOrd="0" destOrd="0" parTransId="{FE02FAF4-AA16-E344-800F-EE15D32492FD}" sibTransId="{8026EB07-466D-734A-8926-00205281BFC3}"/>
    <dgm:cxn modelId="{BA3FD0A9-2747-C249-9A09-E412780751A8}" type="presOf" srcId="{AF521516-2909-2647-97CA-CC365385E8AD}" destId="{A5AC3032-3FC7-794C-8CBC-5BD73092490B}" srcOrd="0" destOrd="2" presId="urn:microsoft.com/office/officeart/2005/8/layout/chevron2"/>
    <dgm:cxn modelId="{A4455EAC-9F79-4942-9052-9370F395618D}" type="presOf" srcId="{78096ADC-D20B-1F44-A963-83433D5FCE7C}" destId="{B63F8A6F-5CC6-C94A-8179-8FF9BD4D3210}" srcOrd="0" destOrd="0" presId="urn:microsoft.com/office/officeart/2005/8/layout/chevron2"/>
    <dgm:cxn modelId="{7B7323AE-2F90-AE4A-860F-BD48C06A0FE0}" srcId="{64189590-2CC1-A94F-B7BA-9EBB1C900717}" destId="{4965786A-C66B-0A4F-9087-A5F23E93A9B5}" srcOrd="1" destOrd="0" parTransId="{1E0B95C7-7717-F749-8A2B-397A4AB5F9BA}" sibTransId="{1CD58A65-4FF3-BE4D-8707-8B645A9C780A}"/>
    <dgm:cxn modelId="{D03274BC-E628-4249-BE24-74B6A19CA984}" type="presOf" srcId="{4965786A-C66B-0A4F-9087-A5F23E93A9B5}" destId="{5286879E-4935-B948-BFFF-41D4EF330D91}" srcOrd="0" destOrd="0" presId="urn:microsoft.com/office/officeart/2005/8/layout/chevron2"/>
    <dgm:cxn modelId="{E1CE9ABD-C518-0143-84C2-9FB46C033889}" srcId="{78096ADC-D20B-1F44-A963-83433D5FCE7C}" destId="{D1CEFD11-9E73-504D-8062-3D60178B711D}" srcOrd="2" destOrd="0" parTransId="{90C251F3-5B3E-514A-86E5-829FD3FE86F8}" sibTransId="{DADEDCE5-6922-E045-BBA6-ED8F1379584A}"/>
    <dgm:cxn modelId="{8DD13CD5-ABD4-D44A-918D-E361D4116D29}" type="presOf" srcId="{64189590-2CC1-A94F-B7BA-9EBB1C900717}" destId="{CC9DA69F-6B51-0E47-AB21-451292612B0E}" srcOrd="0" destOrd="0" presId="urn:microsoft.com/office/officeart/2005/8/layout/chevron2"/>
    <dgm:cxn modelId="{A93403DB-2733-D744-8A59-6AD6BF71E20A}" type="presOf" srcId="{D8874F41-3637-F049-ADDE-F27124F4B51A}" destId="{A5AC3032-3FC7-794C-8CBC-5BD73092490B}" srcOrd="0" destOrd="1" presId="urn:microsoft.com/office/officeart/2005/8/layout/chevron2"/>
    <dgm:cxn modelId="{CB9F6EE5-024B-9446-A16C-F35F121D9B34}" srcId="{78096ADC-D20B-1F44-A963-83433D5FCE7C}" destId="{F063DBD3-08DE-4143-A4BE-6BADAC706848}" srcOrd="1" destOrd="0" parTransId="{90CB58F3-D547-9B48-A662-CEAE511D900E}" sibTransId="{3FB3FDD1-17F5-774E-AF97-4379B7C8C0AB}"/>
    <dgm:cxn modelId="{EAD535E8-3CC5-9647-BE51-B6E7D7BFE6C5}" type="presOf" srcId="{F063DBD3-08DE-4143-A4BE-6BADAC706848}" destId="{3923FA5D-2707-3441-ABD4-FEF334C592ED}" srcOrd="0" destOrd="1" presId="urn:microsoft.com/office/officeart/2005/8/layout/chevron2"/>
    <dgm:cxn modelId="{77406DF4-09D0-C94A-AE52-E79796DE63E7}" type="presOf" srcId="{B3F5E863-9131-3A4E-8137-CA36A9077AA5}" destId="{FAE77D7D-508B-794F-9EB4-EB284C338520}" srcOrd="0" destOrd="0" presId="urn:microsoft.com/office/officeart/2005/8/layout/chevron2"/>
    <dgm:cxn modelId="{2F90EB74-0E54-C946-BBC9-F70964D41A1D}" type="presParOf" srcId="{CC9DA69F-6B51-0E47-AB21-451292612B0E}" destId="{36C529FC-54E2-AA43-8B62-1C6C6BB096D2}" srcOrd="0" destOrd="0" presId="urn:microsoft.com/office/officeart/2005/8/layout/chevron2"/>
    <dgm:cxn modelId="{66DDD6D3-52C9-3449-A187-0D6CBD8B04E0}" type="presParOf" srcId="{36C529FC-54E2-AA43-8B62-1C6C6BB096D2}" destId="{FAE77D7D-508B-794F-9EB4-EB284C338520}" srcOrd="0" destOrd="0" presId="urn:microsoft.com/office/officeart/2005/8/layout/chevron2"/>
    <dgm:cxn modelId="{0F89E8E1-48EF-C043-BA8F-B6C5EC76AB83}" type="presParOf" srcId="{36C529FC-54E2-AA43-8B62-1C6C6BB096D2}" destId="{A5AC3032-3FC7-794C-8CBC-5BD73092490B}" srcOrd="1" destOrd="0" presId="urn:microsoft.com/office/officeart/2005/8/layout/chevron2"/>
    <dgm:cxn modelId="{F475128B-B41C-1244-BBCD-DFED5E438D17}" type="presParOf" srcId="{CC9DA69F-6B51-0E47-AB21-451292612B0E}" destId="{EEDAFA54-B254-3045-9B38-F935DA08507D}" srcOrd="1" destOrd="0" presId="urn:microsoft.com/office/officeart/2005/8/layout/chevron2"/>
    <dgm:cxn modelId="{9097D12A-76B7-CE40-BF99-EC97B4B32815}" type="presParOf" srcId="{CC9DA69F-6B51-0E47-AB21-451292612B0E}" destId="{7FEE8537-42C9-214C-9D96-E9C03418F180}" srcOrd="2" destOrd="0" presId="urn:microsoft.com/office/officeart/2005/8/layout/chevron2"/>
    <dgm:cxn modelId="{0D2FDD2A-802B-6A49-B08F-8BFBEE315015}" type="presParOf" srcId="{7FEE8537-42C9-214C-9D96-E9C03418F180}" destId="{5286879E-4935-B948-BFFF-41D4EF330D91}" srcOrd="0" destOrd="0" presId="urn:microsoft.com/office/officeart/2005/8/layout/chevron2"/>
    <dgm:cxn modelId="{F4DC1E2E-062E-2443-854C-BC511671FA22}" type="presParOf" srcId="{7FEE8537-42C9-214C-9D96-E9C03418F180}" destId="{61E78584-D7BA-114B-AD07-7ECB453F6479}" srcOrd="1" destOrd="0" presId="urn:microsoft.com/office/officeart/2005/8/layout/chevron2"/>
    <dgm:cxn modelId="{27312B37-F7F2-C14E-9FBA-D8990859E1CA}" type="presParOf" srcId="{CC9DA69F-6B51-0E47-AB21-451292612B0E}" destId="{F98D2ABF-EFE1-FF46-B50E-E229AF3F8301}" srcOrd="3" destOrd="0" presId="urn:microsoft.com/office/officeart/2005/8/layout/chevron2"/>
    <dgm:cxn modelId="{187F07F4-D936-194A-B4B2-3D56784CE9EE}" type="presParOf" srcId="{CC9DA69F-6B51-0E47-AB21-451292612B0E}" destId="{34F8DC94-B48D-C64C-9821-3084B8C27308}" srcOrd="4" destOrd="0" presId="urn:microsoft.com/office/officeart/2005/8/layout/chevron2"/>
    <dgm:cxn modelId="{FFCAE08B-829E-5E4F-AD2A-F7B6C67B7420}" type="presParOf" srcId="{34F8DC94-B48D-C64C-9821-3084B8C27308}" destId="{B63F8A6F-5CC6-C94A-8179-8FF9BD4D3210}" srcOrd="0" destOrd="0" presId="urn:microsoft.com/office/officeart/2005/8/layout/chevron2"/>
    <dgm:cxn modelId="{4D8659A6-3E5B-9445-B82D-F8EEE961A7CA}" type="presParOf" srcId="{34F8DC94-B48D-C64C-9821-3084B8C27308}" destId="{3923FA5D-2707-3441-ABD4-FEF334C592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CDEE52-C5A9-EE45-A158-1AC2B5508FF3}"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GB"/>
        </a:p>
      </dgm:t>
    </dgm:pt>
    <dgm:pt modelId="{3679B5BC-B927-0B4C-9615-B766A5095982}">
      <dgm:prSet phldrT="[Text]" custT="1"/>
      <dgm:spPr/>
      <dgm:t>
        <a:bodyPr/>
        <a:lstStyle/>
        <a:p>
          <a:pPr rtl="0"/>
          <a:r>
            <a:rPr lang="en-GB" sz="2400" dirty="0"/>
            <a:t>Many verses in the Quran were revealed to solve problems confronted Muslims, </a:t>
          </a:r>
        </a:p>
        <a:p>
          <a:pPr rtl="0"/>
          <a:r>
            <a:rPr lang="en-GB" sz="2400" b="1" u="sng" dirty="0">
              <a:solidFill>
                <a:schemeClr val="tx1"/>
              </a:solidFill>
              <a:highlight>
                <a:srgbClr val="FFFF00"/>
              </a:highlight>
            </a:rPr>
            <a:t>A number of them are direct answers to questions</a:t>
          </a:r>
          <a:r>
            <a:rPr lang="en-GB" sz="2400" dirty="0">
              <a:highlight>
                <a:srgbClr val="FFFF00"/>
              </a:highlight>
            </a:rPr>
            <a:t> </a:t>
          </a:r>
          <a:r>
            <a:rPr lang="en-GB" sz="2400" b="1" dirty="0">
              <a:solidFill>
                <a:schemeClr val="tx1"/>
              </a:solidFill>
              <a:highlight>
                <a:srgbClr val="FFFF00"/>
              </a:highlight>
            </a:rPr>
            <a:t>raised by Muslims and non-Muslims in the era of prophethood.    </a:t>
          </a:r>
        </a:p>
      </dgm:t>
    </dgm:pt>
    <dgm:pt modelId="{ECA9643B-A2F3-274C-A603-7CDCA7FEE992}" type="parTrans" cxnId="{88FA484F-774D-1145-838F-492D9C57EF6E}">
      <dgm:prSet/>
      <dgm:spPr/>
      <dgm:t>
        <a:bodyPr/>
        <a:lstStyle/>
        <a:p>
          <a:endParaRPr lang="en-GB"/>
        </a:p>
      </dgm:t>
    </dgm:pt>
    <dgm:pt modelId="{D3703046-2E7A-834F-A46B-986D3089B06D}" type="sibTrans" cxnId="{88FA484F-774D-1145-838F-492D9C57EF6E}">
      <dgm:prSet/>
      <dgm:spPr/>
      <dgm:t>
        <a:bodyPr/>
        <a:lstStyle/>
        <a:p>
          <a:endParaRPr lang="en-GB"/>
        </a:p>
      </dgm:t>
    </dgm:pt>
    <dgm:pt modelId="{DF54448A-0317-2141-B308-87748810EFB3}">
      <dgm:prSet phldrT="[Text]"/>
      <dgm:spPr/>
      <dgm:t>
        <a:bodyPr/>
        <a:lstStyle/>
        <a:p>
          <a:pPr rtl="0"/>
          <a:r>
            <a:rPr lang="en-GB" dirty="0"/>
            <a:t>Some verses begins with: they ask you about. </a:t>
          </a:r>
        </a:p>
      </dgm:t>
    </dgm:pt>
    <dgm:pt modelId="{A710985C-9367-9045-9F4C-3435BA242231}" type="parTrans" cxnId="{1A825781-E488-2442-84EC-3ED2FBD282BD}">
      <dgm:prSet/>
      <dgm:spPr/>
      <dgm:t>
        <a:bodyPr/>
        <a:lstStyle/>
        <a:p>
          <a:endParaRPr lang="en-GB"/>
        </a:p>
      </dgm:t>
    </dgm:pt>
    <dgm:pt modelId="{60EEF821-468B-CB4A-9C9C-688547409982}" type="sibTrans" cxnId="{1A825781-E488-2442-84EC-3ED2FBD282BD}">
      <dgm:prSet/>
      <dgm:spPr/>
      <dgm:t>
        <a:bodyPr/>
        <a:lstStyle/>
        <a:p>
          <a:endParaRPr lang="en-GB"/>
        </a:p>
      </dgm:t>
    </dgm:pt>
    <dgm:pt modelId="{E5260A02-49B2-824A-B529-A9FFFA63CE77}">
      <dgm:prSet phldrT="[Text]"/>
      <dgm:spPr/>
      <dgm:t>
        <a:bodyPr/>
        <a:lstStyle/>
        <a:p>
          <a:r>
            <a:rPr lang="en-GB" b="0" i="0" u="none" dirty="0"/>
            <a:t>{They ask you about the sacred month - about fighting therein. Say, "Fighting therein is great [sin], but averting [people] from the way of Allah and disbelief in Him} (2:217)</a:t>
          </a:r>
          <a:r>
            <a:rPr lang="ar-SA" b="1" i="0" u="none" dirty="0"/>
            <a:t> </a:t>
          </a:r>
          <a:r>
            <a:rPr lang="ar-SA" b="1" i="0" u="none" dirty="0" err="1"/>
            <a:t>يسْـَٔلُونَكَ</a:t>
          </a:r>
          <a:r>
            <a:rPr lang="ar-SA" b="1" i="0" u="none" dirty="0"/>
            <a:t> عَنِ </a:t>
          </a:r>
          <a:r>
            <a:rPr lang="ar-SA" b="1" i="0" u="none" dirty="0" err="1"/>
            <a:t>ٱلشَّهْرِ</a:t>
          </a:r>
          <a:r>
            <a:rPr lang="ar-SA" b="1" i="0" u="none" dirty="0"/>
            <a:t> </a:t>
          </a:r>
          <a:r>
            <a:rPr lang="ar-SA" b="1" i="0" u="none" dirty="0" err="1"/>
            <a:t>ٱلْحَرَامِ</a:t>
          </a:r>
          <a:r>
            <a:rPr lang="ar-SA" b="1" i="0" u="none" dirty="0"/>
            <a:t> </a:t>
          </a:r>
          <a:r>
            <a:rPr lang="ar-SA" b="1" i="0" u="none" dirty="0" err="1"/>
            <a:t>قِتَالٍۢ</a:t>
          </a:r>
          <a:r>
            <a:rPr lang="ar-SA" b="1" i="0" u="none" dirty="0"/>
            <a:t> فِيهِ </a:t>
          </a:r>
          <a:r>
            <a:rPr lang="ar-SA" b="1" i="0" u="none" dirty="0" err="1"/>
            <a:t>ۖ</a:t>
          </a:r>
          <a:r>
            <a:rPr lang="ar-SA" b="1" i="0" u="none" dirty="0"/>
            <a:t> قُلْ قِتَالٌ فِيهِ كَبِيرٌ </a:t>
          </a:r>
          <a:r>
            <a:rPr lang="ar-SA" b="1" i="0" u="none" dirty="0" err="1"/>
            <a:t>ۖ</a:t>
          </a:r>
          <a:r>
            <a:rPr lang="ar-SA" b="1" i="0" u="none" dirty="0"/>
            <a:t> وَصَدٌّ عَن سَبِيلِ </a:t>
          </a:r>
          <a:r>
            <a:rPr lang="ar-SA" b="1" i="0" u="none" dirty="0" err="1"/>
            <a:t>ٱللَّهِ</a:t>
          </a:r>
          <a:r>
            <a:rPr lang="ar-SA" b="1" i="0" u="none" dirty="0"/>
            <a:t> </a:t>
          </a:r>
          <a:r>
            <a:rPr lang="ar-SA" b="1" i="0" u="none" dirty="0" err="1"/>
            <a:t>وَكُفْرٌۢ</a:t>
          </a:r>
          <a:r>
            <a:rPr lang="ar-SA" b="1" i="0" u="none" dirty="0"/>
            <a:t> </a:t>
          </a:r>
          <a:r>
            <a:rPr lang="ar-SA" b="1" i="0" u="none" dirty="0" err="1"/>
            <a:t>بِهِۦ</a:t>
          </a:r>
          <a:endParaRPr lang="en-GB" dirty="0"/>
        </a:p>
      </dgm:t>
    </dgm:pt>
    <dgm:pt modelId="{BE2B19EE-5857-404A-8C00-04732FC85EB4}" type="parTrans" cxnId="{11EF6A88-B4AC-6A41-8FB3-C4A1EBBFFD56}">
      <dgm:prSet/>
      <dgm:spPr/>
      <dgm:t>
        <a:bodyPr/>
        <a:lstStyle/>
        <a:p>
          <a:endParaRPr lang="en-GB"/>
        </a:p>
      </dgm:t>
    </dgm:pt>
    <dgm:pt modelId="{78495A9C-0B5D-D444-91DF-773F2960E78D}" type="sibTrans" cxnId="{11EF6A88-B4AC-6A41-8FB3-C4A1EBBFFD56}">
      <dgm:prSet/>
      <dgm:spPr/>
      <dgm:t>
        <a:bodyPr/>
        <a:lstStyle/>
        <a:p>
          <a:endParaRPr lang="en-GB"/>
        </a:p>
      </dgm:t>
    </dgm:pt>
    <dgm:pt modelId="{DFB39414-A2A7-C14C-9DE7-1441C1C1652A}">
      <dgm:prSet phldrT="[Text]" custT="1"/>
      <dgm:spPr/>
      <dgm:t>
        <a:bodyPr/>
        <a:lstStyle/>
        <a:p>
          <a:r>
            <a:rPr lang="en-GB" sz="2000" b="0" i="0" u="none" dirty="0"/>
            <a:t>{</a:t>
          </a:r>
          <a:r>
            <a:rPr lang="en-GB" sz="2200" b="0" i="0" u="none" dirty="0"/>
            <a:t>They ask you about wine and gambling. Say, "In them is great sin and [yet, some] benefit for people. But their sin is greater than their benefit.} (2:219) </a:t>
          </a:r>
          <a:r>
            <a:rPr lang="ar-SA" sz="2200" b="1" i="0" u="none" dirty="0"/>
            <a:t>يَسْأَلُونَكَ عَنِ الْخَمْرِ وَالْمَيْسِرِ </a:t>
          </a:r>
          <a:r>
            <a:rPr lang="ar-SA" sz="2200" b="1" i="0" u="none" dirty="0" err="1"/>
            <a:t>ۖ</a:t>
          </a:r>
          <a:r>
            <a:rPr lang="ar-SA" sz="2200" b="1" i="0" u="none" dirty="0"/>
            <a:t> قُلْ فِيهِمَا إِثْمٌ كَبِيرٌ وَمَنَافِعُ لِلنَّاسِ وَإِثْمُهُمَا أَكْبَرُ مِن نَّفْعِهِمَا </a:t>
          </a:r>
          <a:r>
            <a:rPr lang="ar-SA" sz="2200" b="1" i="0" u="none" dirty="0" err="1"/>
            <a:t>ۗ</a:t>
          </a:r>
          <a:r>
            <a:rPr lang="ar-SA" sz="2200" b="1" i="0" u="none" dirty="0"/>
            <a:t> </a:t>
          </a:r>
          <a:endParaRPr lang="en-GB" sz="2200" dirty="0"/>
        </a:p>
      </dgm:t>
    </dgm:pt>
    <dgm:pt modelId="{DBB2A424-5817-324F-A0B4-03543527224D}" type="parTrans" cxnId="{B4C04E49-C83D-B641-87E4-65FDF6DFBDC1}">
      <dgm:prSet/>
      <dgm:spPr/>
      <dgm:t>
        <a:bodyPr/>
        <a:lstStyle/>
        <a:p>
          <a:endParaRPr lang="en-GB"/>
        </a:p>
      </dgm:t>
    </dgm:pt>
    <dgm:pt modelId="{8A48261C-7C97-9440-A142-0664599A1CBA}" type="sibTrans" cxnId="{B4C04E49-C83D-B641-87E4-65FDF6DFBDC1}">
      <dgm:prSet/>
      <dgm:spPr/>
      <dgm:t>
        <a:bodyPr/>
        <a:lstStyle/>
        <a:p>
          <a:endParaRPr lang="en-GB"/>
        </a:p>
      </dgm:t>
    </dgm:pt>
    <dgm:pt modelId="{ADB34896-D0BC-4843-A3E4-CFF623B890C4}" type="pres">
      <dgm:prSet presAssocID="{92CDEE52-C5A9-EE45-A158-1AC2B5508FF3}" presName="linear" presStyleCnt="0">
        <dgm:presLayoutVars>
          <dgm:animLvl val="lvl"/>
          <dgm:resizeHandles val="exact"/>
        </dgm:presLayoutVars>
      </dgm:prSet>
      <dgm:spPr/>
    </dgm:pt>
    <dgm:pt modelId="{6C9CAF53-0FC7-2144-BE20-D3386ED5CBF3}" type="pres">
      <dgm:prSet presAssocID="{3679B5BC-B927-0B4C-9615-B766A5095982}" presName="parentText" presStyleLbl="node1" presStyleIdx="0" presStyleCnt="2" custScaleY="70946">
        <dgm:presLayoutVars>
          <dgm:chMax val="0"/>
          <dgm:bulletEnabled val="1"/>
        </dgm:presLayoutVars>
      </dgm:prSet>
      <dgm:spPr/>
    </dgm:pt>
    <dgm:pt modelId="{72BE90EC-E136-0F42-8AC9-FDE484366412}" type="pres">
      <dgm:prSet presAssocID="{3679B5BC-B927-0B4C-9615-B766A5095982}" presName="childText" presStyleLbl="revTx" presStyleIdx="0" presStyleCnt="2">
        <dgm:presLayoutVars>
          <dgm:bulletEnabled val="1"/>
        </dgm:presLayoutVars>
      </dgm:prSet>
      <dgm:spPr/>
    </dgm:pt>
    <dgm:pt modelId="{629068BF-E0DD-C54F-9868-B5677BE3E0F4}" type="pres">
      <dgm:prSet presAssocID="{E5260A02-49B2-824A-B529-A9FFFA63CE77}" presName="parentText" presStyleLbl="node1" presStyleIdx="1" presStyleCnt="2" custScaleY="74161">
        <dgm:presLayoutVars>
          <dgm:chMax val="0"/>
          <dgm:bulletEnabled val="1"/>
        </dgm:presLayoutVars>
      </dgm:prSet>
      <dgm:spPr/>
    </dgm:pt>
    <dgm:pt modelId="{9BA95F11-610D-0B43-AB77-22056D010968}" type="pres">
      <dgm:prSet presAssocID="{E5260A02-49B2-824A-B529-A9FFFA63CE77}" presName="childText" presStyleLbl="revTx" presStyleIdx="1" presStyleCnt="2">
        <dgm:presLayoutVars>
          <dgm:bulletEnabled val="1"/>
        </dgm:presLayoutVars>
      </dgm:prSet>
      <dgm:spPr/>
    </dgm:pt>
  </dgm:ptLst>
  <dgm:cxnLst>
    <dgm:cxn modelId="{B4C04E49-C83D-B641-87E4-65FDF6DFBDC1}" srcId="{E5260A02-49B2-824A-B529-A9FFFA63CE77}" destId="{DFB39414-A2A7-C14C-9DE7-1441C1C1652A}" srcOrd="0" destOrd="0" parTransId="{DBB2A424-5817-324F-A0B4-03543527224D}" sibTransId="{8A48261C-7C97-9440-A142-0664599A1CBA}"/>
    <dgm:cxn modelId="{88FA484F-774D-1145-838F-492D9C57EF6E}" srcId="{92CDEE52-C5A9-EE45-A158-1AC2B5508FF3}" destId="{3679B5BC-B927-0B4C-9615-B766A5095982}" srcOrd="0" destOrd="0" parTransId="{ECA9643B-A2F3-274C-A603-7CDCA7FEE992}" sibTransId="{D3703046-2E7A-834F-A46B-986D3089B06D}"/>
    <dgm:cxn modelId="{2F570265-EB55-1A42-89C9-5E8C1734D07A}" type="presOf" srcId="{DFB39414-A2A7-C14C-9DE7-1441C1C1652A}" destId="{9BA95F11-610D-0B43-AB77-22056D010968}" srcOrd="0" destOrd="0" presId="urn:microsoft.com/office/officeart/2005/8/layout/vList2"/>
    <dgm:cxn modelId="{1A825781-E488-2442-84EC-3ED2FBD282BD}" srcId="{3679B5BC-B927-0B4C-9615-B766A5095982}" destId="{DF54448A-0317-2141-B308-87748810EFB3}" srcOrd="0" destOrd="0" parTransId="{A710985C-9367-9045-9F4C-3435BA242231}" sibTransId="{60EEF821-468B-CB4A-9C9C-688547409982}"/>
    <dgm:cxn modelId="{11EF6A88-B4AC-6A41-8FB3-C4A1EBBFFD56}" srcId="{92CDEE52-C5A9-EE45-A158-1AC2B5508FF3}" destId="{E5260A02-49B2-824A-B529-A9FFFA63CE77}" srcOrd="1" destOrd="0" parTransId="{BE2B19EE-5857-404A-8C00-04732FC85EB4}" sibTransId="{78495A9C-0B5D-D444-91DF-773F2960E78D}"/>
    <dgm:cxn modelId="{68601F8B-2A64-D047-ADD2-A0A3EC37A768}" type="presOf" srcId="{E5260A02-49B2-824A-B529-A9FFFA63CE77}" destId="{629068BF-E0DD-C54F-9868-B5677BE3E0F4}" srcOrd="0" destOrd="0" presId="urn:microsoft.com/office/officeart/2005/8/layout/vList2"/>
    <dgm:cxn modelId="{48C59796-11DB-2D49-9A59-8540F5432708}" type="presOf" srcId="{3679B5BC-B927-0B4C-9615-B766A5095982}" destId="{6C9CAF53-0FC7-2144-BE20-D3386ED5CBF3}" srcOrd="0" destOrd="0" presId="urn:microsoft.com/office/officeart/2005/8/layout/vList2"/>
    <dgm:cxn modelId="{C1F996A2-1D4B-E649-A2BC-5EB0E62C80DA}" type="presOf" srcId="{92CDEE52-C5A9-EE45-A158-1AC2B5508FF3}" destId="{ADB34896-D0BC-4843-A3E4-CFF623B890C4}" srcOrd="0" destOrd="0" presId="urn:microsoft.com/office/officeart/2005/8/layout/vList2"/>
    <dgm:cxn modelId="{F1C61CEE-E319-C240-92DD-6BA8D369476A}" type="presOf" srcId="{DF54448A-0317-2141-B308-87748810EFB3}" destId="{72BE90EC-E136-0F42-8AC9-FDE484366412}" srcOrd="0" destOrd="0" presId="urn:microsoft.com/office/officeart/2005/8/layout/vList2"/>
    <dgm:cxn modelId="{645756C6-71FA-3E46-95DF-9C5E7169289E}" type="presParOf" srcId="{ADB34896-D0BC-4843-A3E4-CFF623B890C4}" destId="{6C9CAF53-0FC7-2144-BE20-D3386ED5CBF3}" srcOrd="0" destOrd="0" presId="urn:microsoft.com/office/officeart/2005/8/layout/vList2"/>
    <dgm:cxn modelId="{CCEE117F-8265-3944-93A4-3B1077D27525}" type="presParOf" srcId="{ADB34896-D0BC-4843-A3E4-CFF623B890C4}" destId="{72BE90EC-E136-0F42-8AC9-FDE484366412}" srcOrd="1" destOrd="0" presId="urn:microsoft.com/office/officeart/2005/8/layout/vList2"/>
    <dgm:cxn modelId="{86E56DE4-5151-0445-8B6B-6D34600BBB71}" type="presParOf" srcId="{ADB34896-D0BC-4843-A3E4-CFF623B890C4}" destId="{629068BF-E0DD-C54F-9868-B5677BE3E0F4}" srcOrd="2" destOrd="0" presId="urn:microsoft.com/office/officeart/2005/8/layout/vList2"/>
    <dgm:cxn modelId="{E0B14AA2-ABA5-6841-9C45-95D26B150090}" type="presParOf" srcId="{ADB34896-D0BC-4843-A3E4-CFF623B890C4}" destId="{9BA95F11-610D-0B43-AB77-22056D0109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1961D4-8728-2444-9EA5-F5F521435E33}"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GB"/>
        </a:p>
      </dgm:t>
    </dgm:pt>
    <dgm:pt modelId="{4C7C6E8F-74A5-084C-B65D-B23FC69C7DC2}">
      <dgm:prSet phldrT="[Text]" custT="1"/>
      <dgm:spPr/>
      <dgm:t>
        <a:bodyPr/>
        <a:lstStyle/>
        <a:p>
          <a:pPr rtl="0"/>
          <a:r>
            <a:rPr lang="en-GB" sz="2400" b="1" u="sng" dirty="0">
              <a:solidFill>
                <a:schemeClr val="tx1"/>
              </a:solidFill>
              <a:highlight>
                <a:srgbClr val="FFFF00"/>
              </a:highlight>
            </a:rPr>
            <a:t>A number of verses were revealed due to particular incidents which took place during the era of the prophet</a:t>
          </a:r>
          <a:r>
            <a:rPr lang="en-GB" sz="2400" b="1" dirty="0">
              <a:solidFill>
                <a:schemeClr val="tx1"/>
              </a:solidFill>
              <a:highlight>
                <a:srgbClr val="FFFF00"/>
              </a:highlight>
            </a:rPr>
            <a:t>.</a:t>
          </a:r>
        </a:p>
      </dgm:t>
    </dgm:pt>
    <dgm:pt modelId="{E9F582AF-66B3-5D4E-B9C5-E3E36B0CF080}" type="parTrans" cxnId="{7A083493-A1EF-1749-9286-413B184A6C83}">
      <dgm:prSet/>
      <dgm:spPr/>
      <dgm:t>
        <a:bodyPr/>
        <a:lstStyle/>
        <a:p>
          <a:endParaRPr lang="en-GB"/>
        </a:p>
      </dgm:t>
    </dgm:pt>
    <dgm:pt modelId="{1D884023-47E0-7D4E-9853-983841A2AC5B}" type="sibTrans" cxnId="{7A083493-A1EF-1749-9286-413B184A6C83}">
      <dgm:prSet/>
      <dgm:spPr/>
      <dgm:t>
        <a:bodyPr/>
        <a:lstStyle/>
        <a:p>
          <a:endParaRPr lang="en-GB"/>
        </a:p>
      </dgm:t>
    </dgm:pt>
    <dgm:pt modelId="{922D6D7A-B63D-2143-A2CB-4F6572AEAE64}">
      <dgm:prSet phldrT="[Text]" custT="1"/>
      <dgm:spPr/>
      <dgm:t>
        <a:bodyPr/>
        <a:lstStyle/>
        <a:p>
          <a:pPr rtl="0"/>
          <a:r>
            <a:rPr lang="en-GB" sz="2400" dirty="0"/>
            <a:t>The example is the case of </a:t>
          </a:r>
          <a:r>
            <a:rPr lang="en-GB" sz="2400" dirty="0" err="1"/>
            <a:t>Hilal</a:t>
          </a:r>
          <a:r>
            <a:rPr lang="en-GB" sz="2400" dirty="0"/>
            <a:t> ibn </a:t>
          </a:r>
          <a:r>
            <a:rPr lang="en-GB" sz="2400" dirty="0" err="1"/>
            <a:t>Umayyah</a:t>
          </a:r>
          <a:r>
            <a:rPr lang="en-GB" sz="2400" dirty="0"/>
            <a:t>, who accused his wife of adultery, the prophet said: Either you bring a proof(3witnesses) or you will receive the fix punishment(80lashes)on your back.   </a:t>
          </a:r>
        </a:p>
      </dgm:t>
    </dgm:pt>
    <dgm:pt modelId="{4F1DA877-E7ED-C747-983B-084EF978080B}" type="parTrans" cxnId="{38ED4F1E-858B-5248-A7DC-6091B1EC359D}">
      <dgm:prSet/>
      <dgm:spPr/>
      <dgm:t>
        <a:bodyPr/>
        <a:lstStyle/>
        <a:p>
          <a:endParaRPr lang="en-GB"/>
        </a:p>
      </dgm:t>
    </dgm:pt>
    <dgm:pt modelId="{4ED02EFD-9B68-0B48-9DD8-E9B1FD8055E4}" type="sibTrans" cxnId="{38ED4F1E-858B-5248-A7DC-6091B1EC359D}">
      <dgm:prSet/>
      <dgm:spPr/>
      <dgm:t>
        <a:bodyPr/>
        <a:lstStyle/>
        <a:p>
          <a:endParaRPr lang="en-GB"/>
        </a:p>
      </dgm:t>
    </dgm:pt>
    <dgm:pt modelId="{D55B6033-2630-C943-B55F-312DC5BF25CA}">
      <dgm:prSet phldrT="[Text]" custT="1"/>
      <dgm:spPr/>
      <dgm:t>
        <a:bodyPr/>
        <a:lstStyle/>
        <a:p>
          <a:r>
            <a:rPr lang="en-GB" sz="2400" b="0" i="0" u="none" dirty="0"/>
            <a:t>{And those who accuse their wives [of adultery] and have no witnesses except themselves - then the witness of one of them [shall be] four testimonies [swearing] by Allah that indeed, he is of the truthful. And the fifth [oath will be] that the curse of Allah be upon him if he should be among the liars.</a:t>
          </a:r>
          <a:endParaRPr lang="en-GB" sz="2400" dirty="0"/>
        </a:p>
      </dgm:t>
    </dgm:pt>
    <dgm:pt modelId="{BBC3755F-76D7-A74B-AFFC-3A34F65C1112}" type="parTrans" cxnId="{713AAE7A-C61F-2542-B2D0-AFBABABB108E}">
      <dgm:prSet/>
      <dgm:spPr/>
      <dgm:t>
        <a:bodyPr/>
        <a:lstStyle/>
        <a:p>
          <a:endParaRPr lang="en-GB"/>
        </a:p>
      </dgm:t>
    </dgm:pt>
    <dgm:pt modelId="{CC0BD50A-5829-F042-BB37-A6DBCA8F6790}" type="sibTrans" cxnId="{713AAE7A-C61F-2542-B2D0-AFBABABB108E}">
      <dgm:prSet/>
      <dgm:spPr/>
      <dgm:t>
        <a:bodyPr/>
        <a:lstStyle/>
        <a:p>
          <a:endParaRPr lang="en-GB"/>
        </a:p>
      </dgm:t>
    </dgm:pt>
    <dgm:pt modelId="{77E94AC3-25BC-DA49-B8A2-9E012B348A47}">
      <dgm:prSet phldrT="[Text]" custT="1"/>
      <dgm:spPr/>
      <dgm:t>
        <a:bodyPr/>
        <a:lstStyle/>
        <a:p>
          <a:r>
            <a:rPr lang="en-GB" sz="2400" b="0" i="0" u="none" dirty="0"/>
            <a:t>But it will prevent punishment from her if she gives four testimonies [swearing] by Allah that indeed, he is of the liars. And the fifth [oath will be] that the wrath of Allah be upon her if he was of the truthful.} (24:6-9)</a:t>
          </a:r>
          <a:endParaRPr lang="en-GB" sz="2400" dirty="0"/>
        </a:p>
      </dgm:t>
    </dgm:pt>
    <dgm:pt modelId="{59EDAB90-CED3-244C-9EA9-F808181DFF34}" type="parTrans" cxnId="{945C2295-E124-304C-B06D-AF26D52A02A8}">
      <dgm:prSet/>
      <dgm:spPr/>
      <dgm:t>
        <a:bodyPr/>
        <a:lstStyle/>
        <a:p>
          <a:endParaRPr lang="en-GB"/>
        </a:p>
      </dgm:t>
    </dgm:pt>
    <dgm:pt modelId="{1D0B704D-F722-004F-95F3-97DF5E86AE3D}" type="sibTrans" cxnId="{945C2295-E124-304C-B06D-AF26D52A02A8}">
      <dgm:prSet/>
      <dgm:spPr/>
      <dgm:t>
        <a:bodyPr/>
        <a:lstStyle/>
        <a:p>
          <a:endParaRPr lang="en-GB"/>
        </a:p>
      </dgm:t>
    </dgm:pt>
    <dgm:pt modelId="{C6185FD2-4EE7-B243-806A-7B3B36A78EFE}" type="pres">
      <dgm:prSet presAssocID="{3D1961D4-8728-2444-9EA5-F5F521435E33}" presName="linear" presStyleCnt="0">
        <dgm:presLayoutVars>
          <dgm:animLvl val="lvl"/>
          <dgm:resizeHandles val="exact"/>
        </dgm:presLayoutVars>
      </dgm:prSet>
      <dgm:spPr/>
    </dgm:pt>
    <dgm:pt modelId="{685CD632-680C-AC42-B468-252FD73D164A}" type="pres">
      <dgm:prSet presAssocID="{4C7C6E8F-74A5-084C-B65D-B23FC69C7DC2}" presName="parentText" presStyleLbl="node1" presStyleIdx="0" presStyleCnt="2" custScaleY="59903">
        <dgm:presLayoutVars>
          <dgm:chMax val="0"/>
          <dgm:bulletEnabled val="1"/>
        </dgm:presLayoutVars>
      </dgm:prSet>
      <dgm:spPr/>
    </dgm:pt>
    <dgm:pt modelId="{21C8F44A-CBC9-A44F-AEF4-13A90A067BC0}" type="pres">
      <dgm:prSet presAssocID="{4C7C6E8F-74A5-084C-B65D-B23FC69C7DC2}" presName="childText" presStyleLbl="revTx" presStyleIdx="0" presStyleCnt="2">
        <dgm:presLayoutVars>
          <dgm:bulletEnabled val="1"/>
        </dgm:presLayoutVars>
      </dgm:prSet>
      <dgm:spPr/>
    </dgm:pt>
    <dgm:pt modelId="{87E62A31-10CA-374F-AD8F-03AD409A813F}" type="pres">
      <dgm:prSet presAssocID="{D55B6033-2630-C943-B55F-312DC5BF25CA}" presName="parentText" presStyleLbl="node1" presStyleIdx="1" presStyleCnt="2">
        <dgm:presLayoutVars>
          <dgm:chMax val="0"/>
          <dgm:bulletEnabled val="1"/>
        </dgm:presLayoutVars>
      </dgm:prSet>
      <dgm:spPr/>
    </dgm:pt>
    <dgm:pt modelId="{F074B389-AF9A-034F-8470-94E48CC29B2A}" type="pres">
      <dgm:prSet presAssocID="{D55B6033-2630-C943-B55F-312DC5BF25CA}" presName="childText" presStyleLbl="revTx" presStyleIdx="1" presStyleCnt="2">
        <dgm:presLayoutVars>
          <dgm:bulletEnabled val="1"/>
        </dgm:presLayoutVars>
      </dgm:prSet>
      <dgm:spPr/>
    </dgm:pt>
  </dgm:ptLst>
  <dgm:cxnLst>
    <dgm:cxn modelId="{38ED4F1E-858B-5248-A7DC-6091B1EC359D}" srcId="{4C7C6E8F-74A5-084C-B65D-B23FC69C7DC2}" destId="{922D6D7A-B63D-2143-A2CB-4F6572AEAE64}" srcOrd="0" destOrd="0" parTransId="{4F1DA877-E7ED-C747-983B-084EF978080B}" sibTransId="{4ED02EFD-9B68-0B48-9DD8-E9B1FD8055E4}"/>
    <dgm:cxn modelId="{64B3336E-80BC-A243-AC6D-BD911FD5171E}" type="presOf" srcId="{922D6D7A-B63D-2143-A2CB-4F6572AEAE64}" destId="{21C8F44A-CBC9-A44F-AEF4-13A90A067BC0}" srcOrd="0" destOrd="0" presId="urn:microsoft.com/office/officeart/2005/8/layout/vList2"/>
    <dgm:cxn modelId="{D2BD5B6E-FEBE-2E46-A621-922BBE7670B8}" type="presOf" srcId="{3D1961D4-8728-2444-9EA5-F5F521435E33}" destId="{C6185FD2-4EE7-B243-806A-7B3B36A78EFE}" srcOrd="0" destOrd="0" presId="urn:microsoft.com/office/officeart/2005/8/layout/vList2"/>
    <dgm:cxn modelId="{3545BE75-CF48-A343-9193-FA1F9EC5EF12}" type="presOf" srcId="{4C7C6E8F-74A5-084C-B65D-B23FC69C7DC2}" destId="{685CD632-680C-AC42-B468-252FD73D164A}" srcOrd="0" destOrd="0" presId="urn:microsoft.com/office/officeart/2005/8/layout/vList2"/>
    <dgm:cxn modelId="{713AAE7A-C61F-2542-B2D0-AFBABABB108E}" srcId="{3D1961D4-8728-2444-9EA5-F5F521435E33}" destId="{D55B6033-2630-C943-B55F-312DC5BF25CA}" srcOrd="1" destOrd="0" parTransId="{BBC3755F-76D7-A74B-AFFC-3A34F65C1112}" sibTransId="{CC0BD50A-5829-F042-BB37-A6DBCA8F6790}"/>
    <dgm:cxn modelId="{E9771690-D390-3240-8E8E-F20FC320DDF5}" type="presOf" srcId="{D55B6033-2630-C943-B55F-312DC5BF25CA}" destId="{87E62A31-10CA-374F-AD8F-03AD409A813F}" srcOrd="0" destOrd="0" presId="urn:microsoft.com/office/officeart/2005/8/layout/vList2"/>
    <dgm:cxn modelId="{7A083493-A1EF-1749-9286-413B184A6C83}" srcId="{3D1961D4-8728-2444-9EA5-F5F521435E33}" destId="{4C7C6E8F-74A5-084C-B65D-B23FC69C7DC2}" srcOrd="0" destOrd="0" parTransId="{E9F582AF-66B3-5D4E-B9C5-E3E36B0CF080}" sibTransId="{1D884023-47E0-7D4E-9853-983841A2AC5B}"/>
    <dgm:cxn modelId="{945C2295-E124-304C-B06D-AF26D52A02A8}" srcId="{D55B6033-2630-C943-B55F-312DC5BF25CA}" destId="{77E94AC3-25BC-DA49-B8A2-9E012B348A47}" srcOrd="0" destOrd="0" parTransId="{59EDAB90-CED3-244C-9EA9-F808181DFF34}" sibTransId="{1D0B704D-F722-004F-95F3-97DF5E86AE3D}"/>
    <dgm:cxn modelId="{359C5AB8-A240-EF4C-ACB9-1EBE5F87C3D2}" type="presOf" srcId="{77E94AC3-25BC-DA49-B8A2-9E012B348A47}" destId="{F074B389-AF9A-034F-8470-94E48CC29B2A}" srcOrd="0" destOrd="0" presId="urn:microsoft.com/office/officeart/2005/8/layout/vList2"/>
    <dgm:cxn modelId="{274C3D40-9DFA-E24B-A10E-78158A2654FC}" type="presParOf" srcId="{C6185FD2-4EE7-B243-806A-7B3B36A78EFE}" destId="{685CD632-680C-AC42-B468-252FD73D164A}" srcOrd="0" destOrd="0" presId="urn:microsoft.com/office/officeart/2005/8/layout/vList2"/>
    <dgm:cxn modelId="{EA56713F-9ECD-2748-BC35-8E60EDA49BFF}" type="presParOf" srcId="{C6185FD2-4EE7-B243-806A-7B3B36A78EFE}" destId="{21C8F44A-CBC9-A44F-AEF4-13A90A067BC0}" srcOrd="1" destOrd="0" presId="urn:microsoft.com/office/officeart/2005/8/layout/vList2"/>
    <dgm:cxn modelId="{B384FD64-80E2-B442-9435-533CC9E112E7}" type="presParOf" srcId="{C6185FD2-4EE7-B243-806A-7B3B36A78EFE}" destId="{87E62A31-10CA-374F-AD8F-03AD409A813F}" srcOrd="2" destOrd="0" presId="urn:microsoft.com/office/officeart/2005/8/layout/vList2"/>
    <dgm:cxn modelId="{C894BCA7-2FBE-B84E-86EF-FE845324932B}" type="presParOf" srcId="{C6185FD2-4EE7-B243-806A-7B3B36A78EFE}" destId="{F074B389-AF9A-034F-8470-94E48CC29B2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C379857-3CB9-9449-AF2C-E81CB30CD2B8}" type="doc">
      <dgm:prSet loTypeId="urn:microsoft.com/office/officeart/2008/layout/RadialCluster" loCatId="" qsTypeId="urn:microsoft.com/office/officeart/2005/8/quickstyle/simple1" qsCatId="simple" csTypeId="urn:microsoft.com/office/officeart/2005/8/colors/accent1_2" csCatId="accent1" phldr="1"/>
      <dgm:spPr/>
      <dgm:t>
        <a:bodyPr/>
        <a:lstStyle/>
        <a:p>
          <a:endParaRPr lang="en-GB"/>
        </a:p>
      </dgm:t>
    </dgm:pt>
    <dgm:pt modelId="{9A32A5DA-CB81-7E46-935A-389EB6EBFAE0}">
      <dgm:prSet phldrT="[Text]"/>
      <dgm:spPr/>
      <dgm:t>
        <a:bodyPr/>
        <a:lstStyle/>
        <a:p>
          <a:r>
            <a:rPr lang="ar-SA" b="0" i="0" u="none" dirty="0"/>
            <a:t>وَالَّذِينَ يَرْمُونَ أَزْوَاجَهُمْ وَلَمْ يَكُنْ لَهُمْ شُهَدَاءُ إِلا أَنْفُسُهُمْ فَشَهَادَةُ أَحَدِهِمْ أَرْبَعُ شَهَادَاتٍ بِاللَّهِ إِنَّهُ لَمِنَ الصَّادِقِينَ ۝ وَالْخامِسَةُ أَنَّ لَعْنَةَ اللَّهِ عَلَيْهِ إِنْ كَانَ مِنَ الْكَاذِبِينَ ۝ وَيَدْرَأُ عَنْهَا الْعَذَاب َأَنْ تَشْهَدَ أَرْبَعَ شَهَادَاتٍ بِاللَّهِ إِنَّهُ لَمِنَ الْكَاذِبِينَ ۝ وَالْخَامسةَ أَنَّ غَضَبَ اللَّهِ عَلَيْهَا إِنْ كَانَ مِنَ الصَّادِقِينَ ۝ </a:t>
          </a:r>
          <a:endParaRPr lang="en-GB" dirty="0"/>
        </a:p>
      </dgm:t>
    </dgm:pt>
    <dgm:pt modelId="{5A67E0B0-0070-AB44-AA01-70FAB0C5DA63}" type="parTrans" cxnId="{824B92CD-42C6-214A-ABA6-0EE31987054B}">
      <dgm:prSet/>
      <dgm:spPr/>
      <dgm:t>
        <a:bodyPr/>
        <a:lstStyle/>
        <a:p>
          <a:endParaRPr lang="en-GB"/>
        </a:p>
      </dgm:t>
    </dgm:pt>
    <dgm:pt modelId="{270B9116-7339-EC49-90E4-A6CC031393B4}" type="sibTrans" cxnId="{824B92CD-42C6-214A-ABA6-0EE31987054B}">
      <dgm:prSet/>
      <dgm:spPr/>
      <dgm:t>
        <a:bodyPr/>
        <a:lstStyle/>
        <a:p>
          <a:endParaRPr lang="en-GB"/>
        </a:p>
      </dgm:t>
    </dgm:pt>
    <dgm:pt modelId="{CEDCE9BF-79AA-BA42-B586-33CB57B73270}" type="pres">
      <dgm:prSet presAssocID="{2C379857-3CB9-9449-AF2C-E81CB30CD2B8}" presName="Name0" presStyleCnt="0">
        <dgm:presLayoutVars>
          <dgm:chMax val="1"/>
          <dgm:chPref val="1"/>
          <dgm:dir/>
          <dgm:animOne val="branch"/>
          <dgm:animLvl val="lvl"/>
        </dgm:presLayoutVars>
      </dgm:prSet>
      <dgm:spPr/>
    </dgm:pt>
    <dgm:pt modelId="{6A2D15FC-A1D9-C84B-AFD9-76FDC272DD21}" type="pres">
      <dgm:prSet presAssocID="{9A32A5DA-CB81-7E46-935A-389EB6EBFAE0}" presName="singleCycle" presStyleCnt="0"/>
      <dgm:spPr/>
    </dgm:pt>
    <dgm:pt modelId="{6CFADA61-7D8E-424A-98A3-58A4D7FCC806}" type="pres">
      <dgm:prSet presAssocID="{9A32A5DA-CB81-7E46-935A-389EB6EBFAE0}" presName="singleCenter" presStyleLbl="node1" presStyleIdx="0" presStyleCnt="1" custScaleX="241664" custScaleY="100000">
        <dgm:presLayoutVars>
          <dgm:chMax val="7"/>
          <dgm:chPref val="7"/>
        </dgm:presLayoutVars>
      </dgm:prSet>
      <dgm:spPr/>
    </dgm:pt>
  </dgm:ptLst>
  <dgm:cxnLst>
    <dgm:cxn modelId="{98A1E8B3-0A5E-E447-BCD9-3585AFF274A6}" type="presOf" srcId="{9A32A5DA-CB81-7E46-935A-389EB6EBFAE0}" destId="{6CFADA61-7D8E-424A-98A3-58A4D7FCC806}" srcOrd="0" destOrd="0" presId="urn:microsoft.com/office/officeart/2008/layout/RadialCluster"/>
    <dgm:cxn modelId="{824B92CD-42C6-214A-ABA6-0EE31987054B}" srcId="{2C379857-3CB9-9449-AF2C-E81CB30CD2B8}" destId="{9A32A5DA-CB81-7E46-935A-389EB6EBFAE0}" srcOrd="0" destOrd="0" parTransId="{5A67E0B0-0070-AB44-AA01-70FAB0C5DA63}" sibTransId="{270B9116-7339-EC49-90E4-A6CC031393B4}"/>
    <dgm:cxn modelId="{3CB8FCD1-27EC-B042-A77E-3810BCC38D81}" type="presOf" srcId="{2C379857-3CB9-9449-AF2C-E81CB30CD2B8}" destId="{CEDCE9BF-79AA-BA42-B586-33CB57B73270}" srcOrd="0" destOrd="0" presId="urn:microsoft.com/office/officeart/2008/layout/RadialCluster"/>
    <dgm:cxn modelId="{30AB7458-4392-754E-9795-E5965D7914D2}" type="presParOf" srcId="{CEDCE9BF-79AA-BA42-B586-33CB57B73270}" destId="{6A2D15FC-A1D9-C84B-AFD9-76FDC272DD21}" srcOrd="0" destOrd="0" presId="urn:microsoft.com/office/officeart/2008/layout/RadialCluster"/>
    <dgm:cxn modelId="{8BA810E6-01E8-7941-B741-68AEC08AC4A7}" type="presParOf" srcId="{6A2D15FC-A1D9-C84B-AFD9-76FDC272DD21}" destId="{6CFADA61-7D8E-424A-98A3-58A4D7FCC806}" srcOrd="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DB4C5-BDA7-9646-9029-E3B1212778E8}">
      <dsp:nvSpPr>
        <dsp:cNvPr id="0" name=""/>
        <dsp:cNvSpPr/>
      </dsp:nvSpPr>
      <dsp:spPr>
        <a:xfrm>
          <a:off x="4936486" y="42146"/>
          <a:ext cx="2319031" cy="14096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The Emergence of Jurisprudence</a:t>
          </a:r>
          <a:endParaRPr lang="en-US" sz="2400" kern="1200" dirty="0"/>
        </a:p>
      </dsp:txBody>
      <dsp:txXfrm>
        <a:off x="5005299" y="110959"/>
        <a:ext cx="2181405" cy="1272017"/>
      </dsp:txXfrm>
    </dsp:sp>
    <dsp:sp modelId="{7433778F-0746-3047-8946-38E155BE386B}">
      <dsp:nvSpPr>
        <dsp:cNvPr id="0" name=""/>
        <dsp:cNvSpPr/>
      </dsp:nvSpPr>
      <dsp:spPr>
        <a:xfrm>
          <a:off x="4420435" y="935101"/>
          <a:ext cx="3806553" cy="3806553"/>
        </a:xfrm>
        <a:custGeom>
          <a:avLst/>
          <a:gdLst/>
          <a:ahLst/>
          <a:cxnLst/>
          <a:rect l="0" t="0" r="0" b="0"/>
          <a:pathLst>
            <a:path>
              <a:moveTo>
                <a:pt x="2997375" y="345903"/>
              </a:moveTo>
              <a:arcTo wR="1903276" hR="1903276" stAng="18305348" swAng="105859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85C0D4-732F-A449-8132-3F93E341F8E3}">
      <dsp:nvSpPr>
        <dsp:cNvPr id="0" name=""/>
        <dsp:cNvSpPr/>
      </dsp:nvSpPr>
      <dsp:spPr>
        <a:xfrm>
          <a:off x="6612511" y="1844162"/>
          <a:ext cx="2847178" cy="1153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b="0" kern="1200" dirty="0"/>
            <a:t>The Importance of Fiqh</a:t>
          </a:r>
        </a:p>
      </dsp:txBody>
      <dsp:txXfrm>
        <a:off x="6668802" y="1900453"/>
        <a:ext cx="2734596" cy="1040538"/>
      </dsp:txXfrm>
    </dsp:sp>
    <dsp:sp modelId="{75E9B686-77A3-D94E-8467-8A0EC2C59AA4}">
      <dsp:nvSpPr>
        <dsp:cNvPr id="0" name=""/>
        <dsp:cNvSpPr/>
      </dsp:nvSpPr>
      <dsp:spPr>
        <a:xfrm>
          <a:off x="4540487" y="-73782"/>
          <a:ext cx="3806553" cy="3806553"/>
        </a:xfrm>
        <a:custGeom>
          <a:avLst/>
          <a:gdLst/>
          <a:ahLst/>
          <a:cxnLst/>
          <a:rect l="0" t="0" r="0" b="0"/>
          <a:pathLst>
            <a:path>
              <a:moveTo>
                <a:pt x="3346945" y="3143551"/>
              </a:moveTo>
              <a:arcTo wR="1903276" hR="1903276" stAng="2439978" swAng="50945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4DFF344-2083-324E-B4EC-3DBEF005DA21}">
      <dsp:nvSpPr>
        <dsp:cNvPr id="0" name=""/>
        <dsp:cNvSpPr/>
      </dsp:nvSpPr>
      <dsp:spPr>
        <a:xfrm>
          <a:off x="4889618" y="3328797"/>
          <a:ext cx="2787499" cy="16492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kern="1200" dirty="0"/>
            <a:t>The Ruling on learning Islamic Jurisprudence </a:t>
          </a:r>
        </a:p>
      </dsp:txBody>
      <dsp:txXfrm>
        <a:off x="4970128" y="3409307"/>
        <a:ext cx="2626479" cy="1488241"/>
      </dsp:txXfrm>
    </dsp:sp>
    <dsp:sp modelId="{03D8E981-3751-9949-A1E4-695430D6F94E}">
      <dsp:nvSpPr>
        <dsp:cNvPr id="0" name=""/>
        <dsp:cNvSpPr/>
      </dsp:nvSpPr>
      <dsp:spPr>
        <a:xfrm>
          <a:off x="4084867" y="179486"/>
          <a:ext cx="3806553" cy="3806553"/>
        </a:xfrm>
        <a:custGeom>
          <a:avLst/>
          <a:gdLst/>
          <a:ahLst/>
          <a:cxnLst/>
          <a:rect l="0" t="0" r="0" b="0"/>
          <a:pathLst>
            <a:path>
              <a:moveTo>
                <a:pt x="669384" y="3352404"/>
              </a:moveTo>
              <a:arcTo wR="1903276" hR="1903276" stAng="7824809" swAng="94243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23C953C-D79C-BD45-8864-E8AD90549FB4}">
      <dsp:nvSpPr>
        <dsp:cNvPr id="0" name=""/>
        <dsp:cNvSpPr/>
      </dsp:nvSpPr>
      <dsp:spPr>
        <a:xfrm>
          <a:off x="2732309" y="1844162"/>
          <a:ext cx="2994476" cy="1153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kern="1200" dirty="0"/>
            <a:t>The Fiqh virtue</a:t>
          </a:r>
        </a:p>
      </dsp:txBody>
      <dsp:txXfrm>
        <a:off x="2788600" y="1900453"/>
        <a:ext cx="2881894" cy="1040538"/>
      </dsp:txXfrm>
    </dsp:sp>
    <dsp:sp modelId="{A96C654A-E100-FE40-9A43-0AA11E492CA5}">
      <dsp:nvSpPr>
        <dsp:cNvPr id="0" name=""/>
        <dsp:cNvSpPr/>
      </dsp:nvSpPr>
      <dsp:spPr>
        <a:xfrm>
          <a:off x="4010678" y="979398"/>
          <a:ext cx="3806553" cy="3806553"/>
        </a:xfrm>
        <a:custGeom>
          <a:avLst/>
          <a:gdLst/>
          <a:ahLst/>
          <a:cxnLst/>
          <a:rect l="0" t="0" r="0" b="0"/>
          <a:pathLst>
            <a:path>
              <a:moveTo>
                <a:pt x="408188" y="725493"/>
              </a:moveTo>
              <a:arcTo wR="1903276" hR="1903276" stAng="13093795" swAng="94241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3DDB0-EC09-064A-8737-A5BAA0FAC58C}">
      <dsp:nvSpPr>
        <dsp:cNvPr id="0" name=""/>
        <dsp:cNvSpPr/>
      </dsp:nvSpPr>
      <dsp:spPr>
        <a:xfrm>
          <a:off x="4876800" y="599"/>
          <a:ext cx="7315200" cy="233764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a:t>We sail the seas, if we make ablutions with fresh water, we will go thirsty. Can we make it with sea water? </a:t>
          </a:r>
        </a:p>
        <a:p>
          <a:pPr marL="228600" lvl="1" indent="-228600" algn="l" defTabSz="1066800" rtl="0">
            <a:lnSpc>
              <a:spcPct val="90000"/>
            </a:lnSpc>
            <a:spcBef>
              <a:spcPct val="0"/>
            </a:spcBef>
            <a:spcAft>
              <a:spcPct val="15000"/>
            </a:spcAft>
            <a:buChar char="•"/>
          </a:pPr>
          <a:r>
            <a:rPr lang="en-GB" sz="2400" kern="1200" dirty="0"/>
            <a:t>Its water is pure and its dead (sea creatures)are </a:t>
          </a:r>
          <a:r>
            <a:rPr lang="en-GB" sz="2400" kern="1200" dirty="0" err="1"/>
            <a:t>Halâl</a:t>
          </a:r>
          <a:r>
            <a:rPr lang="en-GB" sz="2400" kern="1200" dirty="0"/>
            <a:t> (permissible to eat). </a:t>
          </a:r>
        </a:p>
      </dsp:txBody>
      <dsp:txXfrm>
        <a:off x="4876800" y="292805"/>
        <a:ext cx="6438582" cy="1753236"/>
      </dsp:txXfrm>
    </dsp:sp>
    <dsp:sp modelId="{2D9143BE-7BF2-BB49-933E-F1CE076E0538}">
      <dsp:nvSpPr>
        <dsp:cNvPr id="0" name=""/>
        <dsp:cNvSpPr/>
      </dsp:nvSpPr>
      <dsp:spPr>
        <a:xfrm>
          <a:off x="0" y="599"/>
          <a:ext cx="4876800" cy="23376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GB" sz="2800" kern="1200" dirty="0"/>
            <a:t>In Sunnah: most of it was the answers of questions: O Messenger of Allah,   </a:t>
          </a:r>
        </a:p>
      </dsp:txBody>
      <dsp:txXfrm>
        <a:off x="114115" y="114714"/>
        <a:ext cx="4648570" cy="2109418"/>
      </dsp:txXfrm>
    </dsp:sp>
    <dsp:sp modelId="{1DFBF9DF-46BF-A741-A15C-B9C65233DE4B}">
      <dsp:nvSpPr>
        <dsp:cNvPr id="0" name=""/>
        <dsp:cNvSpPr/>
      </dsp:nvSpPr>
      <dsp:spPr>
        <a:xfrm>
          <a:off x="4876800" y="2572012"/>
          <a:ext cx="7315200" cy="233764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a:t>The formal prayers (</a:t>
          </a:r>
          <a:r>
            <a:rPr lang="en-GB" sz="2400" kern="1200" dirty="0" err="1"/>
            <a:t>Salâh</a:t>
          </a:r>
          <a:r>
            <a:rPr lang="en-GB" sz="2400" kern="1200" dirty="0"/>
            <a:t>) was in </a:t>
          </a:r>
          <a:r>
            <a:rPr lang="en-GB" sz="2400" kern="1200" dirty="0" err="1"/>
            <a:t>Makkan</a:t>
          </a:r>
          <a:r>
            <a:rPr lang="en-GB" sz="2400" kern="1200" dirty="0"/>
            <a:t> period twice a day, after migration to Medina it became 5 times a day. </a:t>
          </a:r>
        </a:p>
        <a:p>
          <a:pPr marL="228600" lvl="1" indent="-228600" algn="l" defTabSz="1066800" rtl="0">
            <a:lnSpc>
              <a:spcPct val="90000"/>
            </a:lnSpc>
            <a:spcBef>
              <a:spcPct val="0"/>
            </a:spcBef>
            <a:spcAft>
              <a:spcPct val="15000"/>
            </a:spcAft>
            <a:buChar char="•"/>
          </a:pPr>
          <a:r>
            <a:rPr lang="en-GB" sz="2400" kern="1200" dirty="0"/>
            <a:t>It was two units except Maghrib 3 unites, when Muslims became accustomed with prayers, the units for presidents became 4 units. </a:t>
          </a:r>
        </a:p>
      </dsp:txBody>
      <dsp:txXfrm>
        <a:off x="4876800" y="2864218"/>
        <a:ext cx="6438582" cy="1753236"/>
      </dsp:txXfrm>
    </dsp:sp>
    <dsp:sp modelId="{CF43FCDC-671A-B643-8534-951E141DA2BE}">
      <dsp:nvSpPr>
        <dsp:cNvPr id="0" name=""/>
        <dsp:cNvSpPr/>
      </dsp:nvSpPr>
      <dsp:spPr>
        <a:xfrm>
          <a:off x="0" y="2572012"/>
          <a:ext cx="4876800" cy="23376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GB" sz="2400" kern="1200" dirty="0"/>
            <a:t>Gradual legislation: Some of them were to achieve gradation in the enactment of laws: more easily for Arabs.</a:t>
          </a:r>
        </a:p>
      </dsp:txBody>
      <dsp:txXfrm>
        <a:off x="114115" y="2686127"/>
        <a:ext cx="4648570" cy="210941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FBE64-DC17-3F43-9739-FB7ECCB659F8}">
      <dsp:nvSpPr>
        <dsp:cNvPr id="0" name=""/>
        <dsp:cNvSpPr/>
      </dsp:nvSpPr>
      <dsp:spPr>
        <a:xfrm>
          <a:off x="76200" y="3724"/>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1. Foundation</a:t>
          </a:r>
        </a:p>
        <a:p>
          <a:pPr marL="0" lvl="0" indent="0" algn="ctr" defTabSz="1244600" rtl="0">
            <a:lnSpc>
              <a:spcPct val="90000"/>
            </a:lnSpc>
            <a:spcBef>
              <a:spcPct val="0"/>
            </a:spcBef>
            <a:spcAft>
              <a:spcPct val="35000"/>
            </a:spcAft>
            <a:buNone/>
          </a:pPr>
          <a:r>
            <a:rPr lang="en-GB" sz="2400" kern="1200" dirty="0"/>
            <a:t>The era of the Prophet</a:t>
          </a:r>
        </a:p>
        <a:p>
          <a:pPr marL="0" lvl="0" indent="0" algn="ctr" defTabSz="1244600" rtl="0">
            <a:lnSpc>
              <a:spcPct val="90000"/>
            </a:lnSpc>
            <a:spcBef>
              <a:spcPct val="0"/>
            </a:spcBef>
            <a:spcAft>
              <a:spcPct val="35000"/>
            </a:spcAft>
            <a:buNone/>
          </a:pPr>
          <a:r>
            <a:rPr lang="en-GB" sz="2400" kern="1200" dirty="0"/>
            <a:t> (609-632 CE)</a:t>
          </a:r>
        </a:p>
      </dsp:txBody>
      <dsp:txXfrm>
        <a:off x="76200" y="3724"/>
        <a:ext cx="3762374" cy="2257424"/>
      </dsp:txXfrm>
    </dsp:sp>
    <dsp:sp modelId="{C105C1F3-6B90-6C49-BF9D-8325B6A09D97}">
      <dsp:nvSpPr>
        <dsp:cNvPr id="0" name=""/>
        <dsp:cNvSpPr/>
      </dsp:nvSpPr>
      <dsp:spPr>
        <a:xfrm>
          <a:off x="4214812" y="3724"/>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endParaRPr lang="en-GB" sz="2800" b="1" kern="1200" dirty="0"/>
        </a:p>
        <a:p>
          <a:pPr marL="0" lvl="0" indent="0" algn="ctr" defTabSz="1244600" rtl="0">
            <a:lnSpc>
              <a:spcPct val="90000"/>
            </a:lnSpc>
            <a:spcBef>
              <a:spcPct val="0"/>
            </a:spcBef>
            <a:spcAft>
              <a:spcPct val="35000"/>
            </a:spcAft>
            <a:buNone/>
          </a:pPr>
          <a:r>
            <a:rPr lang="en-GB" sz="2800" b="1" kern="1200" dirty="0"/>
            <a:t>2. Establishment</a:t>
          </a:r>
        </a:p>
        <a:p>
          <a:pPr marL="0" lvl="0" indent="0" algn="ctr" defTabSz="1244600" rtl="0">
            <a:lnSpc>
              <a:spcPct val="90000"/>
            </a:lnSpc>
            <a:spcBef>
              <a:spcPct val="0"/>
            </a:spcBef>
            <a:spcAft>
              <a:spcPct val="35000"/>
            </a:spcAft>
            <a:buNone/>
          </a:pPr>
          <a:r>
            <a:rPr lang="en-GB" sz="2400" b="0" kern="1200" dirty="0"/>
            <a:t>The era of righteous Caliphs</a:t>
          </a:r>
        </a:p>
        <a:p>
          <a:pPr marL="0" lvl="0" indent="0" algn="ctr" defTabSz="1244600" rtl="0">
            <a:lnSpc>
              <a:spcPct val="90000"/>
            </a:lnSpc>
            <a:spcBef>
              <a:spcPct val="0"/>
            </a:spcBef>
            <a:spcAft>
              <a:spcPct val="35000"/>
            </a:spcAft>
            <a:buNone/>
          </a:pPr>
          <a:r>
            <a:rPr lang="en-GB" sz="2400" b="0" kern="1200" dirty="0"/>
            <a:t>(632-661)</a:t>
          </a:r>
        </a:p>
        <a:p>
          <a:pPr marL="0" lvl="0" indent="0" algn="ctr" defTabSz="1244600" rtl="0">
            <a:lnSpc>
              <a:spcPct val="90000"/>
            </a:lnSpc>
            <a:spcBef>
              <a:spcPct val="0"/>
            </a:spcBef>
            <a:spcAft>
              <a:spcPct val="35000"/>
            </a:spcAft>
            <a:buNone/>
          </a:pPr>
          <a:endParaRPr lang="en-GB" sz="2400" kern="1200" dirty="0"/>
        </a:p>
      </dsp:txBody>
      <dsp:txXfrm>
        <a:off x="4214812" y="3724"/>
        <a:ext cx="3762374" cy="2257424"/>
      </dsp:txXfrm>
    </dsp:sp>
    <dsp:sp modelId="{CF99C5F1-A903-7942-A3B8-41FD56E08A2B}">
      <dsp:nvSpPr>
        <dsp:cNvPr id="0" name=""/>
        <dsp:cNvSpPr/>
      </dsp:nvSpPr>
      <dsp:spPr>
        <a:xfrm>
          <a:off x="8353425" y="3724"/>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3. Building</a:t>
          </a:r>
        </a:p>
        <a:p>
          <a:pPr marL="0" lvl="0" indent="0" algn="ctr" defTabSz="1244600" rtl="0">
            <a:lnSpc>
              <a:spcPct val="90000"/>
            </a:lnSpc>
            <a:spcBef>
              <a:spcPct val="0"/>
            </a:spcBef>
            <a:spcAft>
              <a:spcPct val="35000"/>
            </a:spcAft>
            <a:buNone/>
          </a:pPr>
          <a:r>
            <a:rPr lang="en-GB" sz="2400" kern="1200" dirty="0"/>
            <a:t>From the establishment of Umayyad dynasty until its decline (661-the middle of 8</a:t>
          </a:r>
          <a:r>
            <a:rPr lang="en-GB" sz="2400" kern="1200" baseline="30000" dirty="0"/>
            <a:t>th</a:t>
          </a:r>
          <a:r>
            <a:rPr lang="en-GB" sz="2400" kern="1200" dirty="0"/>
            <a:t> century) </a:t>
          </a:r>
        </a:p>
      </dsp:txBody>
      <dsp:txXfrm>
        <a:off x="8353425" y="3724"/>
        <a:ext cx="3762374" cy="2257424"/>
      </dsp:txXfrm>
    </dsp:sp>
    <dsp:sp modelId="{07DC48CA-8486-B74A-887F-4C781ADB5EE0}">
      <dsp:nvSpPr>
        <dsp:cNvPr id="0" name=""/>
        <dsp:cNvSpPr/>
      </dsp:nvSpPr>
      <dsp:spPr>
        <a:xfrm>
          <a:off x="76200" y="2637387"/>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4. Flowering</a:t>
          </a:r>
        </a:p>
        <a:p>
          <a:pPr marL="0" lvl="0" indent="0" algn="ctr" defTabSz="1244600" rtl="0">
            <a:lnSpc>
              <a:spcPct val="90000"/>
            </a:lnSpc>
            <a:spcBef>
              <a:spcPct val="0"/>
            </a:spcBef>
            <a:spcAft>
              <a:spcPct val="35000"/>
            </a:spcAft>
            <a:buNone/>
          </a:pPr>
          <a:r>
            <a:rPr lang="en-GB" sz="2400" kern="1200" dirty="0"/>
            <a:t>From rise of ‘Abbasid dynasty middle 8</a:t>
          </a:r>
          <a:r>
            <a:rPr lang="en-GB" sz="2400" kern="1200" baseline="30000" dirty="0"/>
            <a:t>th</a:t>
          </a:r>
          <a:r>
            <a:rPr lang="en-GB" sz="2400" kern="1200" dirty="0"/>
            <a:t> century to the middle 10</a:t>
          </a:r>
          <a:r>
            <a:rPr lang="en-GB" sz="2400" kern="1200" baseline="30000" dirty="0"/>
            <a:t>th</a:t>
          </a:r>
          <a:r>
            <a:rPr lang="en-GB" sz="2400" kern="1200" dirty="0"/>
            <a:t> century   </a:t>
          </a:r>
        </a:p>
        <a:p>
          <a:pPr marL="0" lvl="0" indent="0" algn="ctr" defTabSz="1244600" rtl="0">
            <a:lnSpc>
              <a:spcPct val="90000"/>
            </a:lnSpc>
            <a:spcBef>
              <a:spcPct val="0"/>
            </a:spcBef>
            <a:spcAft>
              <a:spcPct val="35000"/>
            </a:spcAft>
            <a:buNone/>
          </a:pPr>
          <a:endParaRPr lang="en-GB" sz="2800" kern="1200" dirty="0"/>
        </a:p>
      </dsp:txBody>
      <dsp:txXfrm>
        <a:off x="76200" y="2637387"/>
        <a:ext cx="3762374" cy="2257424"/>
      </dsp:txXfrm>
    </dsp:sp>
    <dsp:sp modelId="{FB492C16-3068-5F4F-9581-46A0D13BC291}">
      <dsp:nvSpPr>
        <dsp:cNvPr id="0" name=""/>
        <dsp:cNvSpPr/>
      </dsp:nvSpPr>
      <dsp:spPr>
        <a:xfrm>
          <a:off x="4214812" y="2637387"/>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5. Consolidation</a:t>
          </a:r>
          <a:r>
            <a:rPr lang="en-GB" sz="2800" kern="1200" dirty="0"/>
            <a:t> </a:t>
          </a:r>
        </a:p>
        <a:p>
          <a:pPr marL="0" lvl="0" indent="0" algn="ctr" defTabSz="1244600" rtl="0">
            <a:lnSpc>
              <a:spcPct val="90000"/>
            </a:lnSpc>
            <a:spcBef>
              <a:spcPct val="0"/>
            </a:spcBef>
            <a:spcAft>
              <a:spcPct val="35000"/>
            </a:spcAft>
            <a:buNone/>
          </a:pPr>
          <a:r>
            <a:rPr lang="en-GB" sz="2400" kern="1200" dirty="0"/>
            <a:t>The decline of Abbasid dynasty 960 CE to the murder of last Abbasid Caliph by Mongols  middle of 13 century </a:t>
          </a:r>
        </a:p>
      </dsp:txBody>
      <dsp:txXfrm>
        <a:off x="4214812" y="2637387"/>
        <a:ext cx="3762374" cy="2257424"/>
      </dsp:txXfrm>
    </dsp:sp>
    <dsp:sp modelId="{9CEBA4CE-D4AD-FB4C-9032-4A8D3EC61040}">
      <dsp:nvSpPr>
        <dsp:cNvPr id="0" name=""/>
        <dsp:cNvSpPr/>
      </dsp:nvSpPr>
      <dsp:spPr>
        <a:xfrm>
          <a:off x="8353425" y="2637387"/>
          <a:ext cx="3762374" cy="2257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6. Stagnation &amp;</a:t>
          </a:r>
        </a:p>
        <a:p>
          <a:pPr marL="0" lvl="0" indent="0" algn="ctr" defTabSz="1244600" rtl="0">
            <a:lnSpc>
              <a:spcPct val="90000"/>
            </a:lnSpc>
            <a:spcBef>
              <a:spcPct val="0"/>
            </a:spcBef>
            <a:spcAft>
              <a:spcPct val="35000"/>
            </a:spcAft>
            <a:buNone/>
          </a:pPr>
          <a:r>
            <a:rPr lang="en-GB" sz="2800" b="1" kern="1200" dirty="0"/>
            <a:t> Decline</a:t>
          </a:r>
        </a:p>
        <a:p>
          <a:pPr marL="0" lvl="0" indent="0" algn="ctr" defTabSz="1244600" rtl="0">
            <a:lnSpc>
              <a:spcPct val="90000"/>
            </a:lnSpc>
            <a:spcBef>
              <a:spcPct val="0"/>
            </a:spcBef>
            <a:spcAft>
              <a:spcPct val="35000"/>
            </a:spcAft>
            <a:buNone/>
          </a:pPr>
          <a:r>
            <a:rPr lang="en-GB" sz="2400" kern="1200" dirty="0"/>
            <a:t>From the sacking of Bagdad 1258CE until the present </a:t>
          </a:r>
        </a:p>
      </dsp:txBody>
      <dsp:txXfrm>
        <a:off x="8353425" y="2637387"/>
        <a:ext cx="3762374" cy="22574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9DE3-4B4A-A047-B15F-717C9B2E947E}">
      <dsp:nvSpPr>
        <dsp:cNvPr id="0" name=""/>
        <dsp:cNvSpPr/>
      </dsp:nvSpPr>
      <dsp:spPr>
        <a:xfrm>
          <a:off x="0" y="0"/>
          <a:ext cx="4918718" cy="491871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49D8E0-0116-C34E-896B-434D514BF97C}">
      <dsp:nvSpPr>
        <dsp:cNvPr id="0" name=""/>
        <dsp:cNvSpPr/>
      </dsp:nvSpPr>
      <dsp:spPr>
        <a:xfrm>
          <a:off x="2459359" y="0"/>
          <a:ext cx="10612317" cy="491871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kern="1200" dirty="0"/>
            <a:t>Dealing between man and Allah:</a:t>
          </a:r>
        </a:p>
        <a:p>
          <a:pPr marL="0" lvl="0" indent="0" algn="ctr" defTabSz="1244600" rtl="0">
            <a:lnSpc>
              <a:spcPct val="90000"/>
            </a:lnSpc>
            <a:spcBef>
              <a:spcPct val="0"/>
            </a:spcBef>
            <a:spcAft>
              <a:spcPct val="35000"/>
            </a:spcAft>
            <a:buNone/>
          </a:pPr>
          <a:r>
            <a:rPr lang="en-GB" sz="2400" kern="1200" dirty="0"/>
            <a:t>There are religious rites, it will not be accepted without correct intention. </a:t>
          </a:r>
        </a:p>
      </dsp:txBody>
      <dsp:txXfrm>
        <a:off x="2459359" y="0"/>
        <a:ext cx="5306158" cy="1475618"/>
      </dsp:txXfrm>
    </dsp:sp>
    <dsp:sp modelId="{6451518C-AB77-AC47-A6B6-AB1FB7889D3E}">
      <dsp:nvSpPr>
        <dsp:cNvPr id="0" name=""/>
        <dsp:cNvSpPr/>
      </dsp:nvSpPr>
      <dsp:spPr>
        <a:xfrm>
          <a:off x="860777" y="1475618"/>
          <a:ext cx="3197163" cy="319716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D18FB5-345D-0C42-828C-9E7CCF6AFC03}">
      <dsp:nvSpPr>
        <dsp:cNvPr id="0" name=""/>
        <dsp:cNvSpPr/>
      </dsp:nvSpPr>
      <dsp:spPr>
        <a:xfrm>
          <a:off x="2459359" y="1475618"/>
          <a:ext cx="10612317" cy="319716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GB" sz="3200" kern="1200" dirty="0"/>
            <a:t>Dealing mong men</a:t>
          </a:r>
        </a:p>
      </dsp:txBody>
      <dsp:txXfrm>
        <a:off x="2459359" y="1475618"/>
        <a:ext cx="5306158" cy="1475613"/>
      </dsp:txXfrm>
    </dsp:sp>
    <dsp:sp modelId="{922FC837-FC8F-D748-9EC8-7F72E2455501}">
      <dsp:nvSpPr>
        <dsp:cNvPr id="0" name=""/>
        <dsp:cNvSpPr/>
      </dsp:nvSpPr>
      <dsp:spPr>
        <a:xfrm>
          <a:off x="1721552" y="2951232"/>
          <a:ext cx="1475613" cy="147561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4F4F5C-F690-B841-A508-95B7C3E22B6C}">
      <dsp:nvSpPr>
        <dsp:cNvPr id="0" name=""/>
        <dsp:cNvSpPr/>
      </dsp:nvSpPr>
      <dsp:spPr>
        <a:xfrm>
          <a:off x="2459359" y="2951232"/>
          <a:ext cx="10612317" cy="147561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Dealing mong men</a:t>
          </a:r>
        </a:p>
      </dsp:txBody>
      <dsp:txXfrm>
        <a:off x="2459359" y="2951232"/>
        <a:ext cx="5306158" cy="1475613"/>
      </dsp:txXfrm>
    </dsp:sp>
    <dsp:sp modelId="{85062B99-8C00-AB41-A889-8A26F7EE13A6}">
      <dsp:nvSpPr>
        <dsp:cNvPr id="0" name=""/>
        <dsp:cNvSpPr/>
      </dsp:nvSpPr>
      <dsp:spPr>
        <a:xfrm>
          <a:off x="7765517" y="0"/>
          <a:ext cx="5306158" cy="147561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a:t>Pure worship: prayers, fasting.</a:t>
          </a:r>
        </a:p>
        <a:p>
          <a:pPr marL="228600" lvl="1" indent="-228600" algn="l" defTabSz="1066800" rtl="0">
            <a:lnSpc>
              <a:spcPct val="90000"/>
            </a:lnSpc>
            <a:spcBef>
              <a:spcPct val="0"/>
            </a:spcBef>
            <a:spcAft>
              <a:spcPct val="15000"/>
            </a:spcAft>
            <a:buChar char="•"/>
          </a:pPr>
          <a:r>
            <a:rPr lang="en-GB" sz="2400" kern="1200" dirty="0"/>
            <a:t>Socio-economic: </a:t>
          </a:r>
          <a:r>
            <a:rPr lang="en-GB" sz="2400" kern="1200" dirty="0" err="1"/>
            <a:t>zakah</a:t>
          </a:r>
          <a:r>
            <a:rPr lang="en-GB" sz="2400" kern="1200" dirty="0"/>
            <a:t>, </a:t>
          </a:r>
        </a:p>
        <a:p>
          <a:pPr marL="228600" lvl="1" indent="-228600" algn="l" defTabSz="1066800" rtl="0">
            <a:lnSpc>
              <a:spcPct val="90000"/>
            </a:lnSpc>
            <a:spcBef>
              <a:spcPct val="0"/>
            </a:spcBef>
            <a:spcAft>
              <a:spcPct val="15000"/>
            </a:spcAft>
            <a:buChar char="•"/>
          </a:pPr>
          <a:r>
            <a:rPr lang="en-GB" sz="2400" kern="1200" dirty="0"/>
            <a:t>Socio-physical: Hajj (pilgrimage).  </a:t>
          </a:r>
        </a:p>
      </dsp:txBody>
      <dsp:txXfrm>
        <a:off x="7765517" y="0"/>
        <a:ext cx="5306158" cy="1475618"/>
      </dsp:txXfrm>
    </dsp:sp>
    <dsp:sp modelId="{86D7CD09-E7C5-E84B-949A-A549E15A1EFE}">
      <dsp:nvSpPr>
        <dsp:cNvPr id="0" name=""/>
        <dsp:cNvSpPr/>
      </dsp:nvSpPr>
      <dsp:spPr>
        <a:xfrm>
          <a:off x="7765517" y="1475618"/>
          <a:ext cx="5306158" cy="147561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a:t>1. Law defending spreading of Islam (armed or unarmed holy fighting) </a:t>
          </a:r>
        </a:p>
        <a:p>
          <a:pPr marL="228600" lvl="1" indent="-228600" algn="l" defTabSz="1066800" rtl="0">
            <a:lnSpc>
              <a:spcPct val="90000"/>
            </a:lnSpc>
            <a:spcBef>
              <a:spcPct val="0"/>
            </a:spcBef>
            <a:spcAft>
              <a:spcPct val="15000"/>
            </a:spcAft>
            <a:buChar char="•"/>
          </a:pPr>
          <a:r>
            <a:rPr lang="en-GB" sz="2400" kern="1200" dirty="0"/>
            <a:t>2. Family Law: marriage, divorce, inheritance. </a:t>
          </a:r>
        </a:p>
      </dsp:txBody>
      <dsp:txXfrm>
        <a:off x="7765517" y="1475618"/>
        <a:ext cx="5306158" cy="1475613"/>
      </dsp:txXfrm>
    </dsp:sp>
    <dsp:sp modelId="{77A8C793-1131-3541-BA7E-2151E37AFA44}">
      <dsp:nvSpPr>
        <dsp:cNvPr id="0" name=""/>
        <dsp:cNvSpPr/>
      </dsp:nvSpPr>
      <dsp:spPr>
        <a:xfrm>
          <a:off x="7765517" y="2951232"/>
          <a:ext cx="5306158" cy="147561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a:t>3. Trade law, Islamic finance, contracts, sales.</a:t>
          </a:r>
        </a:p>
        <a:p>
          <a:pPr marL="228600" lvl="1" indent="-228600" algn="l" defTabSz="1066800" rtl="0">
            <a:lnSpc>
              <a:spcPct val="90000"/>
            </a:lnSpc>
            <a:spcBef>
              <a:spcPct val="0"/>
            </a:spcBef>
            <a:spcAft>
              <a:spcPct val="15000"/>
            </a:spcAft>
            <a:buChar char="•"/>
          </a:pPr>
          <a:r>
            <a:rPr lang="en-GB" sz="2400" kern="1200" dirty="0"/>
            <a:t>4. Criminal laws: all crimes and murderers.</a:t>
          </a:r>
        </a:p>
      </dsp:txBody>
      <dsp:txXfrm>
        <a:off x="7765517" y="2951232"/>
        <a:ext cx="5306158" cy="14756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AE151-817D-AC4F-8A71-6760A0895FD5}">
      <dsp:nvSpPr>
        <dsp:cNvPr id="0" name=""/>
        <dsp:cNvSpPr/>
      </dsp:nvSpPr>
      <dsp:spPr>
        <a:xfrm>
          <a:off x="603302" y="3595"/>
          <a:ext cx="5679281" cy="51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n-US" sz="2000" kern="1200" dirty="0">
              <a:cs typeface="+mn-cs"/>
            </a:rPr>
            <a:t>The</a:t>
          </a:r>
          <a:r>
            <a:rPr lang="ar-SA" sz="2000" kern="1200" dirty="0">
              <a:cs typeface="+mn-cs"/>
            </a:rPr>
            <a:t> </a:t>
          </a:r>
          <a:r>
            <a:rPr lang="en-GB" sz="2000" kern="1200" dirty="0">
              <a:cs typeface="+mn-cs"/>
            </a:rPr>
            <a:t>Ruling on learning jurisprudence has two rulings</a:t>
          </a:r>
        </a:p>
      </dsp:txBody>
      <dsp:txXfrm>
        <a:off x="603302" y="3595"/>
        <a:ext cx="5679281" cy="516298"/>
      </dsp:txXfrm>
    </dsp:sp>
    <dsp:sp modelId="{76EAB0D2-3AB8-5147-8895-86B9FF05572B}">
      <dsp:nvSpPr>
        <dsp:cNvPr id="0" name=""/>
        <dsp:cNvSpPr/>
      </dsp:nvSpPr>
      <dsp:spPr>
        <a:xfrm>
          <a:off x="3116981"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C9B1BD-0270-F242-B117-DFF69BD4ADC1}">
      <dsp:nvSpPr>
        <dsp:cNvPr id="0" name=""/>
        <dsp:cNvSpPr/>
      </dsp:nvSpPr>
      <dsp:spPr>
        <a:xfrm>
          <a:off x="3915235"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AD1CC-F30C-1D46-8923-05FD86BDC1AB}">
      <dsp:nvSpPr>
        <dsp:cNvPr id="0" name=""/>
        <dsp:cNvSpPr/>
      </dsp:nvSpPr>
      <dsp:spPr>
        <a:xfrm>
          <a:off x="4714121"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961F4-3B8E-184C-8C70-1E6CF520D88B}">
      <dsp:nvSpPr>
        <dsp:cNvPr id="0" name=""/>
        <dsp:cNvSpPr/>
      </dsp:nvSpPr>
      <dsp:spPr>
        <a:xfrm>
          <a:off x="5512375"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7D2D7-4585-9E4B-B655-70168F2DCFAC}">
      <dsp:nvSpPr>
        <dsp:cNvPr id="0" name=""/>
        <dsp:cNvSpPr/>
      </dsp:nvSpPr>
      <dsp:spPr>
        <a:xfrm>
          <a:off x="6311261"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AA9E48-FE11-7B4F-B22A-C32D21A1E047}">
      <dsp:nvSpPr>
        <dsp:cNvPr id="0" name=""/>
        <dsp:cNvSpPr/>
      </dsp:nvSpPr>
      <dsp:spPr>
        <a:xfrm>
          <a:off x="7109515"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AAD4A-570B-4F4A-BCA7-343B076F178A}">
      <dsp:nvSpPr>
        <dsp:cNvPr id="0" name=""/>
        <dsp:cNvSpPr/>
      </dsp:nvSpPr>
      <dsp:spPr>
        <a:xfrm>
          <a:off x="7908401" y="519894"/>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8074AB-C030-F845-B286-E63EEA8A011C}">
      <dsp:nvSpPr>
        <dsp:cNvPr id="0" name=""/>
        <dsp:cNvSpPr/>
      </dsp:nvSpPr>
      <dsp:spPr>
        <a:xfrm>
          <a:off x="1206458" y="636449"/>
          <a:ext cx="10780468" cy="8413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dirty="0"/>
            <a:t>The first is an individual obligation such as performing prayers, the second is a collective obligation such as teaching and giving Fatwa.   </a:t>
          </a:r>
        </a:p>
      </dsp:txBody>
      <dsp:txXfrm>
        <a:off x="1206458" y="636449"/>
        <a:ext cx="10780468" cy="841375"/>
      </dsp:txXfrm>
    </dsp:sp>
    <dsp:sp modelId="{31B3AF05-4ACD-7F41-8901-FBB2990740F3}">
      <dsp:nvSpPr>
        <dsp:cNvPr id="0" name=""/>
        <dsp:cNvSpPr/>
      </dsp:nvSpPr>
      <dsp:spPr>
        <a:xfrm>
          <a:off x="603302" y="1620373"/>
          <a:ext cx="5679281" cy="51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90000"/>
            </a:lnSpc>
            <a:spcBef>
              <a:spcPct val="0"/>
            </a:spcBef>
            <a:spcAft>
              <a:spcPct val="35000"/>
            </a:spcAft>
            <a:buNone/>
          </a:pPr>
          <a:r>
            <a:rPr lang="en-GB" sz="1900" kern="1200" dirty="0"/>
            <a:t>The importance &amp; virtue of learning jurisprudence</a:t>
          </a:r>
        </a:p>
      </dsp:txBody>
      <dsp:txXfrm>
        <a:off x="603302" y="1620373"/>
        <a:ext cx="5679281" cy="516298"/>
      </dsp:txXfrm>
    </dsp:sp>
    <dsp:sp modelId="{A7DEB511-C7F4-A34F-A5F3-77AB8BCCFED4}">
      <dsp:nvSpPr>
        <dsp:cNvPr id="0" name=""/>
        <dsp:cNvSpPr/>
      </dsp:nvSpPr>
      <dsp:spPr>
        <a:xfrm>
          <a:off x="3196661"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A13D21-0346-C040-883D-6B5B9BA4B696}">
      <dsp:nvSpPr>
        <dsp:cNvPr id="0" name=""/>
        <dsp:cNvSpPr/>
      </dsp:nvSpPr>
      <dsp:spPr>
        <a:xfrm>
          <a:off x="3994916"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E42A4C-6ACD-744E-9C70-A46ED31800D2}">
      <dsp:nvSpPr>
        <dsp:cNvPr id="0" name=""/>
        <dsp:cNvSpPr/>
      </dsp:nvSpPr>
      <dsp:spPr>
        <a:xfrm>
          <a:off x="4793801"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C6847-7B6F-8746-A015-5C85F93DBE77}">
      <dsp:nvSpPr>
        <dsp:cNvPr id="0" name=""/>
        <dsp:cNvSpPr/>
      </dsp:nvSpPr>
      <dsp:spPr>
        <a:xfrm>
          <a:off x="5592056"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658EE-52AA-DA4A-9F29-292D3E7FEEE9}">
      <dsp:nvSpPr>
        <dsp:cNvPr id="0" name=""/>
        <dsp:cNvSpPr/>
      </dsp:nvSpPr>
      <dsp:spPr>
        <a:xfrm>
          <a:off x="6390941"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2C5552-D68B-214A-8909-F14DF5EE0E2F}">
      <dsp:nvSpPr>
        <dsp:cNvPr id="0" name=""/>
        <dsp:cNvSpPr/>
      </dsp:nvSpPr>
      <dsp:spPr>
        <a:xfrm>
          <a:off x="7189196"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0DB801-2694-BB45-B7D3-82798F456589}">
      <dsp:nvSpPr>
        <dsp:cNvPr id="0" name=""/>
        <dsp:cNvSpPr/>
      </dsp:nvSpPr>
      <dsp:spPr>
        <a:xfrm>
          <a:off x="7988082" y="213667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283ACA-AD7A-8147-A93A-14809A273D59}">
      <dsp:nvSpPr>
        <dsp:cNvPr id="0" name=""/>
        <dsp:cNvSpPr/>
      </dsp:nvSpPr>
      <dsp:spPr>
        <a:xfrm>
          <a:off x="1126778" y="2275986"/>
          <a:ext cx="10939829" cy="8413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dirty="0"/>
            <a:t>Knowledge of legal rulings and its evidences can not be achieved without Fiqh.</a:t>
          </a:r>
        </a:p>
        <a:p>
          <a:pPr marL="0" lvl="0" indent="0" algn="l" defTabSz="889000" rtl="0">
            <a:lnSpc>
              <a:spcPct val="90000"/>
            </a:lnSpc>
            <a:spcBef>
              <a:spcPct val="0"/>
            </a:spcBef>
            <a:spcAft>
              <a:spcPct val="35000"/>
            </a:spcAft>
            <a:buNone/>
          </a:pPr>
          <a:r>
            <a:rPr lang="en-GB" sz="2000" kern="1200" dirty="0"/>
            <a:t>Its virtue is clear that God’s will to give Faqih happiness, it is a way to Paradise.   </a:t>
          </a:r>
        </a:p>
      </dsp:txBody>
      <dsp:txXfrm>
        <a:off x="1126778" y="2275986"/>
        <a:ext cx="10939829" cy="841375"/>
      </dsp:txXfrm>
    </dsp:sp>
    <dsp:sp modelId="{CD6EEA09-E964-5B44-B146-2CCF048276D8}">
      <dsp:nvSpPr>
        <dsp:cNvPr id="0" name=""/>
        <dsp:cNvSpPr/>
      </dsp:nvSpPr>
      <dsp:spPr>
        <a:xfrm>
          <a:off x="603302" y="3237151"/>
          <a:ext cx="6483581" cy="418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90000"/>
            </a:lnSpc>
            <a:spcBef>
              <a:spcPct val="0"/>
            </a:spcBef>
            <a:spcAft>
              <a:spcPct val="35000"/>
            </a:spcAft>
            <a:buNone/>
          </a:pPr>
          <a:r>
            <a:rPr lang="en-GB" sz="1900" kern="1200" dirty="0"/>
            <a:t>The emergence of Fiqh</a:t>
          </a:r>
        </a:p>
      </dsp:txBody>
      <dsp:txXfrm>
        <a:off x="603302" y="3237151"/>
        <a:ext cx="6483581" cy="418010"/>
      </dsp:txXfrm>
    </dsp:sp>
    <dsp:sp modelId="{D1AEBA6E-D4F4-774B-A243-99C3AA428D85}">
      <dsp:nvSpPr>
        <dsp:cNvPr id="0" name=""/>
        <dsp:cNvSpPr/>
      </dsp:nvSpPr>
      <dsp:spPr>
        <a:xfrm>
          <a:off x="3219444"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34F69E-0822-7949-B1E5-0F7CF7EAD65C}">
      <dsp:nvSpPr>
        <dsp:cNvPr id="0" name=""/>
        <dsp:cNvSpPr/>
      </dsp:nvSpPr>
      <dsp:spPr>
        <a:xfrm>
          <a:off x="4017698"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F99902-5BD8-5F49-A383-38A58098CA21}">
      <dsp:nvSpPr>
        <dsp:cNvPr id="0" name=""/>
        <dsp:cNvSpPr/>
      </dsp:nvSpPr>
      <dsp:spPr>
        <a:xfrm>
          <a:off x="4816584"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9A6516-733B-A244-87EF-626114D1C86D}">
      <dsp:nvSpPr>
        <dsp:cNvPr id="0" name=""/>
        <dsp:cNvSpPr/>
      </dsp:nvSpPr>
      <dsp:spPr>
        <a:xfrm>
          <a:off x="5614838"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2B912B-7950-B844-9E81-B129E7B28A51}">
      <dsp:nvSpPr>
        <dsp:cNvPr id="0" name=""/>
        <dsp:cNvSpPr/>
      </dsp:nvSpPr>
      <dsp:spPr>
        <a:xfrm>
          <a:off x="6413724"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8B5B7-586F-B84A-A093-A250A07F2EB9}">
      <dsp:nvSpPr>
        <dsp:cNvPr id="0" name=""/>
        <dsp:cNvSpPr/>
      </dsp:nvSpPr>
      <dsp:spPr>
        <a:xfrm>
          <a:off x="7211978"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7DBE36-3E73-B14D-9B9C-052D061B7CC2}">
      <dsp:nvSpPr>
        <dsp:cNvPr id="0" name=""/>
        <dsp:cNvSpPr/>
      </dsp:nvSpPr>
      <dsp:spPr>
        <a:xfrm>
          <a:off x="8010864" y="3655162"/>
          <a:ext cx="1328951" cy="1051718"/>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8C2AAD-56E9-CB4D-BB0E-C42A6E6C4520}">
      <dsp:nvSpPr>
        <dsp:cNvPr id="0" name=""/>
        <dsp:cNvSpPr/>
      </dsp:nvSpPr>
      <dsp:spPr>
        <a:xfrm>
          <a:off x="1103996" y="3703431"/>
          <a:ext cx="10985394" cy="8413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800100" rtl="0">
            <a:lnSpc>
              <a:spcPct val="90000"/>
            </a:lnSpc>
            <a:spcBef>
              <a:spcPct val="0"/>
            </a:spcBef>
            <a:spcAft>
              <a:spcPct val="35000"/>
            </a:spcAft>
            <a:buNone/>
          </a:pPr>
          <a:r>
            <a:rPr lang="en-GB" sz="1800" kern="1200" dirty="0"/>
            <a:t>Many verses were answering the questions raised by people to the Prophet, and brining solutions to incidents occurred, and also Sunnah, they showed the gradation in the enactment of the law.  </a:t>
          </a:r>
        </a:p>
      </dsp:txBody>
      <dsp:txXfrm>
        <a:off x="1103996" y="3703431"/>
        <a:ext cx="10985394" cy="84137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C003F-38C0-C744-9A12-F4478AD1901E}">
      <dsp:nvSpPr>
        <dsp:cNvPr id="0" name=""/>
        <dsp:cNvSpPr/>
      </dsp:nvSpPr>
      <dsp:spPr>
        <a:xfrm>
          <a:off x="726444" y="2359"/>
          <a:ext cx="5518546" cy="501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marL="0" lvl="0" indent="0" algn="l" defTabSz="1066800">
            <a:lnSpc>
              <a:spcPct val="90000"/>
            </a:lnSpc>
            <a:spcBef>
              <a:spcPct val="0"/>
            </a:spcBef>
            <a:spcAft>
              <a:spcPct val="35000"/>
            </a:spcAft>
            <a:buNone/>
          </a:pPr>
          <a:r>
            <a:rPr lang="en-DE" sz="2400" kern="1200" dirty="0"/>
            <a:t>The Development of Fiqh</a:t>
          </a:r>
          <a:endParaRPr lang="en-GB" sz="2400" kern="1200" dirty="0"/>
        </a:p>
      </dsp:txBody>
      <dsp:txXfrm>
        <a:off x="726444" y="2359"/>
        <a:ext cx="5518546" cy="501686"/>
      </dsp:txXfrm>
    </dsp:sp>
    <dsp:sp modelId="{84ABAD51-18AC-9C48-9223-BD02FD5D0335}">
      <dsp:nvSpPr>
        <dsp:cNvPr id="0" name=""/>
        <dsp:cNvSpPr/>
      </dsp:nvSpPr>
      <dsp:spPr>
        <a:xfrm>
          <a:off x="2524588"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A80E80-5EC4-3743-94AD-44ECA6DA8577}">
      <dsp:nvSpPr>
        <dsp:cNvPr id="0" name=""/>
        <dsp:cNvSpPr/>
      </dsp:nvSpPr>
      <dsp:spPr>
        <a:xfrm>
          <a:off x="3300251"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08F73B-B74B-7A44-B8CA-E57F4D0E42B3}">
      <dsp:nvSpPr>
        <dsp:cNvPr id="0" name=""/>
        <dsp:cNvSpPr/>
      </dsp:nvSpPr>
      <dsp:spPr>
        <a:xfrm>
          <a:off x="4076526"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EB8D68-6F62-B14C-B636-F50465C59729}">
      <dsp:nvSpPr>
        <dsp:cNvPr id="0" name=""/>
        <dsp:cNvSpPr/>
      </dsp:nvSpPr>
      <dsp:spPr>
        <a:xfrm>
          <a:off x="4852189"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9E69E9-C4AA-8542-BCFD-8EE1024591C0}">
      <dsp:nvSpPr>
        <dsp:cNvPr id="0" name=""/>
        <dsp:cNvSpPr/>
      </dsp:nvSpPr>
      <dsp:spPr>
        <a:xfrm>
          <a:off x="5628464"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2B2DBF-589F-7D4B-A4D8-080993F13CDD}">
      <dsp:nvSpPr>
        <dsp:cNvPr id="0" name=""/>
        <dsp:cNvSpPr/>
      </dsp:nvSpPr>
      <dsp:spPr>
        <a:xfrm>
          <a:off x="6404127"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D24429-B2D8-0347-9ACF-C29BDDA977CA}">
      <dsp:nvSpPr>
        <dsp:cNvPr id="0" name=""/>
        <dsp:cNvSpPr/>
      </dsp:nvSpPr>
      <dsp:spPr>
        <a:xfrm>
          <a:off x="7180402" y="504045"/>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F4EA3-3EE0-2842-A837-5404F8DED2E8}">
      <dsp:nvSpPr>
        <dsp:cNvPr id="0" name=""/>
        <dsp:cNvSpPr/>
      </dsp:nvSpPr>
      <dsp:spPr>
        <a:xfrm>
          <a:off x="726444" y="606240"/>
          <a:ext cx="9186576" cy="81756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l" defTabSz="622300" rtl="0">
            <a:lnSpc>
              <a:spcPct val="90000"/>
            </a:lnSpc>
            <a:spcBef>
              <a:spcPct val="0"/>
            </a:spcBef>
            <a:spcAft>
              <a:spcPct val="35000"/>
            </a:spcAft>
            <a:buNone/>
          </a:pPr>
          <a:r>
            <a:rPr lang="en-GB" sz="1400" kern="1200" dirty="0"/>
            <a:t>1. </a:t>
          </a:r>
          <a:r>
            <a:rPr lang="en-GB" sz="2000" kern="1200" dirty="0"/>
            <a:t>Its basis found in era of the Prophet in the Quran and Sunnah. </a:t>
          </a:r>
        </a:p>
      </dsp:txBody>
      <dsp:txXfrm>
        <a:off x="726444" y="606240"/>
        <a:ext cx="9186576" cy="817562"/>
      </dsp:txXfrm>
    </dsp:sp>
    <dsp:sp modelId="{7553B9EE-A856-EA4F-B079-0DD51B32E3C7}">
      <dsp:nvSpPr>
        <dsp:cNvPr id="0" name=""/>
        <dsp:cNvSpPr/>
      </dsp:nvSpPr>
      <dsp:spPr>
        <a:xfrm>
          <a:off x="726444" y="1572967"/>
          <a:ext cx="5518546" cy="501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622300" rtl="0">
            <a:lnSpc>
              <a:spcPct val="90000"/>
            </a:lnSpc>
            <a:spcBef>
              <a:spcPct val="0"/>
            </a:spcBef>
            <a:spcAft>
              <a:spcPct val="35000"/>
            </a:spcAft>
            <a:buNone/>
          </a:pPr>
          <a:r>
            <a:rPr lang="en-GB" sz="1400" kern="1200" dirty="0"/>
            <a:t>2</a:t>
          </a:r>
          <a:r>
            <a:rPr lang="en-GB" sz="2000" kern="1200" dirty="0"/>
            <a:t>. it was established in the era of the righteous Caliphs   </a:t>
          </a:r>
        </a:p>
      </dsp:txBody>
      <dsp:txXfrm>
        <a:off x="726444" y="1572967"/>
        <a:ext cx="5518546" cy="501686"/>
      </dsp:txXfrm>
    </dsp:sp>
    <dsp:sp modelId="{DF4A8523-E797-3A48-B118-052A921842E9}">
      <dsp:nvSpPr>
        <dsp:cNvPr id="0" name=""/>
        <dsp:cNvSpPr/>
      </dsp:nvSpPr>
      <dsp:spPr>
        <a:xfrm>
          <a:off x="3300856"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EDF035-CCCB-D74D-9404-259F6EED4D49}">
      <dsp:nvSpPr>
        <dsp:cNvPr id="0" name=""/>
        <dsp:cNvSpPr/>
      </dsp:nvSpPr>
      <dsp:spPr>
        <a:xfrm>
          <a:off x="4076518"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7ADAA1-5018-5D4F-BED2-BB23FB585218}">
      <dsp:nvSpPr>
        <dsp:cNvPr id="0" name=""/>
        <dsp:cNvSpPr/>
      </dsp:nvSpPr>
      <dsp:spPr>
        <a:xfrm>
          <a:off x="4852794"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3B232-B789-3A4C-90EB-59E977299F29}">
      <dsp:nvSpPr>
        <dsp:cNvPr id="0" name=""/>
        <dsp:cNvSpPr/>
      </dsp:nvSpPr>
      <dsp:spPr>
        <a:xfrm>
          <a:off x="5628456"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0ABA36-85FD-DD4D-8CB6-0B1BF632CDC4}">
      <dsp:nvSpPr>
        <dsp:cNvPr id="0" name=""/>
        <dsp:cNvSpPr/>
      </dsp:nvSpPr>
      <dsp:spPr>
        <a:xfrm>
          <a:off x="6404732"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4BC3A3-19BB-6A4F-B816-D768A43950BE}">
      <dsp:nvSpPr>
        <dsp:cNvPr id="0" name=""/>
        <dsp:cNvSpPr/>
      </dsp:nvSpPr>
      <dsp:spPr>
        <a:xfrm>
          <a:off x="7180394"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3F65D-9E4E-E741-8621-188D8EDE0D18}">
      <dsp:nvSpPr>
        <dsp:cNvPr id="0" name=""/>
        <dsp:cNvSpPr/>
      </dsp:nvSpPr>
      <dsp:spPr>
        <a:xfrm>
          <a:off x="7956670" y="2074653"/>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15598B-768A-F842-8FEB-F755B7EA3EB1}">
      <dsp:nvSpPr>
        <dsp:cNvPr id="0" name=""/>
        <dsp:cNvSpPr/>
      </dsp:nvSpPr>
      <dsp:spPr>
        <a:xfrm>
          <a:off x="726444" y="2176849"/>
          <a:ext cx="10739110" cy="81756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dirty="0"/>
            <a:t>3</a:t>
          </a:r>
          <a:r>
            <a:rPr lang="en-GB" sz="3500" kern="1200" dirty="0"/>
            <a:t>. </a:t>
          </a:r>
          <a:r>
            <a:rPr lang="en-GB" sz="2000" kern="1200" dirty="0"/>
            <a:t>It was built in Umayyad dynasty.  </a:t>
          </a:r>
        </a:p>
      </dsp:txBody>
      <dsp:txXfrm>
        <a:off x="726444" y="2176849"/>
        <a:ext cx="10739110" cy="817562"/>
      </dsp:txXfrm>
    </dsp:sp>
    <dsp:sp modelId="{1734D6A4-C0F2-4240-B556-493430A6C6AA}">
      <dsp:nvSpPr>
        <dsp:cNvPr id="0" name=""/>
        <dsp:cNvSpPr/>
      </dsp:nvSpPr>
      <dsp:spPr>
        <a:xfrm>
          <a:off x="726444" y="3143576"/>
          <a:ext cx="5518546" cy="501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622300" rtl="0">
            <a:lnSpc>
              <a:spcPct val="90000"/>
            </a:lnSpc>
            <a:spcBef>
              <a:spcPct val="0"/>
            </a:spcBef>
            <a:spcAft>
              <a:spcPct val="35000"/>
            </a:spcAft>
            <a:buNone/>
          </a:pPr>
          <a:r>
            <a:rPr lang="en-GB" sz="1400" kern="1200" dirty="0"/>
            <a:t>4. </a:t>
          </a:r>
          <a:r>
            <a:rPr lang="en-GB" sz="2000" kern="1200" dirty="0"/>
            <a:t>Its flowering was with the establishment of Abbasid Caliphate until mid of 10</a:t>
          </a:r>
          <a:r>
            <a:rPr lang="en-GB" sz="2000" kern="1200" baseline="30000" dirty="0"/>
            <a:t>th</a:t>
          </a:r>
          <a:r>
            <a:rPr lang="en-GB" sz="2000" kern="1200" dirty="0"/>
            <a:t> century  </a:t>
          </a:r>
        </a:p>
      </dsp:txBody>
      <dsp:txXfrm>
        <a:off x="726444" y="3143576"/>
        <a:ext cx="5518546" cy="501686"/>
      </dsp:txXfrm>
    </dsp:sp>
    <dsp:sp modelId="{586AFFD4-8857-FC4A-B7B0-8A2ABEBB7C87}">
      <dsp:nvSpPr>
        <dsp:cNvPr id="0" name=""/>
        <dsp:cNvSpPr/>
      </dsp:nvSpPr>
      <dsp:spPr>
        <a:xfrm>
          <a:off x="2802929"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026373-5A15-2E43-9614-EBFED9563067}">
      <dsp:nvSpPr>
        <dsp:cNvPr id="0" name=""/>
        <dsp:cNvSpPr/>
      </dsp:nvSpPr>
      <dsp:spPr>
        <a:xfrm>
          <a:off x="3578591"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E0384-3B10-5841-9B93-25A733B22B47}">
      <dsp:nvSpPr>
        <dsp:cNvPr id="0" name=""/>
        <dsp:cNvSpPr/>
      </dsp:nvSpPr>
      <dsp:spPr>
        <a:xfrm>
          <a:off x="4354867"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E10F48-DA29-C14F-8DF9-C345254F08D5}">
      <dsp:nvSpPr>
        <dsp:cNvPr id="0" name=""/>
        <dsp:cNvSpPr/>
      </dsp:nvSpPr>
      <dsp:spPr>
        <a:xfrm>
          <a:off x="5130529"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079E59-AF0C-094F-9C2A-1A8F478B5B08}">
      <dsp:nvSpPr>
        <dsp:cNvPr id="0" name=""/>
        <dsp:cNvSpPr/>
      </dsp:nvSpPr>
      <dsp:spPr>
        <a:xfrm>
          <a:off x="5906805"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6555E-3D24-A446-BDE5-C7370D85E31C}">
      <dsp:nvSpPr>
        <dsp:cNvPr id="0" name=""/>
        <dsp:cNvSpPr/>
      </dsp:nvSpPr>
      <dsp:spPr>
        <a:xfrm>
          <a:off x="6682467"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58DA71-BC9B-5146-8840-316680F1A689}">
      <dsp:nvSpPr>
        <dsp:cNvPr id="0" name=""/>
        <dsp:cNvSpPr/>
      </dsp:nvSpPr>
      <dsp:spPr>
        <a:xfrm>
          <a:off x="7458743" y="3645262"/>
          <a:ext cx="1291339" cy="1021953"/>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F39138-FFAB-5F4F-B428-07069A11B475}">
      <dsp:nvSpPr>
        <dsp:cNvPr id="0" name=""/>
        <dsp:cNvSpPr/>
      </dsp:nvSpPr>
      <dsp:spPr>
        <a:xfrm>
          <a:off x="726444" y="3747457"/>
          <a:ext cx="9743257" cy="81756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dirty="0"/>
            <a:t>5.  It was consolidated during Abbasid Caliphates until murdering the last Caliph. </a:t>
          </a:r>
        </a:p>
      </dsp:txBody>
      <dsp:txXfrm>
        <a:off x="726444" y="3747457"/>
        <a:ext cx="9743257" cy="8175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3EE0A-E6A9-2F4E-BCAF-DE63AA75F8E7}">
      <dsp:nvSpPr>
        <dsp:cNvPr id="0" name=""/>
        <dsp:cNvSpPr/>
      </dsp:nvSpPr>
      <dsp:spPr>
        <a:xfrm>
          <a:off x="765104" y="4100"/>
          <a:ext cx="5561409" cy="505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rtl="0">
            <a:lnSpc>
              <a:spcPct val="90000"/>
            </a:lnSpc>
            <a:spcBef>
              <a:spcPct val="0"/>
            </a:spcBef>
            <a:spcAft>
              <a:spcPct val="35000"/>
            </a:spcAft>
            <a:buNone/>
          </a:pPr>
          <a:endParaRPr lang="en-GB" sz="2300" kern="1200" dirty="0"/>
        </a:p>
      </dsp:txBody>
      <dsp:txXfrm>
        <a:off x="765104" y="4100"/>
        <a:ext cx="5561409" cy="505582"/>
      </dsp:txXfrm>
    </dsp:sp>
    <dsp:sp modelId="{0CCC0F90-17CF-8E40-8BAD-65314D8B8BCB}">
      <dsp:nvSpPr>
        <dsp:cNvPr id="0" name=""/>
        <dsp:cNvSpPr/>
      </dsp:nvSpPr>
      <dsp:spPr>
        <a:xfrm>
          <a:off x="3123655"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745D7B-720F-B94C-948E-D3A1438EBCB2}">
      <dsp:nvSpPr>
        <dsp:cNvPr id="0" name=""/>
        <dsp:cNvSpPr/>
      </dsp:nvSpPr>
      <dsp:spPr>
        <a:xfrm>
          <a:off x="3905342"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226DF9-F63B-094A-8165-959748132647}">
      <dsp:nvSpPr>
        <dsp:cNvPr id="0" name=""/>
        <dsp:cNvSpPr/>
      </dsp:nvSpPr>
      <dsp:spPr>
        <a:xfrm>
          <a:off x="4687647"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F76BF-F6D3-2642-9AF8-6C361A96E5C7}">
      <dsp:nvSpPr>
        <dsp:cNvPr id="0" name=""/>
        <dsp:cNvSpPr/>
      </dsp:nvSpPr>
      <dsp:spPr>
        <a:xfrm>
          <a:off x="5469334"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E03B2-3AE2-0543-8C66-1FFBD669AC32}">
      <dsp:nvSpPr>
        <dsp:cNvPr id="0" name=""/>
        <dsp:cNvSpPr/>
      </dsp:nvSpPr>
      <dsp:spPr>
        <a:xfrm>
          <a:off x="6251639"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555837-9765-7447-B03A-36D6D8933F94}">
      <dsp:nvSpPr>
        <dsp:cNvPr id="0" name=""/>
        <dsp:cNvSpPr/>
      </dsp:nvSpPr>
      <dsp:spPr>
        <a:xfrm>
          <a:off x="7033326"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11EB0-A92F-E545-A053-F0FA81A058D2}">
      <dsp:nvSpPr>
        <dsp:cNvPr id="0" name=""/>
        <dsp:cNvSpPr/>
      </dsp:nvSpPr>
      <dsp:spPr>
        <a:xfrm>
          <a:off x="7815631" y="509683"/>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7EF086-1FDB-C742-B4A2-D59DAC05079E}">
      <dsp:nvSpPr>
        <dsp:cNvPr id="0" name=""/>
        <dsp:cNvSpPr/>
      </dsp:nvSpPr>
      <dsp:spPr>
        <a:xfrm>
          <a:off x="765104" y="612672"/>
          <a:ext cx="10350811" cy="8239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1066800" rtl="0">
            <a:lnSpc>
              <a:spcPct val="90000"/>
            </a:lnSpc>
            <a:spcBef>
              <a:spcPct val="0"/>
            </a:spcBef>
            <a:spcAft>
              <a:spcPct val="35000"/>
            </a:spcAft>
            <a:buNone/>
          </a:pPr>
          <a:r>
            <a:rPr lang="en-GB" sz="2400" kern="1200" dirty="0"/>
            <a:t>6. It was slowing down and stopped developing after Bagdad falling down.</a:t>
          </a:r>
        </a:p>
      </dsp:txBody>
      <dsp:txXfrm>
        <a:off x="765104" y="612672"/>
        <a:ext cx="10350811" cy="823912"/>
      </dsp:txXfrm>
    </dsp:sp>
    <dsp:sp modelId="{8AEBC710-09F6-DC45-9CD9-295045C8B6BB}">
      <dsp:nvSpPr>
        <dsp:cNvPr id="0" name=""/>
        <dsp:cNvSpPr/>
      </dsp:nvSpPr>
      <dsp:spPr>
        <a:xfrm>
          <a:off x="765104" y="1587319"/>
          <a:ext cx="5561409" cy="505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en-US" sz="2300" kern="1200" dirty="0"/>
            <a:t>The Legal Content of the Quran is two types</a:t>
          </a:r>
          <a:endParaRPr lang="en-GB" sz="2300" kern="1200" dirty="0"/>
        </a:p>
      </dsp:txBody>
      <dsp:txXfrm>
        <a:off x="765104" y="1587319"/>
        <a:ext cx="5561409" cy="505582"/>
      </dsp:txXfrm>
    </dsp:sp>
    <dsp:sp modelId="{3127E221-AFAE-EB43-910D-F2BB5650C3BA}">
      <dsp:nvSpPr>
        <dsp:cNvPr id="0" name=""/>
        <dsp:cNvSpPr/>
      </dsp:nvSpPr>
      <dsp:spPr>
        <a:xfrm>
          <a:off x="3279146"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56DC33-FE7A-F04D-B4ED-328C4BA67130}">
      <dsp:nvSpPr>
        <dsp:cNvPr id="0" name=""/>
        <dsp:cNvSpPr/>
      </dsp:nvSpPr>
      <dsp:spPr>
        <a:xfrm>
          <a:off x="4060833"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D16E8-E9B8-5741-811F-2B9159ACD470}">
      <dsp:nvSpPr>
        <dsp:cNvPr id="0" name=""/>
        <dsp:cNvSpPr/>
      </dsp:nvSpPr>
      <dsp:spPr>
        <a:xfrm>
          <a:off x="4843138"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879BA7-B9BE-D240-918E-1E14FE81B47D}">
      <dsp:nvSpPr>
        <dsp:cNvPr id="0" name=""/>
        <dsp:cNvSpPr/>
      </dsp:nvSpPr>
      <dsp:spPr>
        <a:xfrm>
          <a:off x="5624825"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E6DFA7-C23D-E940-98EF-E3F8F69732A4}">
      <dsp:nvSpPr>
        <dsp:cNvPr id="0" name=""/>
        <dsp:cNvSpPr/>
      </dsp:nvSpPr>
      <dsp:spPr>
        <a:xfrm>
          <a:off x="6407129"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51010-218E-9440-9A89-C34883E37886}">
      <dsp:nvSpPr>
        <dsp:cNvPr id="0" name=""/>
        <dsp:cNvSpPr/>
      </dsp:nvSpPr>
      <dsp:spPr>
        <a:xfrm>
          <a:off x="7188816"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201571-0FC4-0B48-A121-A64CAF7BFA0A}">
      <dsp:nvSpPr>
        <dsp:cNvPr id="0" name=""/>
        <dsp:cNvSpPr/>
      </dsp:nvSpPr>
      <dsp:spPr>
        <a:xfrm>
          <a:off x="7971121" y="2092902"/>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BE7093-9629-E64D-B8FE-34BCAD7CE11E}">
      <dsp:nvSpPr>
        <dsp:cNvPr id="0" name=""/>
        <dsp:cNvSpPr/>
      </dsp:nvSpPr>
      <dsp:spPr>
        <a:xfrm>
          <a:off x="765104" y="2195891"/>
          <a:ext cx="10661791" cy="8239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420" tIns="58420" rIns="58420" bIns="58420" numCol="1" spcCol="1270" anchor="ctr" anchorCtr="0">
          <a:noAutofit/>
        </a:bodyPr>
        <a:lstStyle/>
        <a:p>
          <a:pPr marL="0" lvl="0" indent="0" algn="l" defTabSz="1022350" rtl="0">
            <a:lnSpc>
              <a:spcPct val="90000"/>
            </a:lnSpc>
            <a:spcBef>
              <a:spcPct val="0"/>
            </a:spcBef>
            <a:spcAft>
              <a:spcPct val="35000"/>
            </a:spcAft>
            <a:buNone/>
          </a:pPr>
          <a:r>
            <a:rPr lang="en-GB" sz="2300" kern="1200" dirty="0"/>
            <a:t>First is the relationship between God and his servant, 3 kinds: one is pure worship (Salah, Fasting), second is socio –economic (</a:t>
          </a:r>
          <a:r>
            <a:rPr lang="en-GB" sz="2300" kern="1200" dirty="0" err="1"/>
            <a:t>Zakah</a:t>
          </a:r>
          <a:r>
            <a:rPr lang="en-GB" sz="2300" kern="1200" dirty="0"/>
            <a:t>), third is socio-physical (Hajj) </a:t>
          </a:r>
        </a:p>
      </dsp:txBody>
      <dsp:txXfrm>
        <a:off x="765104" y="2195891"/>
        <a:ext cx="10661791" cy="823912"/>
      </dsp:txXfrm>
    </dsp:sp>
    <dsp:sp modelId="{8EAF1241-274F-0847-A370-CAC9484C1FE7}">
      <dsp:nvSpPr>
        <dsp:cNvPr id="0" name=""/>
        <dsp:cNvSpPr/>
      </dsp:nvSpPr>
      <dsp:spPr>
        <a:xfrm>
          <a:off x="765104" y="3170537"/>
          <a:ext cx="5561409" cy="505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rtl="0">
            <a:lnSpc>
              <a:spcPct val="90000"/>
            </a:lnSpc>
            <a:spcBef>
              <a:spcPct val="0"/>
            </a:spcBef>
            <a:spcAft>
              <a:spcPct val="35000"/>
            </a:spcAft>
            <a:buNone/>
          </a:pPr>
          <a:r>
            <a:rPr lang="en-GB" sz="2300" kern="1200" dirty="0"/>
            <a:t>Second is relationships among men</a:t>
          </a:r>
        </a:p>
      </dsp:txBody>
      <dsp:txXfrm>
        <a:off x="765104" y="3170537"/>
        <a:ext cx="5561409" cy="505582"/>
      </dsp:txXfrm>
    </dsp:sp>
    <dsp:sp modelId="{E16FA6B4-610D-BD43-BA94-91F0048E1E98}">
      <dsp:nvSpPr>
        <dsp:cNvPr id="0" name=""/>
        <dsp:cNvSpPr/>
      </dsp:nvSpPr>
      <dsp:spPr>
        <a:xfrm>
          <a:off x="2890645"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6A4FCF-4005-C84A-8B6C-48A8D2CB0509}">
      <dsp:nvSpPr>
        <dsp:cNvPr id="0" name=""/>
        <dsp:cNvSpPr/>
      </dsp:nvSpPr>
      <dsp:spPr>
        <a:xfrm>
          <a:off x="3672332"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7A7946-4D2B-6C44-B2ED-4C312D9EDF38}">
      <dsp:nvSpPr>
        <dsp:cNvPr id="0" name=""/>
        <dsp:cNvSpPr/>
      </dsp:nvSpPr>
      <dsp:spPr>
        <a:xfrm>
          <a:off x="4454637"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E86730-ED0C-1743-81E6-5DE580BC06D7}">
      <dsp:nvSpPr>
        <dsp:cNvPr id="0" name=""/>
        <dsp:cNvSpPr/>
      </dsp:nvSpPr>
      <dsp:spPr>
        <a:xfrm>
          <a:off x="5236324"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106D75-6FCE-6742-BF64-2F9EE041F952}">
      <dsp:nvSpPr>
        <dsp:cNvPr id="0" name=""/>
        <dsp:cNvSpPr/>
      </dsp:nvSpPr>
      <dsp:spPr>
        <a:xfrm>
          <a:off x="6018629"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D82C13-6B45-BC42-B2C7-93E680A32E12}">
      <dsp:nvSpPr>
        <dsp:cNvPr id="0" name=""/>
        <dsp:cNvSpPr/>
      </dsp:nvSpPr>
      <dsp:spPr>
        <a:xfrm>
          <a:off x="6800316"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3054C7-4144-2D41-A5D9-35D753857E9F}">
      <dsp:nvSpPr>
        <dsp:cNvPr id="0" name=""/>
        <dsp:cNvSpPr/>
      </dsp:nvSpPr>
      <dsp:spPr>
        <a:xfrm>
          <a:off x="7582621" y="3676120"/>
          <a:ext cx="1301369" cy="1029890"/>
        </a:xfrm>
        <a:prstGeom prst="chevron">
          <a:avLst>
            <a:gd name="adj" fmla="val 706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3EEBD7-3F1F-AF4A-9529-BA18D5FF4E4C}">
      <dsp:nvSpPr>
        <dsp:cNvPr id="0" name=""/>
        <dsp:cNvSpPr/>
      </dsp:nvSpPr>
      <dsp:spPr>
        <a:xfrm>
          <a:off x="765104" y="3779109"/>
          <a:ext cx="9884790" cy="8239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420" tIns="58420" rIns="58420" bIns="58420" numCol="1" spcCol="1270" anchor="ctr" anchorCtr="0">
          <a:noAutofit/>
        </a:bodyPr>
        <a:lstStyle/>
        <a:p>
          <a:pPr marL="0" lvl="0" indent="0" algn="l" defTabSz="1022350" rtl="0">
            <a:lnSpc>
              <a:spcPct val="90000"/>
            </a:lnSpc>
            <a:spcBef>
              <a:spcPct val="0"/>
            </a:spcBef>
            <a:spcAft>
              <a:spcPct val="35000"/>
            </a:spcAft>
            <a:buNone/>
          </a:pPr>
          <a:r>
            <a:rPr lang="en-GB" sz="2300" kern="1200" dirty="0"/>
            <a:t>Four types: 1. law defending Islam.2. Family Law. 3. Trade Law. 4. Criminal Law.   </a:t>
          </a:r>
        </a:p>
      </dsp:txBody>
      <dsp:txXfrm>
        <a:off x="765104" y="3779109"/>
        <a:ext cx="9884790" cy="823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09579-BEE4-7748-B2D4-21B9962ADA3A}">
      <dsp:nvSpPr>
        <dsp:cNvPr id="0" name=""/>
        <dsp:cNvSpPr/>
      </dsp:nvSpPr>
      <dsp:spPr>
        <a:xfrm>
          <a:off x="846402" y="1536188"/>
          <a:ext cx="4641141" cy="3131060"/>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en-GB" sz="2000" b="1" i="0" u="none" kern="1200" dirty="0"/>
            <a:t>It was narrated from Anas bin Malik that the Messenger of Allah said:</a:t>
          </a:r>
          <a:r>
            <a:rPr lang="ar-SA" sz="2000" b="1" i="0" u="none" kern="1200" dirty="0" err="1"/>
            <a:t>ﷺ</a:t>
          </a:r>
          <a:endParaRPr lang="en-GB" sz="2000" b="1" i="0" u="none" kern="1200" dirty="0"/>
        </a:p>
        <a:p>
          <a:pPr marL="0" lvl="0" indent="0" algn="ctr" defTabSz="889000">
            <a:lnSpc>
              <a:spcPct val="90000"/>
            </a:lnSpc>
            <a:spcBef>
              <a:spcPct val="0"/>
            </a:spcBef>
            <a:spcAft>
              <a:spcPct val="35000"/>
            </a:spcAft>
            <a:buNone/>
          </a:pPr>
          <a:r>
            <a:rPr lang="en-GB" sz="2000" b="0" i="0" u="none" kern="1200" dirty="0"/>
            <a:t>"Seeking knowledge is a duty upon every Muslim,</a:t>
          </a:r>
          <a:endParaRPr lang="en-US" sz="2000" kern="1200" dirty="0"/>
        </a:p>
      </dsp:txBody>
      <dsp:txXfrm>
        <a:off x="1666616" y="2269624"/>
        <a:ext cx="3000713" cy="1609429"/>
      </dsp:txXfrm>
    </dsp:sp>
    <dsp:sp modelId="{DD76C447-D588-5A46-9E6D-0A2F8A5FB352}">
      <dsp:nvSpPr>
        <dsp:cNvPr id="0" name=""/>
        <dsp:cNvSpPr/>
      </dsp:nvSpPr>
      <dsp:spPr>
        <a:xfrm>
          <a:off x="1191737" y="0"/>
          <a:ext cx="3055608" cy="1975818"/>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rgbClr val="FFFF00"/>
              </a:solidFill>
            </a:rPr>
            <a:t>Individual obligation </a:t>
          </a:r>
        </a:p>
        <a:p>
          <a:pPr marL="0" lvl="0" indent="0" algn="ctr" defTabSz="1066800" rtl="0">
            <a:lnSpc>
              <a:spcPct val="90000"/>
            </a:lnSpc>
            <a:spcBef>
              <a:spcPct val="0"/>
            </a:spcBef>
            <a:spcAft>
              <a:spcPct val="35000"/>
            </a:spcAft>
            <a:buNone/>
          </a:pPr>
          <a:r>
            <a:rPr lang="ar-SA" sz="2400" kern="1200" dirty="0">
              <a:solidFill>
                <a:srgbClr val="FFFF00"/>
              </a:solidFill>
            </a:rPr>
            <a:t>فرض عين</a:t>
          </a:r>
          <a:endParaRPr lang="en-US" sz="2400" kern="1200" dirty="0">
            <a:solidFill>
              <a:srgbClr val="FFFF00"/>
            </a:solidFill>
          </a:endParaRPr>
        </a:p>
      </dsp:txBody>
      <dsp:txXfrm>
        <a:off x="1846115" y="500424"/>
        <a:ext cx="1746852" cy="974970"/>
      </dsp:txXfrm>
    </dsp:sp>
    <dsp:sp modelId="{327CEA07-5AD8-4E43-924B-8C5FE5A2CD58}">
      <dsp:nvSpPr>
        <dsp:cNvPr id="0" name=""/>
        <dsp:cNvSpPr/>
      </dsp:nvSpPr>
      <dsp:spPr>
        <a:xfrm rot="20700000">
          <a:off x="4378283" y="262819"/>
          <a:ext cx="7483081" cy="2862962"/>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GB" sz="2000" kern="1200" dirty="0"/>
            <a:t>It is an obligatory on legally commissioned person as learning what the duty that he has to do is not fulfilled without it, such as how to perform ablution, pray, </a:t>
          </a:r>
          <a:endParaRPr lang="en-US" sz="2000" kern="1200" dirty="0"/>
        </a:p>
      </dsp:txBody>
      <dsp:txXfrm rot="-20700000">
        <a:off x="6293574" y="616719"/>
        <a:ext cx="3652499" cy="2155162"/>
      </dsp:txXfrm>
    </dsp:sp>
    <dsp:sp modelId="{534D56F9-3B7E-1E4C-B52A-5253273348CC}">
      <dsp:nvSpPr>
        <dsp:cNvPr id="0" name=""/>
        <dsp:cNvSpPr/>
      </dsp:nvSpPr>
      <dsp:spPr>
        <a:xfrm>
          <a:off x="2640477" y="1603390"/>
          <a:ext cx="3310335" cy="3310335"/>
        </a:xfrm>
        <a:prstGeom prst="circularArrow">
          <a:avLst>
            <a:gd name="adj1" fmla="val 4688"/>
            <a:gd name="adj2" fmla="val 299029"/>
            <a:gd name="adj3" fmla="val 2527094"/>
            <a:gd name="adj4" fmla="val 1583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92A478-3A92-8143-8B98-541085827E59}">
      <dsp:nvSpPr>
        <dsp:cNvPr id="0" name=""/>
        <dsp:cNvSpPr/>
      </dsp:nvSpPr>
      <dsp:spPr>
        <a:xfrm>
          <a:off x="796880" y="-86432"/>
          <a:ext cx="3017520" cy="240516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AB7EE-7125-CF4D-88FA-B6B9AA086E1E}">
      <dsp:nvSpPr>
        <dsp:cNvPr id="0" name=""/>
        <dsp:cNvSpPr/>
      </dsp:nvSpPr>
      <dsp:spPr>
        <a:xfrm>
          <a:off x="6281820" y="-181055"/>
          <a:ext cx="2593252" cy="259325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09579-BEE4-7748-B2D4-21B9962ADA3A}">
      <dsp:nvSpPr>
        <dsp:cNvPr id="0" name=""/>
        <dsp:cNvSpPr/>
      </dsp:nvSpPr>
      <dsp:spPr>
        <a:xfrm>
          <a:off x="1601510" y="1022000"/>
          <a:ext cx="5471725" cy="3768713"/>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GB" sz="1800" b="0" i="0" u="none" kern="1200" dirty="0"/>
            <a:t>{And it is not for the believers to go forth [to battle] all at once. For there should separate from every division of them a group [remaining] to obtain understanding in the religion and warn their people when they return to them that they might be cautious.} (9:122).</a:t>
          </a:r>
          <a:endParaRPr lang="en-US" sz="1800" kern="1200" dirty="0"/>
        </a:p>
      </dsp:txBody>
      <dsp:txXfrm>
        <a:off x="2574289" y="1904803"/>
        <a:ext cx="3526167" cy="1937196"/>
      </dsp:txXfrm>
    </dsp:sp>
    <dsp:sp modelId="{DD76C447-D588-5A46-9E6D-0A2F8A5FB352}">
      <dsp:nvSpPr>
        <dsp:cNvPr id="0" name=""/>
        <dsp:cNvSpPr/>
      </dsp:nvSpPr>
      <dsp:spPr>
        <a:xfrm>
          <a:off x="0" y="0"/>
          <a:ext cx="3055608" cy="1975818"/>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rgbClr val="FFFF00"/>
              </a:solidFill>
            </a:rPr>
            <a:t>Collective Obligation</a:t>
          </a:r>
          <a:endParaRPr lang="ar-SA" sz="2400" kern="1200" dirty="0">
            <a:solidFill>
              <a:srgbClr val="FFFF00"/>
            </a:solidFill>
          </a:endParaRPr>
        </a:p>
        <a:p>
          <a:pPr marL="0" lvl="0" indent="0" algn="ctr" defTabSz="1066800" rtl="0">
            <a:lnSpc>
              <a:spcPct val="90000"/>
            </a:lnSpc>
            <a:spcBef>
              <a:spcPct val="0"/>
            </a:spcBef>
            <a:spcAft>
              <a:spcPct val="35000"/>
            </a:spcAft>
            <a:buNone/>
          </a:pPr>
          <a:r>
            <a:rPr lang="ar-SA" sz="2400" kern="1200" dirty="0">
              <a:solidFill>
                <a:srgbClr val="FFFF00"/>
              </a:solidFill>
            </a:rPr>
            <a:t>فرض كفاية</a:t>
          </a:r>
          <a:endParaRPr lang="en-US" sz="2400" kern="1200" dirty="0">
            <a:solidFill>
              <a:srgbClr val="FFFF00"/>
            </a:solidFill>
          </a:endParaRPr>
        </a:p>
      </dsp:txBody>
      <dsp:txXfrm>
        <a:off x="654378" y="500424"/>
        <a:ext cx="1746852" cy="974970"/>
      </dsp:txXfrm>
    </dsp:sp>
    <dsp:sp modelId="{327CEA07-5AD8-4E43-924B-8C5FE5A2CD58}">
      <dsp:nvSpPr>
        <dsp:cNvPr id="0" name=""/>
        <dsp:cNvSpPr/>
      </dsp:nvSpPr>
      <dsp:spPr>
        <a:xfrm rot="20700000">
          <a:off x="6279872" y="-134385"/>
          <a:ext cx="5570203" cy="3375516"/>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GB" sz="1800" kern="1200" dirty="0"/>
            <a:t>This is what people need to establish their religion.
Such as memorizing the Qur’an, hadiths 
    There must be jurists who give fatwas to people and teach them religion.</a:t>
          </a:r>
          <a:endParaRPr lang="en-US" sz="1800" kern="1200" dirty="0"/>
        </a:p>
      </dsp:txBody>
      <dsp:txXfrm rot="-20700000">
        <a:off x="7631754" y="475791"/>
        <a:ext cx="2866440" cy="2155162"/>
      </dsp:txXfrm>
    </dsp:sp>
    <dsp:sp modelId="{534D56F9-3B7E-1E4C-B52A-5253273348CC}">
      <dsp:nvSpPr>
        <dsp:cNvPr id="0" name=""/>
        <dsp:cNvSpPr/>
      </dsp:nvSpPr>
      <dsp:spPr>
        <a:xfrm>
          <a:off x="3974867" y="1278791"/>
          <a:ext cx="3310335" cy="3310335"/>
        </a:xfrm>
        <a:prstGeom prst="circularArrow">
          <a:avLst>
            <a:gd name="adj1" fmla="val 4688"/>
            <a:gd name="adj2" fmla="val 299029"/>
            <a:gd name="adj3" fmla="val 2527094"/>
            <a:gd name="adj4" fmla="val 1583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92A478-3A92-8143-8B98-541085827E59}">
      <dsp:nvSpPr>
        <dsp:cNvPr id="0" name=""/>
        <dsp:cNvSpPr/>
      </dsp:nvSpPr>
      <dsp:spPr>
        <a:xfrm>
          <a:off x="-54455" y="-121546"/>
          <a:ext cx="2405165" cy="240516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AB7EE-7125-CF4D-88FA-B6B9AA086E1E}">
      <dsp:nvSpPr>
        <dsp:cNvPr id="0" name=""/>
        <dsp:cNvSpPr/>
      </dsp:nvSpPr>
      <dsp:spPr>
        <a:xfrm>
          <a:off x="6200591" y="-7598"/>
          <a:ext cx="2593252" cy="259325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E78CB-C9A9-1445-BD1C-EBB61A5EF720}">
      <dsp:nvSpPr>
        <dsp:cNvPr id="0" name=""/>
        <dsp:cNvSpPr/>
      </dsp:nvSpPr>
      <dsp:spPr>
        <a:xfrm>
          <a:off x="2949086" y="-77005"/>
          <a:ext cx="5661511" cy="46672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ar-SA" sz="3500" b="1" i="0" u="none" kern="1200" dirty="0"/>
            <a:t>وَمَا كَانَ </a:t>
          </a:r>
          <a:r>
            <a:rPr lang="ar-SA" sz="3500" b="1" i="0" u="none" kern="1200" dirty="0" err="1"/>
            <a:t>ٱلْمُؤْمِنُونَ</a:t>
          </a:r>
          <a:r>
            <a:rPr lang="ar-SA" sz="3500" b="1" i="0" u="none" kern="1200" dirty="0"/>
            <a:t> لِيَنفِرُواْ </a:t>
          </a:r>
          <a:r>
            <a:rPr lang="ar-SA" sz="3500" b="1" i="0" u="none" kern="1200" dirty="0" err="1"/>
            <a:t>كَآفَّةً</a:t>
          </a:r>
          <a:r>
            <a:rPr lang="ar-SA" sz="3500" b="1" i="0" u="none" kern="1200" dirty="0"/>
            <a:t> </a:t>
          </a:r>
          <a:r>
            <a:rPr lang="ar-SA" sz="3500" b="1" i="0" u="none" kern="1200" dirty="0" err="1"/>
            <a:t>ۚ</a:t>
          </a:r>
          <a:r>
            <a:rPr lang="ar-SA" sz="3500" b="1" i="0" u="none" kern="1200" dirty="0"/>
            <a:t> فَلَوْلَا نَفَرَ مِن كُلِّ </a:t>
          </a:r>
          <a:r>
            <a:rPr lang="ar-SA" sz="3500" b="1" i="0" u="none" kern="1200" dirty="0" err="1"/>
            <a:t>فِرْقَةٍۢ</a:t>
          </a:r>
          <a:r>
            <a:rPr lang="ar-SA" sz="3500" b="1" i="0" u="none" kern="1200" dirty="0"/>
            <a:t> مِّنْهُمْ </a:t>
          </a:r>
          <a:r>
            <a:rPr lang="ar-SA" sz="3500" b="1" i="0" u="none" kern="1200" dirty="0" err="1"/>
            <a:t>طَآئِفَةٌ</a:t>
          </a:r>
          <a:r>
            <a:rPr lang="ar-SA" sz="3500" b="1" i="0" u="none" kern="1200" dirty="0"/>
            <a:t> لِّيَتَفَقَّهُواْ </a:t>
          </a:r>
          <a:r>
            <a:rPr lang="ar-SA" sz="3500" b="1" i="0" u="none" kern="1200" dirty="0" err="1"/>
            <a:t>فِى</a:t>
          </a:r>
          <a:r>
            <a:rPr lang="ar-SA" sz="3500" b="1" i="0" u="none" kern="1200" dirty="0"/>
            <a:t> </a:t>
          </a:r>
          <a:r>
            <a:rPr lang="ar-SA" sz="3500" b="1" i="0" u="none" kern="1200" dirty="0" err="1"/>
            <a:t>ٱلدِّينِ</a:t>
          </a:r>
          <a:r>
            <a:rPr lang="ar-SA" sz="3500" b="1" i="0" u="none" kern="1200" dirty="0"/>
            <a:t> وَلِيُنذِرُواْ قَوْمَهُمْ إِذَا </a:t>
          </a:r>
          <a:r>
            <a:rPr lang="ar-SA" sz="3500" b="1" i="0" u="none" kern="1200" dirty="0" err="1"/>
            <a:t>رَجَعُوٓاْ</a:t>
          </a:r>
          <a:r>
            <a:rPr lang="ar-SA" sz="3500" b="1" i="0" u="none" kern="1200" dirty="0"/>
            <a:t> إِلَيْهِمْ لَعَلَّهُمْ يَحْذَرُونَ</a:t>
          </a:r>
          <a:endParaRPr lang="en-GB" sz="3500" kern="1200" dirty="0"/>
        </a:p>
      </dsp:txBody>
      <dsp:txXfrm>
        <a:off x="3778195" y="606495"/>
        <a:ext cx="4003293" cy="3300232"/>
      </dsp:txXfrm>
    </dsp:sp>
    <dsp:sp modelId="{D1EF8C14-6FD5-E44A-829C-C8ECA01F70BC}">
      <dsp:nvSpPr>
        <dsp:cNvPr id="0" name=""/>
        <dsp:cNvSpPr/>
      </dsp:nvSpPr>
      <dsp:spPr>
        <a:xfrm>
          <a:off x="7578104" y="0"/>
          <a:ext cx="444329" cy="444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C625E-4E48-7F4F-857F-10D66D7F65D0}">
      <dsp:nvSpPr>
        <dsp:cNvPr id="0" name=""/>
        <dsp:cNvSpPr/>
      </dsp:nvSpPr>
      <dsp:spPr>
        <a:xfrm>
          <a:off x="3759628" y="4188849"/>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E263BA-EB83-944F-AD97-586C883BD5B1}">
      <dsp:nvSpPr>
        <dsp:cNvPr id="0" name=""/>
        <dsp:cNvSpPr/>
      </dsp:nvSpPr>
      <dsp:spPr>
        <a:xfrm>
          <a:off x="8034555" y="1880430"/>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A54880-B5BC-1D42-8A3B-56E7E9BD3AEB}">
      <dsp:nvSpPr>
        <dsp:cNvPr id="0" name=""/>
        <dsp:cNvSpPr/>
      </dsp:nvSpPr>
      <dsp:spPr>
        <a:xfrm>
          <a:off x="6495005" y="4299933"/>
          <a:ext cx="444329" cy="444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F45C44-4512-814B-91EB-287D8E935E08}">
      <dsp:nvSpPr>
        <dsp:cNvPr id="0" name=""/>
        <dsp:cNvSpPr/>
      </dsp:nvSpPr>
      <dsp:spPr>
        <a:xfrm>
          <a:off x="4082515" y="0"/>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5C18DC-4CFD-ED4F-97EE-D644F7E0F64B}">
      <dsp:nvSpPr>
        <dsp:cNvPr id="0" name=""/>
        <dsp:cNvSpPr/>
      </dsp:nvSpPr>
      <dsp:spPr>
        <a:xfrm>
          <a:off x="2431676" y="2596944"/>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9F3038-9952-334E-8F17-719C9C6C6096}">
      <dsp:nvSpPr>
        <dsp:cNvPr id="0" name=""/>
        <dsp:cNvSpPr/>
      </dsp:nvSpPr>
      <dsp:spPr>
        <a:xfrm>
          <a:off x="838193" y="736898"/>
          <a:ext cx="1624255" cy="16237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endParaRPr lang="en-GB" sz="3100" kern="1200"/>
        </a:p>
      </dsp:txBody>
      <dsp:txXfrm>
        <a:off x="1076060" y="974689"/>
        <a:ext cx="1148521" cy="1148154"/>
      </dsp:txXfrm>
    </dsp:sp>
    <dsp:sp modelId="{18D1A185-67E7-C140-8231-72C7AEF05BF1}">
      <dsp:nvSpPr>
        <dsp:cNvPr id="0" name=""/>
        <dsp:cNvSpPr/>
      </dsp:nvSpPr>
      <dsp:spPr>
        <a:xfrm>
          <a:off x="5519691" y="39576"/>
          <a:ext cx="444329" cy="444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56953-CACA-3641-AE01-5914660D2DFE}">
      <dsp:nvSpPr>
        <dsp:cNvPr id="0" name=""/>
        <dsp:cNvSpPr/>
      </dsp:nvSpPr>
      <dsp:spPr>
        <a:xfrm>
          <a:off x="2686252" y="3079913"/>
          <a:ext cx="803211" cy="8032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771C40-66AA-2548-B365-39801D1880EC}">
      <dsp:nvSpPr>
        <dsp:cNvPr id="0" name=""/>
        <dsp:cNvSpPr/>
      </dsp:nvSpPr>
      <dsp:spPr>
        <a:xfrm>
          <a:off x="8186875" y="216089"/>
          <a:ext cx="1624255" cy="16237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endParaRPr lang="en-GB" sz="3100" kern="1200"/>
        </a:p>
      </dsp:txBody>
      <dsp:txXfrm>
        <a:off x="8424742" y="453880"/>
        <a:ext cx="1148521" cy="1148154"/>
      </dsp:txXfrm>
    </dsp:sp>
    <dsp:sp modelId="{23ECD8FC-05D3-114E-8F05-64ACF43AE571}">
      <dsp:nvSpPr>
        <dsp:cNvPr id="0" name=""/>
        <dsp:cNvSpPr/>
      </dsp:nvSpPr>
      <dsp:spPr>
        <a:xfrm>
          <a:off x="9048157" y="2506205"/>
          <a:ext cx="444329" cy="444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564440-A0B6-634C-88DB-B6C04C9A481D}">
      <dsp:nvSpPr>
        <dsp:cNvPr id="0" name=""/>
        <dsp:cNvSpPr/>
      </dsp:nvSpPr>
      <dsp:spPr>
        <a:xfrm>
          <a:off x="2380869" y="4035766"/>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FEEC29-424F-8A4E-8471-AC59417A1AC3}">
      <dsp:nvSpPr>
        <dsp:cNvPr id="0" name=""/>
        <dsp:cNvSpPr/>
      </dsp:nvSpPr>
      <dsp:spPr>
        <a:xfrm>
          <a:off x="5635556" y="4086730"/>
          <a:ext cx="321730" cy="322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950DD-035B-0048-8089-3AFB239C2D0F}">
      <dsp:nvSpPr>
        <dsp:cNvPr id="0" name=""/>
        <dsp:cNvSpPr/>
      </dsp:nvSpPr>
      <dsp:spPr>
        <a:xfrm rot="5400000">
          <a:off x="-241683" y="245086"/>
          <a:ext cx="1546068" cy="10627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endParaRPr lang="en-US" sz="2800" kern="1200" dirty="0">
            <a:solidFill>
              <a:schemeClr val="tx1"/>
            </a:solidFill>
          </a:endParaRPr>
        </a:p>
      </dsp:txBody>
      <dsp:txXfrm rot="-5400000">
        <a:off x="1" y="534754"/>
        <a:ext cx="1062701" cy="483367"/>
      </dsp:txXfrm>
    </dsp:sp>
    <dsp:sp modelId="{4E82832A-C38A-9841-8792-45488D84F0FF}">
      <dsp:nvSpPr>
        <dsp:cNvPr id="0" name=""/>
        <dsp:cNvSpPr/>
      </dsp:nvSpPr>
      <dsp:spPr>
        <a:xfrm rot="5400000">
          <a:off x="6124387" y="-5058282"/>
          <a:ext cx="1005926" cy="111292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t>Because God Almighty created mankind and jinn to worship Him.
This worship can only be known by studding Islamic jurisprudence, its rulings and evidence, and this is only by knowing the scholars from the imams of hadith and Islamic jurisprudence.</a:t>
          </a:r>
          <a:endParaRPr lang="en-US" sz="2000" kern="1200" dirty="0"/>
        </a:p>
      </dsp:txBody>
      <dsp:txXfrm rot="-5400000">
        <a:off x="1062702" y="52508"/>
        <a:ext cx="11080193" cy="907716"/>
      </dsp:txXfrm>
    </dsp:sp>
    <dsp:sp modelId="{BBE407FE-C8D1-F644-AF14-FE3DD4BF2F13}">
      <dsp:nvSpPr>
        <dsp:cNvPr id="0" name=""/>
        <dsp:cNvSpPr/>
      </dsp:nvSpPr>
      <dsp:spPr>
        <a:xfrm rot="5400000">
          <a:off x="-392134" y="1888906"/>
          <a:ext cx="1826757" cy="104248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0">
            <a:lnSpc>
              <a:spcPct val="90000"/>
            </a:lnSpc>
            <a:spcBef>
              <a:spcPct val="0"/>
            </a:spcBef>
            <a:spcAft>
              <a:spcPct val="35000"/>
            </a:spcAft>
            <a:buNone/>
          </a:pPr>
          <a:endParaRPr lang="en-US" sz="2800" kern="1200" dirty="0">
            <a:solidFill>
              <a:schemeClr val="tx1"/>
            </a:solidFill>
          </a:endParaRPr>
        </a:p>
      </dsp:txBody>
      <dsp:txXfrm rot="-5400000">
        <a:off x="1" y="2018015"/>
        <a:ext cx="1042488" cy="784269"/>
      </dsp:txXfrm>
    </dsp:sp>
    <dsp:sp modelId="{01F80639-CCFA-B147-BB39-6F2A59C68BAB}">
      <dsp:nvSpPr>
        <dsp:cNvPr id="0" name=""/>
        <dsp:cNvSpPr/>
      </dsp:nvSpPr>
      <dsp:spPr>
        <a:xfrm rot="5400000">
          <a:off x="5960001" y="-3530398"/>
          <a:ext cx="1314484" cy="111292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14300" lvl="1" indent="-114300" algn="r" defTabSz="666750" rtl="1">
            <a:lnSpc>
              <a:spcPct val="90000"/>
            </a:lnSpc>
            <a:spcBef>
              <a:spcPct val="0"/>
            </a:spcBef>
            <a:spcAft>
              <a:spcPct val="15000"/>
            </a:spcAft>
            <a:buChar char="•"/>
          </a:pPr>
          <a:endParaRPr lang="en-US" sz="1500" kern="1200" dirty="0"/>
        </a:p>
        <a:p>
          <a:pPr marL="228600" lvl="1" indent="-228600" algn="l" defTabSz="889000" rtl="0">
            <a:lnSpc>
              <a:spcPct val="90000"/>
            </a:lnSpc>
            <a:spcBef>
              <a:spcPct val="0"/>
            </a:spcBef>
            <a:spcAft>
              <a:spcPct val="15000"/>
            </a:spcAft>
            <a:buChar char="•"/>
          </a:pPr>
          <a:r>
            <a:rPr lang="en-GB" sz="2000" kern="1200" dirty="0">
              <a:cs typeface="+mj-cs"/>
            </a:rPr>
            <a:t>One of the reasons for the servant’s happiness, and the signs of His will to for him to do good is that God gives Faqih understanding in his religion: the Prophet said: </a:t>
          </a:r>
          <a:r>
            <a:rPr lang="en-GB" sz="2000" b="0" i="0" u="none" kern="1200" dirty="0">
              <a:cs typeface="+mj-cs"/>
            </a:rPr>
            <a:t>“When Allah wishes good for anyone, He bestows upon him the Fiqh (comprehension) of the religion.” The Prophet</a:t>
          </a:r>
          <a:r>
            <a:rPr lang="ar-SA" sz="2000" b="0" i="0" u="none" kern="1200" dirty="0">
              <a:cs typeface="+mj-cs"/>
            </a:rPr>
            <a:t>(</a:t>
          </a:r>
          <a:r>
            <a:rPr lang="ar-SA" sz="2000" b="0" i="0" u="none" kern="1200" dirty="0" err="1">
              <a:cs typeface="+mj-cs"/>
            </a:rPr>
            <a:t>ﷺ</a:t>
          </a:r>
          <a:r>
            <a:rPr lang="ar-SA" sz="2000" b="0" i="0" u="none" kern="1200" dirty="0">
              <a:cs typeface="+mj-cs"/>
            </a:rPr>
            <a:t>) </a:t>
          </a:r>
          <a:r>
            <a:rPr lang="en-GB" sz="2000" b="0" i="0" u="none" kern="1200" dirty="0">
              <a:cs typeface="+mj-cs"/>
            </a:rPr>
            <a:t>said: "Whoever takes a path upon which to obtain knowledge, Allah makes the path to Paradise easy for him."</a:t>
          </a:r>
          <a:endParaRPr lang="en-GB" sz="2000" kern="1200" dirty="0">
            <a:cs typeface="+mj-cs"/>
          </a:endParaRPr>
        </a:p>
      </dsp:txBody>
      <dsp:txXfrm rot="-5400000">
        <a:off x="1052594" y="1441177"/>
        <a:ext cx="11065130" cy="1186148"/>
      </dsp:txXfrm>
    </dsp:sp>
    <dsp:sp modelId="{AE13C591-CF05-9542-9B55-DD6CDB37B833}">
      <dsp:nvSpPr>
        <dsp:cNvPr id="0" name=""/>
        <dsp:cNvSpPr/>
      </dsp:nvSpPr>
      <dsp:spPr>
        <a:xfrm rot="5400000">
          <a:off x="-241683" y="3497802"/>
          <a:ext cx="1546068" cy="10627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kern="1200" dirty="0"/>
            <a:t> </a:t>
          </a:r>
        </a:p>
      </dsp:txBody>
      <dsp:txXfrm rot="-5400000">
        <a:off x="1" y="3787470"/>
        <a:ext cx="1062701" cy="483367"/>
      </dsp:txXfrm>
    </dsp:sp>
    <dsp:sp modelId="{198D2647-DB99-8848-836F-99ABEA640E06}">
      <dsp:nvSpPr>
        <dsp:cNvPr id="0" name=""/>
        <dsp:cNvSpPr/>
      </dsp:nvSpPr>
      <dsp:spPr>
        <a:xfrm rot="5400000">
          <a:off x="5916909" y="-1808970"/>
          <a:ext cx="1420881" cy="111292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171450" lvl="1" indent="-171450" algn="l" defTabSz="755650" rtl="0">
            <a:lnSpc>
              <a:spcPct val="90000"/>
            </a:lnSpc>
            <a:spcBef>
              <a:spcPct val="0"/>
            </a:spcBef>
            <a:spcAft>
              <a:spcPct val="15000"/>
            </a:spcAft>
            <a:buChar char="•"/>
          </a:pPr>
          <a:endParaRPr lang="en-US" sz="1700" kern="1200" dirty="0"/>
        </a:p>
        <a:p>
          <a:pPr marL="228600" lvl="1" indent="-228600" algn="l" defTabSz="977900" rtl="0">
            <a:lnSpc>
              <a:spcPct val="90000"/>
            </a:lnSpc>
            <a:spcBef>
              <a:spcPct val="0"/>
            </a:spcBef>
            <a:spcAft>
              <a:spcPct val="15000"/>
            </a:spcAft>
            <a:buChar char="•"/>
          </a:pPr>
          <a:r>
            <a:rPr lang="en-GB" sz="2200" kern="1200" dirty="0"/>
            <a:t>The importance of jurisprudence is evident in the fact that it is the means by which the lawful and the forbidden are known. </a:t>
          </a:r>
        </a:p>
        <a:p>
          <a:pPr marL="228600" lvl="1" indent="-228600" algn="l" defTabSz="977900" rtl="0">
            <a:lnSpc>
              <a:spcPct val="90000"/>
            </a:lnSpc>
            <a:spcBef>
              <a:spcPct val="0"/>
            </a:spcBef>
            <a:spcAft>
              <a:spcPct val="15000"/>
            </a:spcAft>
            <a:buChar char="•"/>
          </a:pPr>
          <a:r>
            <a:rPr lang="en-GB" sz="2200" kern="1200" dirty="0"/>
            <a:t>That is why Imam Al-Kasani defined it by saying: “Fiqh is the science of what is permissible and what is forbidden.”</a:t>
          </a:r>
        </a:p>
      </dsp:txBody>
      <dsp:txXfrm rot="-5400000">
        <a:off x="1062701" y="3114600"/>
        <a:ext cx="11059936" cy="1282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7D7D-508B-794F-9EB4-EB284C338520}">
      <dsp:nvSpPr>
        <dsp:cNvPr id="0" name=""/>
        <dsp:cNvSpPr/>
      </dsp:nvSpPr>
      <dsp:spPr>
        <a:xfrm rot="5400000">
          <a:off x="-226076" y="713516"/>
          <a:ext cx="1507178" cy="105502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rot="-5400000">
        <a:off x="1" y="1014953"/>
        <a:ext cx="1055025" cy="452153"/>
      </dsp:txXfrm>
    </dsp:sp>
    <dsp:sp modelId="{A5AC3032-3FC7-794C-8CBC-5BD73092490B}">
      <dsp:nvSpPr>
        <dsp:cNvPr id="0" name=""/>
        <dsp:cNvSpPr/>
      </dsp:nvSpPr>
      <dsp:spPr>
        <a:xfrm rot="5400000">
          <a:off x="5858828" y="-4799558"/>
          <a:ext cx="1946057" cy="1155366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cs typeface="+mn-cs"/>
            </a:rPr>
            <a:t>Likewise, it is not possible to perform acts of worship and dealings in the correct manner except with jurisprudence.</a:t>
          </a:r>
        </a:p>
        <a:p>
          <a:pPr marL="228600" lvl="1" indent="-228600" algn="l" defTabSz="889000" rtl="0">
            <a:lnSpc>
              <a:spcPct val="90000"/>
            </a:lnSpc>
            <a:spcBef>
              <a:spcPct val="0"/>
            </a:spcBef>
            <a:spcAft>
              <a:spcPct val="15000"/>
            </a:spcAft>
            <a:buChar char="•"/>
          </a:pPr>
          <a:r>
            <a:rPr lang="en-GB" sz="2000" kern="1200" dirty="0">
              <a:cs typeface="+mn-cs"/>
            </a:rPr>
            <a:t>And God Almighty only accepts the most sincere and correct of deeds.</a:t>
          </a:r>
        </a:p>
        <a:p>
          <a:pPr marL="228600" lvl="1" indent="-228600" algn="l" defTabSz="889000">
            <a:lnSpc>
              <a:spcPct val="90000"/>
            </a:lnSpc>
            <a:spcBef>
              <a:spcPct val="0"/>
            </a:spcBef>
            <a:spcAft>
              <a:spcPct val="15000"/>
            </a:spcAft>
            <a:buChar char="•"/>
          </a:pPr>
          <a:r>
            <a:rPr lang="en-GB" sz="2000" b="0" i="0" u="none" kern="1200" dirty="0">
              <a:cs typeface="+mn-cs"/>
            </a:rPr>
            <a:t>Indeed, mankind is in loss, Except for those who have believed and done righteous deeds and advised each other to truth and advised each other to patience.</a:t>
          </a:r>
          <a:r>
            <a:rPr lang="ar-SA" sz="2000" b="0" i="0" u="none" kern="1200" dirty="0">
              <a:cs typeface="+mn-cs"/>
            </a:rPr>
            <a:t> </a:t>
          </a:r>
          <a:r>
            <a:rPr lang="ar-SA" sz="2000" b="0" i="0" u="none" kern="1200" dirty="0" err="1">
              <a:cs typeface="+mn-cs"/>
            </a:rPr>
            <a:t>وَٱلۡعَصۡرِ</a:t>
          </a:r>
          <a:r>
            <a:rPr lang="ar-SA" sz="2000" b="0" i="0" u="none" kern="1200" dirty="0">
              <a:cs typeface="+mn-cs"/>
            </a:rPr>
            <a:t> إِنَّ </a:t>
          </a:r>
          <a:r>
            <a:rPr lang="ar-SA" sz="2000" b="0" i="0" u="none" kern="1200" dirty="0" err="1">
              <a:cs typeface="+mn-cs"/>
            </a:rPr>
            <a:t>ٱلۡإِنسَٰنَ</a:t>
          </a:r>
          <a:r>
            <a:rPr lang="ar-SA" sz="2000" b="0" i="0" u="none" kern="1200" dirty="0">
              <a:cs typeface="+mn-cs"/>
            </a:rPr>
            <a:t> لَفِي </a:t>
          </a:r>
          <a:r>
            <a:rPr lang="ar-SA" sz="2000" b="0" i="0" u="none" kern="1200" dirty="0" err="1">
              <a:cs typeface="+mn-cs"/>
            </a:rPr>
            <a:t>خُسۡرٍ</a:t>
          </a:r>
          <a:r>
            <a:rPr lang="ar-SA" sz="2000" b="0" i="0" u="none" kern="1200" dirty="0">
              <a:cs typeface="+mn-cs"/>
            </a:rPr>
            <a:t> إِلَّا </a:t>
          </a:r>
          <a:r>
            <a:rPr lang="ar-SA" sz="2000" b="0" i="0" u="none" kern="1200" dirty="0" err="1">
              <a:cs typeface="+mn-cs"/>
            </a:rPr>
            <a:t>ٱلَّذِينَ</a:t>
          </a:r>
          <a:r>
            <a:rPr lang="ar-SA" sz="2000" b="0" i="0" u="none" kern="1200" dirty="0">
              <a:cs typeface="+mn-cs"/>
            </a:rPr>
            <a:t> ءَامَنُواْ وَعَمِلُواْ </a:t>
          </a:r>
          <a:r>
            <a:rPr lang="ar-SA" sz="2000" b="0" i="0" u="none" kern="1200" dirty="0" err="1">
              <a:cs typeface="+mn-cs"/>
            </a:rPr>
            <a:t>ٱلصَّٰلِحَٰتِ</a:t>
          </a:r>
          <a:r>
            <a:rPr lang="ar-SA" sz="2000" b="0" i="0" u="none" kern="1200" dirty="0">
              <a:cs typeface="+mn-cs"/>
            </a:rPr>
            <a:t> </a:t>
          </a:r>
          <a:r>
            <a:rPr lang="ar-SA" sz="2000" b="0" i="0" u="none" kern="1200" dirty="0" err="1">
              <a:cs typeface="+mn-cs"/>
            </a:rPr>
            <a:t>وَتَوَاصَوۡاْ</a:t>
          </a:r>
          <a:r>
            <a:rPr lang="ar-SA" sz="2000" b="0" i="0" u="none" kern="1200" dirty="0">
              <a:cs typeface="+mn-cs"/>
            </a:rPr>
            <a:t> </a:t>
          </a:r>
          <a:r>
            <a:rPr lang="ar-SA" sz="2000" b="0" i="0" u="none" kern="1200" dirty="0" err="1">
              <a:cs typeface="+mn-cs"/>
            </a:rPr>
            <a:t>بِٱلۡحَقِّ</a:t>
          </a:r>
          <a:r>
            <a:rPr lang="ar-SA" sz="2000" b="0" i="0" u="none" kern="1200" dirty="0">
              <a:cs typeface="+mn-cs"/>
            </a:rPr>
            <a:t> </a:t>
          </a:r>
          <a:r>
            <a:rPr lang="ar-SA" sz="2000" b="0" i="0" u="none" kern="1200" dirty="0" err="1">
              <a:cs typeface="+mn-cs"/>
            </a:rPr>
            <a:t>وَتَوَاصَوۡاْ</a:t>
          </a:r>
          <a:r>
            <a:rPr lang="ar-SA" sz="2000" b="0" i="0" u="none" kern="1200" dirty="0">
              <a:cs typeface="+mn-cs"/>
            </a:rPr>
            <a:t> </a:t>
          </a:r>
          <a:r>
            <a:rPr lang="ar-SA" sz="2000" b="0" i="0" u="none" kern="1200" dirty="0" err="1">
              <a:cs typeface="+mn-cs"/>
            </a:rPr>
            <a:t>بِٱلصَّبۡر</a:t>
          </a:r>
          <a:r>
            <a:rPr lang="en-US" sz="2000" b="0" i="0" u="none" kern="1200" dirty="0">
              <a:cs typeface="+mn-cs"/>
            </a:rPr>
            <a:t>(103:1-3)</a:t>
          </a:r>
          <a:endParaRPr lang="en-GB" sz="2000" kern="1200" dirty="0">
            <a:cs typeface="+mn-cs"/>
          </a:endParaRPr>
        </a:p>
      </dsp:txBody>
      <dsp:txXfrm rot="-5400000">
        <a:off x="1055026" y="99243"/>
        <a:ext cx="11458664" cy="1756059"/>
      </dsp:txXfrm>
    </dsp:sp>
    <dsp:sp modelId="{5286879E-4935-B948-BFFF-41D4EF330D91}">
      <dsp:nvSpPr>
        <dsp:cNvPr id="0" name=""/>
        <dsp:cNvSpPr/>
      </dsp:nvSpPr>
      <dsp:spPr>
        <a:xfrm rot="5400000">
          <a:off x="-226076" y="2047710"/>
          <a:ext cx="1507178" cy="105502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rot="-5400000">
        <a:off x="1" y="2349147"/>
        <a:ext cx="1055025" cy="452153"/>
      </dsp:txXfrm>
    </dsp:sp>
    <dsp:sp modelId="{61E78584-D7BA-114B-AD07-7ECB453F6479}">
      <dsp:nvSpPr>
        <dsp:cNvPr id="0" name=""/>
        <dsp:cNvSpPr/>
      </dsp:nvSpPr>
      <dsp:spPr>
        <a:xfrm rot="5400000">
          <a:off x="6342023" y="-3083334"/>
          <a:ext cx="979666" cy="1155366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en-GB" sz="2200" kern="1200" dirty="0"/>
            <a:t>The most correct is that which is in accordance with the </a:t>
          </a:r>
          <a:r>
            <a:rPr lang="en-GB" sz="2200" kern="1200" dirty="0" err="1"/>
            <a:t>Shari’a</a:t>
          </a:r>
          <a:r>
            <a:rPr lang="en-GB" sz="2200" kern="1200" dirty="0"/>
            <a:t>.</a:t>
          </a:r>
        </a:p>
        <a:p>
          <a:pPr marL="228600" lvl="1" indent="-228600" algn="l" defTabSz="977900" rtl="0">
            <a:lnSpc>
              <a:spcPct val="90000"/>
            </a:lnSpc>
            <a:spcBef>
              <a:spcPct val="0"/>
            </a:spcBef>
            <a:spcAft>
              <a:spcPct val="15000"/>
            </a:spcAft>
            <a:buChar char="•"/>
          </a:pPr>
          <a:r>
            <a:rPr lang="en-GB" sz="2200" kern="1200" dirty="0"/>
            <a:t>It is impossible for those who are not well-versed in religion to comprehend it.</a:t>
          </a:r>
        </a:p>
      </dsp:txBody>
      <dsp:txXfrm rot="-5400000">
        <a:off x="1055025" y="2251487"/>
        <a:ext cx="11505840" cy="884020"/>
      </dsp:txXfrm>
    </dsp:sp>
    <dsp:sp modelId="{B63F8A6F-5CC6-C94A-8179-8FF9BD4D3210}">
      <dsp:nvSpPr>
        <dsp:cNvPr id="0" name=""/>
        <dsp:cNvSpPr/>
      </dsp:nvSpPr>
      <dsp:spPr>
        <a:xfrm rot="5400000">
          <a:off x="-226076" y="3381903"/>
          <a:ext cx="1507178" cy="105502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rot="-5400000">
        <a:off x="1" y="3683340"/>
        <a:ext cx="1055025" cy="452153"/>
      </dsp:txXfrm>
    </dsp:sp>
    <dsp:sp modelId="{3923FA5D-2707-3441-ABD4-FEF334C592ED}">
      <dsp:nvSpPr>
        <dsp:cNvPr id="0" name=""/>
        <dsp:cNvSpPr/>
      </dsp:nvSpPr>
      <dsp:spPr>
        <a:xfrm rot="5400000">
          <a:off x="6342023" y="-1792804"/>
          <a:ext cx="979666" cy="1155366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a:t>It is for this reason that God honoured the scholars and raised their status,</a:t>
          </a:r>
        </a:p>
        <a:p>
          <a:pPr marL="228600" lvl="1" indent="-228600" algn="l" defTabSz="889000">
            <a:lnSpc>
              <a:spcPct val="90000"/>
            </a:lnSpc>
            <a:spcBef>
              <a:spcPct val="0"/>
            </a:spcBef>
            <a:spcAft>
              <a:spcPct val="15000"/>
            </a:spcAft>
            <a:buChar char="•"/>
          </a:pPr>
          <a:r>
            <a:rPr lang="en-GB" sz="2000" b="0" i="0" u="none" kern="1200" dirty="0"/>
            <a:t>{Only those fear Allah, from among His servants, who have knowledge.} (35:28) </a:t>
          </a:r>
          <a:endParaRPr lang="en-GB" sz="2000" kern="1200" dirty="0"/>
        </a:p>
        <a:p>
          <a:pPr marL="171450" lvl="1" indent="-171450" algn="l" defTabSz="800100">
            <a:lnSpc>
              <a:spcPct val="90000"/>
            </a:lnSpc>
            <a:spcBef>
              <a:spcPct val="0"/>
            </a:spcBef>
            <a:spcAft>
              <a:spcPct val="15000"/>
            </a:spcAft>
            <a:buChar char="•"/>
          </a:pPr>
          <a:r>
            <a:rPr lang="en-US" sz="1800" b="1" i="0" u="none" kern="1200" dirty="0"/>
            <a:t>{</a:t>
          </a:r>
          <a:r>
            <a:rPr lang="ar-SA" sz="1800" b="1" i="0" u="none" kern="1200" dirty="0"/>
            <a:t>إِنَّمَا يَخْشَى اللَّهَ مِنْ عِبَادِهِ الْعُلَمَاءُ إِنَّ اللَّهَ عَزِيزٌ غَفُورٌ</a:t>
          </a:r>
          <a:r>
            <a:rPr lang="en-US" sz="1800" b="1" i="0" u="none" kern="1200" dirty="0"/>
            <a:t>}</a:t>
          </a:r>
          <a:endParaRPr lang="en-GB" sz="1800" kern="1200" dirty="0"/>
        </a:p>
      </dsp:txBody>
      <dsp:txXfrm rot="-5400000">
        <a:off x="1055025" y="3542017"/>
        <a:ext cx="11505840" cy="8840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CAF53-0FC7-2144-BE20-D3386ED5CBF3}">
      <dsp:nvSpPr>
        <dsp:cNvPr id="0" name=""/>
        <dsp:cNvSpPr/>
      </dsp:nvSpPr>
      <dsp:spPr>
        <a:xfrm>
          <a:off x="0" y="70451"/>
          <a:ext cx="12192000" cy="15495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dirty="0"/>
            <a:t>Many verses in the Quran were revealed to solve problems confronted Muslims, </a:t>
          </a:r>
        </a:p>
        <a:p>
          <a:pPr marL="0" lvl="0" indent="0" algn="l" defTabSz="1066800" rtl="0">
            <a:lnSpc>
              <a:spcPct val="90000"/>
            </a:lnSpc>
            <a:spcBef>
              <a:spcPct val="0"/>
            </a:spcBef>
            <a:spcAft>
              <a:spcPct val="35000"/>
            </a:spcAft>
            <a:buNone/>
          </a:pPr>
          <a:r>
            <a:rPr lang="en-GB" sz="2400" b="1" u="sng" kern="1200" dirty="0">
              <a:solidFill>
                <a:schemeClr val="tx1"/>
              </a:solidFill>
              <a:highlight>
                <a:srgbClr val="FFFF00"/>
              </a:highlight>
            </a:rPr>
            <a:t>A number of them are direct answers to questions</a:t>
          </a:r>
          <a:r>
            <a:rPr lang="en-GB" sz="2400" kern="1200" dirty="0">
              <a:highlight>
                <a:srgbClr val="FFFF00"/>
              </a:highlight>
            </a:rPr>
            <a:t> </a:t>
          </a:r>
          <a:r>
            <a:rPr lang="en-GB" sz="2400" b="1" kern="1200" dirty="0">
              <a:solidFill>
                <a:schemeClr val="tx1"/>
              </a:solidFill>
              <a:highlight>
                <a:srgbClr val="FFFF00"/>
              </a:highlight>
            </a:rPr>
            <a:t>raised by Muslims and non-Muslims in the era of prophethood.    </a:t>
          </a:r>
        </a:p>
      </dsp:txBody>
      <dsp:txXfrm>
        <a:off x="75643" y="146094"/>
        <a:ext cx="12040714" cy="1398269"/>
      </dsp:txXfrm>
    </dsp:sp>
    <dsp:sp modelId="{72BE90EC-E136-0F42-8AC9-FDE484366412}">
      <dsp:nvSpPr>
        <dsp:cNvPr id="0" name=""/>
        <dsp:cNvSpPr/>
      </dsp:nvSpPr>
      <dsp:spPr>
        <a:xfrm>
          <a:off x="0" y="1620007"/>
          <a:ext cx="1219200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GB" sz="2200" kern="1200" dirty="0"/>
            <a:t>Some verses begins with: they ask you about. </a:t>
          </a:r>
        </a:p>
      </dsp:txBody>
      <dsp:txXfrm>
        <a:off x="0" y="1620007"/>
        <a:ext cx="12192000" cy="513360"/>
      </dsp:txXfrm>
    </dsp:sp>
    <dsp:sp modelId="{629068BF-E0DD-C54F-9868-B5677BE3E0F4}">
      <dsp:nvSpPr>
        <dsp:cNvPr id="0" name=""/>
        <dsp:cNvSpPr/>
      </dsp:nvSpPr>
      <dsp:spPr>
        <a:xfrm>
          <a:off x="0" y="2133367"/>
          <a:ext cx="12192000" cy="16197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0" i="0" u="none" kern="1200" dirty="0"/>
            <a:t>{They ask you about the sacred month - about fighting therein. Say, "Fighting therein is great [sin], but averting [people] from the way of Allah and disbelief in Him} (2:217)</a:t>
          </a:r>
          <a:r>
            <a:rPr lang="ar-SA" sz="2800" b="1" i="0" u="none" kern="1200" dirty="0"/>
            <a:t> </a:t>
          </a:r>
          <a:r>
            <a:rPr lang="ar-SA" sz="2800" b="1" i="0" u="none" kern="1200" dirty="0" err="1"/>
            <a:t>يسْـَٔلُونَكَ</a:t>
          </a:r>
          <a:r>
            <a:rPr lang="ar-SA" sz="2800" b="1" i="0" u="none" kern="1200" dirty="0"/>
            <a:t> عَنِ </a:t>
          </a:r>
          <a:r>
            <a:rPr lang="ar-SA" sz="2800" b="1" i="0" u="none" kern="1200" dirty="0" err="1"/>
            <a:t>ٱلشَّهْرِ</a:t>
          </a:r>
          <a:r>
            <a:rPr lang="ar-SA" sz="2800" b="1" i="0" u="none" kern="1200" dirty="0"/>
            <a:t> </a:t>
          </a:r>
          <a:r>
            <a:rPr lang="ar-SA" sz="2800" b="1" i="0" u="none" kern="1200" dirty="0" err="1"/>
            <a:t>ٱلْحَرَامِ</a:t>
          </a:r>
          <a:r>
            <a:rPr lang="ar-SA" sz="2800" b="1" i="0" u="none" kern="1200" dirty="0"/>
            <a:t> </a:t>
          </a:r>
          <a:r>
            <a:rPr lang="ar-SA" sz="2800" b="1" i="0" u="none" kern="1200" dirty="0" err="1"/>
            <a:t>قِتَالٍۢ</a:t>
          </a:r>
          <a:r>
            <a:rPr lang="ar-SA" sz="2800" b="1" i="0" u="none" kern="1200" dirty="0"/>
            <a:t> فِيهِ </a:t>
          </a:r>
          <a:r>
            <a:rPr lang="ar-SA" sz="2800" b="1" i="0" u="none" kern="1200" dirty="0" err="1"/>
            <a:t>ۖ</a:t>
          </a:r>
          <a:r>
            <a:rPr lang="ar-SA" sz="2800" b="1" i="0" u="none" kern="1200" dirty="0"/>
            <a:t> قُلْ قِتَالٌ فِيهِ كَبِيرٌ </a:t>
          </a:r>
          <a:r>
            <a:rPr lang="ar-SA" sz="2800" b="1" i="0" u="none" kern="1200" dirty="0" err="1"/>
            <a:t>ۖ</a:t>
          </a:r>
          <a:r>
            <a:rPr lang="ar-SA" sz="2800" b="1" i="0" u="none" kern="1200" dirty="0"/>
            <a:t> وَصَدٌّ عَن سَبِيلِ </a:t>
          </a:r>
          <a:r>
            <a:rPr lang="ar-SA" sz="2800" b="1" i="0" u="none" kern="1200" dirty="0" err="1"/>
            <a:t>ٱللَّهِ</a:t>
          </a:r>
          <a:r>
            <a:rPr lang="ar-SA" sz="2800" b="1" i="0" u="none" kern="1200" dirty="0"/>
            <a:t> </a:t>
          </a:r>
          <a:r>
            <a:rPr lang="ar-SA" sz="2800" b="1" i="0" u="none" kern="1200" dirty="0" err="1"/>
            <a:t>وَكُفْرٌۢ</a:t>
          </a:r>
          <a:r>
            <a:rPr lang="ar-SA" sz="2800" b="1" i="0" u="none" kern="1200" dirty="0"/>
            <a:t> </a:t>
          </a:r>
          <a:r>
            <a:rPr lang="ar-SA" sz="2800" b="1" i="0" u="none" kern="1200" dirty="0" err="1"/>
            <a:t>بِهِۦ</a:t>
          </a:r>
          <a:endParaRPr lang="en-GB" sz="2800" kern="1200" dirty="0"/>
        </a:p>
      </dsp:txBody>
      <dsp:txXfrm>
        <a:off x="79071" y="2212438"/>
        <a:ext cx="12033858" cy="1461633"/>
      </dsp:txXfrm>
    </dsp:sp>
    <dsp:sp modelId="{9BA95F11-610D-0B43-AB77-22056D010968}">
      <dsp:nvSpPr>
        <dsp:cNvPr id="0" name=""/>
        <dsp:cNvSpPr/>
      </dsp:nvSpPr>
      <dsp:spPr>
        <a:xfrm>
          <a:off x="0" y="3753142"/>
          <a:ext cx="12192000" cy="978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GB" sz="2000" b="0" i="0" u="none" kern="1200" dirty="0"/>
            <a:t>{</a:t>
          </a:r>
          <a:r>
            <a:rPr lang="en-GB" sz="2200" b="0" i="0" u="none" kern="1200" dirty="0"/>
            <a:t>They ask you about wine and gambling. Say, "In them is great sin and [yet, some] benefit for people. But their sin is greater than their benefit.} (2:219) </a:t>
          </a:r>
          <a:r>
            <a:rPr lang="ar-SA" sz="2200" b="1" i="0" u="none" kern="1200" dirty="0"/>
            <a:t>يَسْأَلُونَكَ عَنِ الْخَمْرِ وَالْمَيْسِرِ </a:t>
          </a:r>
          <a:r>
            <a:rPr lang="ar-SA" sz="2200" b="1" i="0" u="none" kern="1200" dirty="0" err="1"/>
            <a:t>ۖ</a:t>
          </a:r>
          <a:r>
            <a:rPr lang="ar-SA" sz="2200" b="1" i="0" u="none" kern="1200" dirty="0"/>
            <a:t> قُلْ فِيهِمَا إِثْمٌ كَبِيرٌ وَمَنَافِعُ لِلنَّاسِ وَإِثْمُهُمَا أَكْبَرُ مِن نَّفْعِهِمَا </a:t>
          </a:r>
          <a:r>
            <a:rPr lang="ar-SA" sz="2200" b="1" i="0" u="none" kern="1200" dirty="0" err="1"/>
            <a:t>ۗ</a:t>
          </a:r>
          <a:r>
            <a:rPr lang="ar-SA" sz="2200" b="1" i="0" u="none" kern="1200" dirty="0"/>
            <a:t> </a:t>
          </a:r>
          <a:endParaRPr lang="en-GB" sz="2200" kern="1200" dirty="0"/>
        </a:p>
      </dsp:txBody>
      <dsp:txXfrm>
        <a:off x="0" y="3753142"/>
        <a:ext cx="12192000" cy="9785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CD632-680C-AC42-B468-252FD73D164A}">
      <dsp:nvSpPr>
        <dsp:cNvPr id="0" name=""/>
        <dsp:cNvSpPr/>
      </dsp:nvSpPr>
      <dsp:spPr>
        <a:xfrm>
          <a:off x="0" y="29667"/>
          <a:ext cx="12192000" cy="10155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b="1" u="sng" kern="1200" dirty="0">
              <a:solidFill>
                <a:schemeClr val="tx1"/>
              </a:solidFill>
              <a:highlight>
                <a:srgbClr val="FFFF00"/>
              </a:highlight>
            </a:rPr>
            <a:t>A number of verses were revealed due to particular incidents which took place during the era of the prophet</a:t>
          </a:r>
          <a:r>
            <a:rPr lang="en-GB" sz="2400" b="1" kern="1200" dirty="0">
              <a:solidFill>
                <a:schemeClr val="tx1"/>
              </a:solidFill>
              <a:highlight>
                <a:srgbClr val="FFFF00"/>
              </a:highlight>
            </a:rPr>
            <a:t>.</a:t>
          </a:r>
        </a:p>
      </dsp:txBody>
      <dsp:txXfrm>
        <a:off x="49575" y="79242"/>
        <a:ext cx="12092850" cy="916403"/>
      </dsp:txXfrm>
    </dsp:sp>
    <dsp:sp modelId="{21C8F44A-CBC9-A44F-AEF4-13A90A067BC0}">
      <dsp:nvSpPr>
        <dsp:cNvPr id="0" name=""/>
        <dsp:cNvSpPr/>
      </dsp:nvSpPr>
      <dsp:spPr>
        <a:xfrm>
          <a:off x="0" y="1045220"/>
          <a:ext cx="12192000"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a:t>The example is the case of </a:t>
          </a:r>
          <a:r>
            <a:rPr lang="en-GB" sz="2400" kern="1200" dirty="0" err="1"/>
            <a:t>Hilal</a:t>
          </a:r>
          <a:r>
            <a:rPr lang="en-GB" sz="2400" kern="1200" dirty="0"/>
            <a:t> ibn </a:t>
          </a:r>
          <a:r>
            <a:rPr lang="en-GB" sz="2400" kern="1200" dirty="0" err="1"/>
            <a:t>Umayyah</a:t>
          </a:r>
          <a:r>
            <a:rPr lang="en-GB" sz="2400" kern="1200" dirty="0"/>
            <a:t>, who accused his wife of adultery, the prophet said: Either you bring a proof(3witnesses) or you will receive the fix punishment(80lashes)on your back.   </a:t>
          </a:r>
        </a:p>
      </dsp:txBody>
      <dsp:txXfrm>
        <a:off x="0" y="1045220"/>
        <a:ext cx="12192000" cy="1075882"/>
      </dsp:txXfrm>
    </dsp:sp>
    <dsp:sp modelId="{87E62A31-10CA-374F-AD8F-03AD409A813F}">
      <dsp:nvSpPr>
        <dsp:cNvPr id="0" name=""/>
        <dsp:cNvSpPr/>
      </dsp:nvSpPr>
      <dsp:spPr>
        <a:xfrm>
          <a:off x="0" y="2121103"/>
          <a:ext cx="12192000" cy="16953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0" i="0" u="none" kern="1200" dirty="0"/>
            <a:t>{And those who accuse their wives [of adultery] and have no witnesses except themselves - then the witness of one of them [shall be] four testimonies [swearing] by Allah that indeed, he is of the truthful. And the fifth [oath will be] that the curse of Allah be upon him if he should be among the liars.</a:t>
          </a:r>
          <a:endParaRPr lang="en-GB" sz="2400" kern="1200" dirty="0"/>
        </a:p>
      </dsp:txBody>
      <dsp:txXfrm>
        <a:off x="82759" y="2203862"/>
        <a:ext cx="12026482" cy="1529812"/>
      </dsp:txXfrm>
    </dsp:sp>
    <dsp:sp modelId="{F074B389-AF9A-034F-8470-94E48CC29B2A}">
      <dsp:nvSpPr>
        <dsp:cNvPr id="0" name=""/>
        <dsp:cNvSpPr/>
      </dsp:nvSpPr>
      <dsp:spPr>
        <a:xfrm>
          <a:off x="0" y="3816433"/>
          <a:ext cx="12192000"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GB" sz="2400" b="0" i="0" u="none" kern="1200" dirty="0"/>
            <a:t>But it will prevent punishment from her if she gives four testimonies [swearing] by Allah that indeed, he is of the liars. And the fifth [oath will be] that the wrath of Allah be upon her if he was of the truthful.} (24:6-9)</a:t>
          </a:r>
          <a:endParaRPr lang="en-GB" sz="2400" kern="1200" dirty="0"/>
        </a:p>
      </dsp:txBody>
      <dsp:txXfrm>
        <a:off x="0" y="3816433"/>
        <a:ext cx="12192000" cy="10758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ADA61-7D8E-424A-98A3-58A4D7FCC806}">
      <dsp:nvSpPr>
        <dsp:cNvPr id="0" name=""/>
        <dsp:cNvSpPr/>
      </dsp:nvSpPr>
      <dsp:spPr>
        <a:xfrm>
          <a:off x="-8" y="0"/>
          <a:ext cx="10515617" cy="43513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ar-SA" sz="3500" b="0" i="0" u="none" kern="1200" dirty="0"/>
            <a:t>وَالَّذِينَ يَرْمُونَ أَزْوَاجَهُمْ وَلَمْ يَكُنْ لَهُمْ شُهَدَاءُ إِلا أَنْفُسُهُمْ فَشَهَادَةُ أَحَدِهِمْ أَرْبَعُ شَهَادَاتٍ بِاللَّهِ إِنَّهُ لَمِنَ الصَّادِقِينَ ۝ وَالْخامِسَةُ أَنَّ لَعْنَةَ اللَّهِ عَلَيْهِ إِنْ كَانَ مِنَ الْكَاذِبِينَ ۝ وَيَدْرَأُ عَنْهَا الْعَذَاب َأَنْ تَشْهَدَ أَرْبَعَ شَهَادَاتٍ بِاللَّهِ إِنَّهُ لَمِنَ الْكَاذِبِينَ ۝ وَالْخَامسةَ أَنَّ غَضَبَ اللَّهِ عَلَيْهَا إِنْ كَانَ مِنَ الصَّادِقِينَ ۝ </a:t>
          </a:r>
          <a:endParaRPr lang="en-GB" sz="3500" kern="1200" dirty="0"/>
        </a:p>
      </dsp:txBody>
      <dsp:txXfrm>
        <a:off x="212407" y="212415"/>
        <a:ext cx="10090787" cy="392650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5/25/23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2023-05-25</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2023-05-25</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2023-05-25</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2023-05-25</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2023-05-25</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2023-05-25</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2023-05-25</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2023-05-25</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2023-05-25</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2023-05-25</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2023-05-25</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a:bodyPr>
          <a:lstStyle/>
          <a:p>
            <a:r>
              <a:rPr lang="en-US" dirty="0"/>
              <a:t>Development to Fiqh </a:t>
            </a:r>
            <a:br>
              <a:rPr lang="de-DE" dirty="0"/>
            </a:br>
            <a:endParaRPr lang="en-US"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en-US" b="1" dirty="0"/>
              <a:t>Dr. Huda </a:t>
            </a:r>
            <a:r>
              <a:rPr lang="en-US" b="1" dirty="0" err="1"/>
              <a:t>Hilal</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4320540" y="1788283"/>
            <a:ext cx="3806189" cy="369332"/>
          </a:xfrm>
          <a:prstGeom prst="rect">
            <a:avLst/>
          </a:prstGeom>
        </p:spPr>
        <p:txBody>
          <a:bodyPr wrap="square">
            <a:spAutoFit/>
          </a:bodyPr>
          <a:lstStyle/>
          <a:p>
            <a:pPr algn="ctr" rtl="1"/>
            <a:r>
              <a:rPr lang="en-US" b="1" dirty="0">
                <a:solidFill>
                  <a:schemeClr val="bg1"/>
                </a:solidFill>
              </a:rPr>
              <a:t>Introduction to Fiqh </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D3594-945A-4182-CBBE-D744794B1B6B}"/>
              </a:ext>
            </a:extLst>
          </p:cNvPr>
          <p:cNvSpPr>
            <a:spLocks noGrp="1"/>
          </p:cNvSpPr>
          <p:nvPr>
            <p:ph type="title"/>
          </p:nvPr>
        </p:nvSpPr>
        <p:spPr>
          <a:xfrm>
            <a:off x="2164466" y="365125"/>
            <a:ext cx="9189334" cy="1325563"/>
          </a:xfrm>
        </p:spPr>
        <p:txBody>
          <a:bodyPr/>
          <a:lstStyle/>
          <a:p>
            <a:pPr algn="l"/>
            <a:r>
              <a:rPr lang="en-GB" sz="4400" dirty="0"/>
              <a:t>The Emergence of Jurisprudence</a:t>
            </a:r>
            <a:endParaRPr lang="en-DE" dirty="0"/>
          </a:p>
        </p:txBody>
      </p:sp>
      <p:graphicFrame>
        <p:nvGraphicFramePr>
          <p:cNvPr id="8" name="Content Placeholder 7">
            <a:extLst>
              <a:ext uri="{FF2B5EF4-FFF2-40B4-BE49-F238E27FC236}">
                <a16:creationId xmlns:a16="http://schemas.microsoft.com/office/drawing/2014/main" id="{97093AC1-A1F6-632A-B1C1-745364A7C9E0}"/>
              </a:ext>
            </a:extLst>
          </p:cNvPr>
          <p:cNvGraphicFramePr>
            <a:graphicFrameLocks noGrp="1"/>
          </p:cNvGraphicFramePr>
          <p:nvPr>
            <p:ph idx="1"/>
            <p:extLst>
              <p:ext uri="{D42A27DB-BD31-4B8C-83A1-F6EECF244321}">
                <p14:modId xmlns:p14="http://schemas.microsoft.com/office/powerpoint/2010/main" val="12674462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D498A78-BB85-B2E2-27A1-D41679DA14C3}"/>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5885C6D8-7F53-5B6C-A64C-FB4157BCACCF}"/>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18938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930F-1816-ED7C-93AB-4E3107E22FF1}"/>
              </a:ext>
            </a:extLst>
          </p:cNvPr>
          <p:cNvSpPr>
            <a:spLocks noGrp="1"/>
          </p:cNvSpPr>
          <p:nvPr>
            <p:ph type="title"/>
          </p:nvPr>
        </p:nvSpPr>
        <p:spPr>
          <a:xfrm>
            <a:off x="2074984" y="365125"/>
            <a:ext cx="9278815" cy="1325563"/>
          </a:xfrm>
        </p:spPr>
        <p:txBody>
          <a:bodyPr/>
          <a:lstStyle/>
          <a:p>
            <a:pPr algn="l" defTabSz="914400" rtl="0" eaLnBrk="1" latinLnBrk="0" hangingPunct="1">
              <a:lnSpc>
                <a:spcPct val="90000"/>
              </a:lnSpc>
              <a:spcBef>
                <a:spcPct val="0"/>
              </a:spcBef>
              <a:buNone/>
            </a:pPr>
            <a:r>
              <a:rPr lang="en-GB" sz="4400" dirty="0"/>
              <a:t>The Emergence of Jurisprudence</a:t>
            </a:r>
            <a:endParaRPr lang="en-DE" dirty="0"/>
          </a:p>
        </p:txBody>
      </p:sp>
      <p:graphicFrame>
        <p:nvGraphicFramePr>
          <p:cNvPr id="9" name="Content Placeholder 8">
            <a:extLst>
              <a:ext uri="{FF2B5EF4-FFF2-40B4-BE49-F238E27FC236}">
                <a16:creationId xmlns:a16="http://schemas.microsoft.com/office/drawing/2014/main" id="{68ECF027-8233-93BB-A177-7646F4B49783}"/>
              </a:ext>
            </a:extLst>
          </p:cNvPr>
          <p:cNvGraphicFramePr>
            <a:graphicFrameLocks noGrp="1"/>
          </p:cNvGraphicFramePr>
          <p:nvPr>
            <p:ph idx="1"/>
            <p:extLst>
              <p:ext uri="{D42A27DB-BD31-4B8C-83A1-F6EECF244321}">
                <p14:modId xmlns:p14="http://schemas.microsoft.com/office/powerpoint/2010/main" val="1077978607"/>
              </p:ext>
            </p:extLst>
          </p:nvPr>
        </p:nvGraphicFramePr>
        <p:xfrm>
          <a:off x="0" y="1582615"/>
          <a:ext cx="12192000" cy="4910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2A0534BA-6215-8096-5D22-1ED59FA0E65A}"/>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29319CD0-2127-9429-BE22-46940988BE05}"/>
              </a:ext>
            </a:extLst>
          </p:cNvPr>
          <p:cNvSpPr>
            <a:spLocks noGrp="1"/>
          </p:cNvSpPr>
          <p:nvPr>
            <p:ph type="sldNum" sz="quarter" idx="12"/>
          </p:nvPr>
        </p:nvSpPr>
        <p:spPr/>
        <p:txBody>
          <a:bodyPr/>
          <a:lstStyle/>
          <a:p>
            <a:fld id="{81817943-45D5-5949-BC48-405C5101A313}" type="slidenum">
              <a:rPr lang="en-US" smtClean="0"/>
              <a:t>11</a:t>
            </a:fld>
            <a:endParaRPr lang="en-US"/>
          </a:p>
        </p:txBody>
      </p:sp>
    </p:spTree>
    <p:extLst>
      <p:ext uri="{BB962C8B-B14F-4D97-AF65-F5344CB8AC3E}">
        <p14:creationId xmlns:p14="http://schemas.microsoft.com/office/powerpoint/2010/main" val="2352872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DF30-DB2E-AD2E-0531-8DF22E2773F9}"/>
              </a:ext>
            </a:extLst>
          </p:cNvPr>
          <p:cNvSpPr>
            <a:spLocks noGrp="1"/>
          </p:cNvSpPr>
          <p:nvPr>
            <p:ph type="title"/>
          </p:nvPr>
        </p:nvSpPr>
        <p:spPr>
          <a:xfrm>
            <a:off x="2074984" y="365125"/>
            <a:ext cx="9278815" cy="1325563"/>
          </a:xfrm>
        </p:spPr>
        <p:txBody>
          <a:bodyPr/>
          <a:lstStyle/>
          <a:p>
            <a:pPr algn="l" defTabSz="914400" rtl="0" eaLnBrk="1" latinLnBrk="0" hangingPunct="1">
              <a:lnSpc>
                <a:spcPct val="90000"/>
              </a:lnSpc>
              <a:spcBef>
                <a:spcPct val="0"/>
              </a:spcBef>
              <a:buNone/>
            </a:pPr>
            <a:r>
              <a:rPr lang="en-DE" dirty="0"/>
              <a:t>The Development of Fiqh</a:t>
            </a:r>
          </a:p>
        </p:txBody>
      </p:sp>
      <p:graphicFrame>
        <p:nvGraphicFramePr>
          <p:cNvPr id="7" name="Content Placeholder 6">
            <a:extLst>
              <a:ext uri="{FF2B5EF4-FFF2-40B4-BE49-F238E27FC236}">
                <a16:creationId xmlns:a16="http://schemas.microsoft.com/office/drawing/2014/main" id="{093DBA16-8677-0439-4711-3498546AF3F5}"/>
              </a:ext>
            </a:extLst>
          </p:cNvPr>
          <p:cNvGraphicFramePr>
            <a:graphicFrameLocks noGrp="1"/>
          </p:cNvGraphicFramePr>
          <p:nvPr>
            <p:ph idx="1"/>
            <p:extLst>
              <p:ext uri="{D42A27DB-BD31-4B8C-83A1-F6EECF244321}">
                <p14:modId xmlns:p14="http://schemas.microsoft.com/office/powerpoint/2010/main" val="2161079774"/>
              </p:ext>
            </p:extLst>
          </p:nvPr>
        </p:nvGraphicFramePr>
        <p:xfrm>
          <a:off x="0" y="1594338"/>
          <a:ext cx="12192000" cy="4898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9D25A007-0395-5A45-B33B-E037DE2F9796}"/>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60469A03-93E5-C31D-C80A-A8ADBA81D6D3}"/>
              </a:ext>
            </a:extLst>
          </p:cNvPr>
          <p:cNvSpPr>
            <a:spLocks noGrp="1"/>
          </p:cNvSpPr>
          <p:nvPr>
            <p:ph type="sldNum" sz="quarter" idx="12"/>
          </p:nvPr>
        </p:nvSpPr>
        <p:spPr/>
        <p:txBody>
          <a:bodyPr/>
          <a:lstStyle/>
          <a:p>
            <a:fld id="{81817943-45D5-5949-BC48-405C5101A313}" type="slidenum">
              <a:rPr lang="en-US" smtClean="0"/>
              <a:t>12</a:t>
            </a:fld>
            <a:endParaRPr lang="en-US"/>
          </a:p>
        </p:txBody>
      </p:sp>
    </p:spTree>
    <p:extLst>
      <p:ext uri="{BB962C8B-B14F-4D97-AF65-F5344CB8AC3E}">
        <p14:creationId xmlns:p14="http://schemas.microsoft.com/office/powerpoint/2010/main" val="153830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F35C-B8C6-4AC1-E951-DC8A3FEF7376}"/>
              </a:ext>
            </a:extLst>
          </p:cNvPr>
          <p:cNvSpPr>
            <a:spLocks noGrp="1"/>
          </p:cNvSpPr>
          <p:nvPr>
            <p:ph type="title"/>
          </p:nvPr>
        </p:nvSpPr>
        <p:spPr>
          <a:xfrm>
            <a:off x="2106592" y="365125"/>
            <a:ext cx="9247208" cy="1209032"/>
          </a:xfrm>
        </p:spPr>
        <p:txBody>
          <a:bodyPr>
            <a:normAutofit fontScale="90000"/>
          </a:bodyPr>
          <a:lstStyle/>
          <a:p>
            <a:pPr algn="l" defTabSz="914400" rtl="1" eaLnBrk="1" latinLnBrk="0" hangingPunct="1">
              <a:lnSpc>
                <a:spcPct val="90000"/>
              </a:lnSpc>
              <a:spcBef>
                <a:spcPct val="0"/>
              </a:spcBef>
              <a:buNone/>
            </a:pPr>
            <a:br>
              <a:rPr lang="en-US" dirty="0"/>
            </a:br>
            <a:r>
              <a:rPr lang="en-US" dirty="0"/>
              <a:t>The Era of the Prophet</a:t>
            </a:r>
            <a:br>
              <a:rPr lang="en-US" dirty="0"/>
            </a:br>
            <a:r>
              <a:rPr lang="en-US" sz="2700" dirty="0"/>
              <a:t>The Legal Content of the Quran </a:t>
            </a:r>
            <a:br>
              <a:rPr lang="en-US" sz="3100" dirty="0"/>
            </a:br>
            <a:endParaRPr lang="en-DE" sz="3100" dirty="0"/>
          </a:p>
        </p:txBody>
      </p:sp>
      <p:graphicFrame>
        <p:nvGraphicFramePr>
          <p:cNvPr id="6" name="Content Placeholder 5">
            <a:extLst>
              <a:ext uri="{FF2B5EF4-FFF2-40B4-BE49-F238E27FC236}">
                <a16:creationId xmlns:a16="http://schemas.microsoft.com/office/drawing/2014/main" id="{C8D676D9-08A6-0B7F-75DF-1E0411A0F3C6}"/>
              </a:ext>
            </a:extLst>
          </p:cNvPr>
          <p:cNvGraphicFramePr>
            <a:graphicFrameLocks noGrp="1"/>
          </p:cNvGraphicFramePr>
          <p:nvPr>
            <p:ph idx="1"/>
            <p:extLst>
              <p:ext uri="{D42A27DB-BD31-4B8C-83A1-F6EECF244321}">
                <p14:modId xmlns:p14="http://schemas.microsoft.com/office/powerpoint/2010/main" val="1588360285"/>
              </p:ext>
            </p:extLst>
          </p:nvPr>
        </p:nvGraphicFramePr>
        <p:xfrm>
          <a:off x="-879676" y="1574157"/>
          <a:ext cx="13071676" cy="4918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36F460C0-E036-A280-9C0D-68EE367AB961}"/>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ABE334A9-53DE-FA5B-29F4-A6A35AF3BD55}"/>
              </a:ext>
            </a:extLst>
          </p:cNvPr>
          <p:cNvSpPr>
            <a:spLocks noGrp="1"/>
          </p:cNvSpPr>
          <p:nvPr>
            <p:ph type="sldNum" sz="quarter" idx="12"/>
          </p:nvPr>
        </p:nvSpPr>
        <p:spPr/>
        <p:txBody>
          <a:bodyPr/>
          <a:lstStyle/>
          <a:p>
            <a:fld id="{81817943-45D5-5949-BC48-405C5101A313}" type="slidenum">
              <a:rPr lang="en-US" smtClean="0"/>
              <a:t>13</a:t>
            </a:fld>
            <a:endParaRPr lang="en-US"/>
          </a:p>
        </p:txBody>
      </p:sp>
    </p:spTree>
    <p:extLst>
      <p:ext uri="{BB962C8B-B14F-4D97-AF65-F5344CB8AC3E}">
        <p14:creationId xmlns:p14="http://schemas.microsoft.com/office/powerpoint/2010/main" val="20246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BD044-14B3-A3B4-A26A-CF3526EA5949}"/>
              </a:ext>
            </a:extLst>
          </p:cNvPr>
          <p:cNvSpPr>
            <a:spLocks noGrp="1"/>
          </p:cNvSpPr>
          <p:nvPr>
            <p:ph type="title"/>
          </p:nvPr>
        </p:nvSpPr>
        <p:spPr>
          <a:xfrm>
            <a:off x="2152890" y="365126"/>
            <a:ext cx="9200909" cy="977538"/>
          </a:xfrm>
        </p:spPr>
        <p:txBody>
          <a:bodyPr/>
          <a:lstStyle/>
          <a:p>
            <a:pPr algn="l"/>
            <a:r>
              <a:rPr lang="en-US" dirty="0"/>
              <a:t>Section Summary</a:t>
            </a:r>
            <a:endParaRPr lang="en-DE" dirty="0"/>
          </a:p>
        </p:txBody>
      </p:sp>
      <p:graphicFrame>
        <p:nvGraphicFramePr>
          <p:cNvPr id="6" name="Content Placeholder 5">
            <a:extLst>
              <a:ext uri="{FF2B5EF4-FFF2-40B4-BE49-F238E27FC236}">
                <a16:creationId xmlns:a16="http://schemas.microsoft.com/office/drawing/2014/main" id="{38DF315F-DDE1-359B-7C77-B8C2935B9861}"/>
              </a:ext>
            </a:extLst>
          </p:cNvPr>
          <p:cNvGraphicFramePr>
            <a:graphicFrameLocks noGrp="1"/>
          </p:cNvGraphicFramePr>
          <p:nvPr>
            <p:ph idx="1"/>
            <p:extLst>
              <p:ext uri="{D42A27DB-BD31-4B8C-83A1-F6EECF244321}">
                <p14:modId xmlns:p14="http://schemas.microsoft.com/office/powerpoint/2010/main" val="3587875728"/>
              </p:ext>
            </p:extLst>
          </p:nvPr>
        </p:nvGraphicFramePr>
        <p:xfrm>
          <a:off x="0" y="1666753"/>
          <a:ext cx="12192000" cy="4710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D7466756-BDFD-19C7-9BE0-B91A2B5B3967}"/>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691E8375-69BB-9FFA-CAA2-AD37C87940D9}"/>
              </a:ext>
            </a:extLst>
          </p:cNvPr>
          <p:cNvSpPr>
            <a:spLocks noGrp="1"/>
          </p:cNvSpPr>
          <p:nvPr>
            <p:ph type="sldNum" sz="quarter" idx="12"/>
          </p:nvPr>
        </p:nvSpPr>
        <p:spPr/>
        <p:txBody>
          <a:bodyPr/>
          <a:lstStyle/>
          <a:p>
            <a:fld id="{81817943-45D5-5949-BC48-405C5101A313}" type="slidenum">
              <a:rPr lang="en-US" smtClean="0"/>
              <a:t>14</a:t>
            </a:fld>
            <a:endParaRPr lang="en-US"/>
          </a:p>
        </p:txBody>
      </p:sp>
    </p:spTree>
    <p:extLst>
      <p:ext uri="{BB962C8B-B14F-4D97-AF65-F5344CB8AC3E}">
        <p14:creationId xmlns:p14="http://schemas.microsoft.com/office/powerpoint/2010/main" val="373364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FED82-6C81-6C20-7483-D8C3BCBBB1DB}"/>
              </a:ext>
            </a:extLst>
          </p:cNvPr>
          <p:cNvSpPr>
            <a:spLocks noGrp="1"/>
          </p:cNvSpPr>
          <p:nvPr>
            <p:ph type="title"/>
          </p:nvPr>
        </p:nvSpPr>
        <p:spPr>
          <a:xfrm>
            <a:off x="2088264" y="324640"/>
            <a:ext cx="10103735" cy="1325563"/>
          </a:xfrm>
        </p:spPr>
        <p:txBody>
          <a:bodyPr/>
          <a:lstStyle/>
          <a:p>
            <a:pPr algn="l" defTabSz="914400" rtl="0" eaLnBrk="1" latinLnBrk="0" hangingPunct="1">
              <a:lnSpc>
                <a:spcPct val="90000"/>
              </a:lnSpc>
              <a:spcBef>
                <a:spcPct val="0"/>
              </a:spcBef>
              <a:buNone/>
            </a:pPr>
            <a:r>
              <a:rPr lang="en-US" dirty="0"/>
              <a:t>Section Summary</a:t>
            </a:r>
            <a:endParaRPr lang="en-DE" dirty="0"/>
          </a:p>
        </p:txBody>
      </p:sp>
      <p:graphicFrame>
        <p:nvGraphicFramePr>
          <p:cNvPr id="6" name="Content Placeholder 5">
            <a:extLst>
              <a:ext uri="{FF2B5EF4-FFF2-40B4-BE49-F238E27FC236}">
                <a16:creationId xmlns:a16="http://schemas.microsoft.com/office/drawing/2014/main" id="{B5D80906-F000-5FF7-B146-6BC9977A2EBC}"/>
              </a:ext>
            </a:extLst>
          </p:cNvPr>
          <p:cNvGraphicFramePr>
            <a:graphicFrameLocks noGrp="1"/>
          </p:cNvGraphicFramePr>
          <p:nvPr>
            <p:ph idx="1"/>
            <p:extLst>
              <p:ext uri="{D42A27DB-BD31-4B8C-83A1-F6EECF244321}">
                <p14:modId xmlns:p14="http://schemas.microsoft.com/office/powerpoint/2010/main" val="839847139"/>
              </p:ext>
            </p:extLst>
          </p:nvPr>
        </p:nvGraphicFramePr>
        <p:xfrm>
          <a:off x="0" y="1650202"/>
          <a:ext cx="12192000" cy="4669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133AE60-CCB7-7FA6-9113-AA0DB1641E6B}"/>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980E9868-606D-A724-FF76-B4D664D91585}"/>
              </a:ext>
            </a:extLst>
          </p:cNvPr>
          <p:cNvSpPr>
            <a:spLocks noGrp="1"/>
          </p:cNvSpPr>
          <p:nvPr>
            <p:ph type="sldNum" sz="quarter" idx="12"/>
          </p:nvPr>
        </p:nvSpPr>
        <p:spPr/>
        <p:txBody>
          <a:bodyPr/>
          <a:lstStyle/>
          <a:p>
            <a:fld id="{81817943-45D5-5949-BC48-405C5101A313}" type="slidenum">
              <a:rPr lang="en-US" smtClean="0"/>
              <a:t>15</a:t>
            </a:fld>
            <a:endParaRPr lang="en-US"/>
          </a:p>
        </p:txBody>
      </p:sp>
    </p:spTree>
    <p:extLst>
      <p:ext uri="{BB962C8B-B14F-4D97-AF65-F5344CB8AC3E}">
        <p14:creationId xmlns:p14="http://schemas.microsoft.com/office/powerpoint/2010/main" val="422758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2BE05-EADA-B323-B3B3-FEF3DE689D70}"/>
              </a:ext>
            </a:extLst>
          </p:cNvPr>
          <p:cNvSpPr>
            <a:spLocks noGrp="1"/>
          </p:cNvSpPr>
          <p:nvPr>
            <p:ph type="title"/>
          </p:nvPr>
        </p:nvSpPr>
        <p:spPr>
          <a:xfrm>
            <a:off x="2106592" y="365125"/>
            <a:ext cx="9247208" cy="1325563"/>
          </a:xfrm>
        </p:spPr>
        <p:txBody>
          <a:bodyPr/>
          <a:lstStyle/>
          <a:p>
            <a:pPr algn="l" defTabSz="914400" rtl="0" eaLnBrk="1" latinLnBrk="0" hangingPunct="1">
              <a:lnSpc>
                <a:spcPct val="90000"/>
              </a:lnSpc>
              <a:spcBef>
                <a:spcPct val="0"/>
              </a:spcBef>
              <a:buNone/>
            </a:pPr>
            <a:r>
              <a:rPr lang="en-US" dirty="0"/>
              <a:t>Section Summary</a:t>
            </a:r>
            <a:endParaRPr lang="en-DE" dirty="0"/>
          </a:p>
        </p:txBody>
      </p:sp>
      <p:graphicFrame>
        <p:nvGraphicFramePr>
          <p:cNvPr id="6" name="Content Placeholder 5">
            <a:extLst>
              <a:ext uri="{FF2B5EF4-FFF2-40B4-BE49-F238E27FC236}">
                <a16:creationId xmlns:a16="http://schemas.microsoft.com/office/drawing/2014/main" id="{9B1CD836-6939-26E5-AB05-0F37070ED888}"/>
              </a:ext>
            </a:extLst>
          </p:cNvPr>
          <p:cNvGraphicFramePr>
            <a:graphicFrameLocks noGrp="1"/>
          </p:cNvGraphicFramePr>
          <p:nvPr>
            <p:ph idx="1"/>
            <p:extLst>
              <p:ext uri="{D42A27DB-BD31-4B8C-83A1-F6EECF244321}">
                <p14:modId xmlns:p14="http://schemas.microsoft.com/office/powerpoint/2010/main" val="3869208328"/>
              </p:ext>
            </p:extLst>
          </p:nvPr>
        </p:nvGraphicFramePr>
        <p:xfrm>
          <a:off x="0" y="1690688"/>
          <a:ext cx="121920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D497EB4-3623-19EC-AA33-C692CC655913}"/>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EF300EEC-3A07-56FE-A58B-A22B405E23F8}"/>
              </a:ext>
            </a:extLst>
          </p:cNvPr>
          <p:cNvSpPr>
            <a:spLocks noGrp="1"/>
          </p:cNvSpPr>
          <p:nvPr>
            <p:ph type="sldNum" sz="quarter" idx="12"/>
          </p:nvPr>
        </p:nvSpPr>
        <p:spPr/>
        <p:txBody>
          <a:bodyPr/>
          <a:lstStyle/>
          <a:p>
            <a:fld id="{81817943-45D5-5949-BC48-405C5101A313}" type="slidenum">
              <a:rPr lang="en-US" smtClean="0"/>
              <a:t>16</a:t>
            </a:fld>
            <a:endParaRPr lang="en-US"/>
          </a:p>
        </p:txBody>
      </p:sp>
    </p:spTree>
    <p:extLst>
      <p:ext uri="{BB962C8B-B14F-4D97-AF65-F5344CB8AC3E}">
        <p14:creationId xmlns:p14="http://schemas.microsoft.com/office/powerpoint/2010/main" val="195305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a:xfrm>
            <a:off x="2011680" y="365125"/>
            <a:ext cx="9342120" cy="1325563"/>
          </a:xfrm>
        </p:spPr>
        <p:txBody>
          <a:bodyPr/>
          <a:lstStyle/>
          <a:p>
            <a:pPr algn="l" defTabSz="914400" rtl="1" eaLnBrk="1" latinLnBrk="0" hangingPunct="1">
              <a:lnSpc>
                <a:spcPct val="90000"/>
              </a:lnSpc>
              <a:spcBef>
                <a:spcPct val="0"/>
              </a:spcBef>
              <a:buNone/>
            </a:pPr>
            <a:r>
              <a:rPr lang="en-US" dirty="0"/>
              <a:t>The Evolution of Fiqh</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graphicFrame>
        <p:nvGraphicFramePr>
          <p:cNvPr id="11" name="Content Placeholder 10">
            <a:extLst>
              <a:ext uri="{FF2B5EF4-FFF2-40B4-BE49-F238E27FC236}">
                <a16:creationId xmlns:a16="http://schemas.microsoft.com/office/drawing/2014/main" id="{1F527C99-D482-BC4A-8161-DDDB345A0BE4}"/>
              </a:ext>
            </a:extLst>
          </p:cNvPr>
          <p:cNvGraphicFramePr>
            <a:graphicFrameLocks noGrp="1"/>
          </p:cNvGraphicFramePr>
          <p:nvPr>
            <p:ph idx="1"/>
            <p:extLst>
              <p:ext uri="{D42A27DB-BD31-4B8C-83A1-F6EECF244321}">
                <p14:modId xmlns:p14="http://schemas.microsoft.com/office/powerpoint/2010/main" val="691191107"/>
              </p:ext>
            </p:extLst>
          </p:nvPr>
        </p:nvGraphicFramePr>
        <p:xfrm>
          <a:off x="0" y="1531620"/>
          <a:ext cx="12192000" cy="4961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566C-1A91-3541-A69B-FCB652FD9E20}"/>
              </a:ext>
            </a:extLst>
          </p:cNvPr>
          <p:cNvSpPr>
            <a:spLocks noGrp="1"/>
          </p:cNvSpPr>
          <p:nvPr>
            <p:ph type="title"/>
          </p:nvPr>
        </p:nvSpPr>
        <p:spPr>
          <a:xfrm>
            <a:off x="2297430" y="365125"/>
            <a:ext cx="9056370" cy="1325563"/>
          </a:xfrm>
        </p:spPr>
        <p:txBody>
          <a:bodyPr/>
          <a:lstStyle/>
          <a:p>
            <a:pPr algn="l" rtl="0"/>
            <a:r>
              <a:rPr lang="en-US" dirty="0"/>
              <a:t>The</a:t>
            </a:r>
            <a:r>
              <a:rPr lang="ar-SA" dirty="0"/>
              <a:t> </a:t>
            </a:r>
            <a:r>
              <a:rPr lang="en-GB" dirty="0"/>
              <a:t>Ruling on learning jurisprudence</a:t>
            </a:r>
            <a:endParaRPr lang="de-DE" dirty="0"/>
          </a:p>
        </p:txBody>
      </p:sp>
      <p:graphicFrame>
        <p:nvGraphicFramePr>
          <p:cNvPr id="6" name="Content Placeholder 5">
            <a:extLst>
              <a:ext uri="{FF2B5EF4-FFF2-40B4-BE49-F238E27FC236}">
                <a16:creationId xmlns:a16="http://schemas.microsoft.com/office/drawing/2014/main" id="{E098FAB2-39B1-944B-B170-78627945091B}"/>
              </a:ext>
            </a:extLst>
          </p:cNvPr>
          <p:cNvGraphicFramePr>
            <a:graphicFrameLocks noGrp="1"/>
          </p:cNvGraphicFramePr>
          <p:nvPr>
            <p:ph idx="1"/>
            <p:extLst>
              <p:ext uri="{D42A27DB-BD31-4B8C-83A1-F6EECF244321}">
                <p14:modId xmlns:p14="http://schemas.microsoft.com/office/powerpoint/2010/main" val="561732709"/>
              </p:ext>
            </p:extLst>
          </p:nvPr>
        </p:nvGraphicFramePr>
        <p:xfrm>
          <a:off x="0" y="1825624"/>
          <a:ext cx="12104370" cy="4702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B10FD00-039F-E743-A007-023EFB3E36CF}"/>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5888FDFE-6A25-F741-9EB9-2472C6FBFDAB}"/>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392966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566C-1A91-3541-A69B-FCB652FD9E20}"/>
              </a:ext>
            </a:extLst>
          </p:cNvPr>
          <p:cNvSpPr>
            <a:spLocks noGrp="1"/>
          </p:cNvSpPr>
          <p:nvPr>
            <p:ph type="title"/>
          </p:nvPr>
        </p:nvSpPr>
        <p:spPr>
          <a:xfrm>
            <a:off x="2297430" y="365125"/>
            <a:ext cx="9056370" cy="1325563"/>
          </a:xfrm>
        </p:spPr>
        <p:txBody>
          <a:bodyPr/>
          <a:lstStyle/>
          <a:p>
            <a:pPr algn="l" rtl="0"/>
            <a:r>
              <a:rPr lang="en-US" dirty="0"/>
              <a:t>The</a:t>
            </a:r>
            <a:r>
              <a:rPr lang="ar-SA" dirty="0"/>
              <a:t> </a:t>
            </a:r>
            <a:r>
              <a:rPr lang="en-GB" dirty="0"/>
              <a:t>Ruling on learning jurisprudence</a:t>
            </a:r>
            <a:endParaRPr lang="de-DE" dirty="0"/>
          </a:p>
        </p:txBody>
      </p:sp>
      <p:graphicFrame>
        <p:nvGraphicFramePr>
          <p:cNvPr id="6" name="Content Placeholder 5">
            <a:extLst>
              <a:ext uri="{FF2B5EF4-FFF2-40B4-BE49-F238E27FC236}">
                <a16:creationId xmlns:a16="http://schemas.microsoft.com/office/drawing/2014/main" id="{E098FAB2-39B1-944B-B170-78627945091B}"/>
              </a:ext>
            </a:extLst>
          </p:cNvPr>
          <p:cNvGraphicFramePr>
            <a:graphicFrameLocks noGrp="1"/>
          </p:cNvGraphicFramePr>
          <p:nvPr>
            <p:ph idx="1"/>
            <p:extLst>
              <p:ext uri="{D42A27DB-BD31-4B8C-83A1-F6EECF244321}">
                <p14:modId xmlns:p14="http://schemas.microsoft.com/office/powerpoint/2010/main" val="1941391829"/>
              </p:ext>
            </p:extLst>
          </p:nvPr>
        </p:nvGraphicFramePr>
        <p:xfrm>
          <a:off x="0" y="1825624"/>
          <a:ext cx="12192000" cy="4702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B10FD00-039F-E743-A007-023EFB3E36CF}"/>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5888FDFE-6A25-F741-9EB9-2472C6FBFDAB}"/>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145835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DDCDD-AB34-E3E0-DAA6-924B97FD8783}"/>
              </a:ext>
            </a:extLst>
          </p:cNvPr>
          <p:cNvSpPr>
            <a:spLocks noGrp="1"/>
          </p:cNvSpPr>
          <p:nvPr>
            <p:ph type="title"/>
          </p:nvPr>
        </p:nvSpPr>
        <p:spPr>
          <a:xfrm>
            <a:off x="2037144" y="365125"/>
            <a:ext cx="9316656" cy="1325563"/>
          </a:xfrm>
        </p:spPr>
        <p:txBody>
          <a:bodyPr/>
          <a:lstStyle/>
          <a:p>
            <a:pPr algn="l" defTabSz="914400" rtl="0" eaLnBrk="1" latinLnBrk="0" hangingPunct="1">
              <a:lnSpc>
                <a:spcPct val="90000"/>
              </a:lnSpc>
              <a:spcBef>
                <a:spcPct val="0"/>
              </a:spcBef>
              <a:buNone/>
            </a:pPr>
            <a:r>
              <a:rPr lang="en-US" dirty="0"/>
              <a:t>The</a:t>
            </a:r>
            <a:r>
              <a:rPr lang="ar-SA" dirty="0"/>
              <a:t> </a:t>
            </a:r>
            <a:r>
              <a:rPr lang="en-GB" dirty="0"/>
              <a:t>Ruling on learning jurisprudence</a:t>
            </a:r>
            <a:endParaRPr lang="en-DE" dirty="0"/>
          </a:p>
        </p:txBody>
      </p:sp>
      <p:graphicFrame>
        <p:nvGraphicFramePr>
          <p:cNvPr id="6" name="Content Placeholder 5">
            <a:extLst>
              <a:ext uri="{FF2B5EF4-FFF2-40B4-BE49-F238E27FC236}">
                <a16:creationId xmlns:a16="http://schemas.microsoft.com/office/drawing/2014/main" id="{A84CD57A-2914-EB67-AF7E-28BD42DC2E0F}"/>
              </a:ext>
            </a:extLst>
          </p:cNvPr>
          <p:cNvGraphicFramePr>
            <a:graphicFrameLocks noGrp="1"/>
          </p:cNvGraphicFramePr>
          <p:nvPr>
            <p:ph idx="1"/>
            <p:extLst>
              <p:ext uri="{D42A27DB-BD31-4B8C-83A1-F6EECF244321}">
                <p14:modId xmlns:p14="http://schemas.microsoft.com/office/powerpoint/2010/main" val="1745172639"/>
              </p:ext>
            </p:extLst>
          </p:nvPr>
        </p:nvGraphicFramePr>
        <p:xfrm>
          <a:off x="0" y="1825625"/>
          <a:ext cx="121920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E839722E-63C7-1080-D048-AAC1A858909E}"/>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11AF3E49-2029-BEFC-BEC5-1E4ABC11092B}"/>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139635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FE76-C0F5-5B41-8BF3-5CDCC47F7DB1}"/>
              </a:ext>
            </a:extLst>
          </p:cNvPr>
          <p:cNvSpPr>
            <a:spLocks noGrp="1"/>
          </p:cNvSpPr>
          <p:nvPr>
            <p:ph type="title"/>
          </p:nvPr>
        </p:nvSpPr>
        <p:spPr>
          <a:xfrm>
            <a:off x="2217420" y="365125"/>
            <a:ext cx="9136380" cy="1325563"/>
          </a:xfrm>
        </p:spPr>
        <p:txBody>
          <a:bodyPr>
            <a:normAutofit/>
          </a:bodyPr>
          <a:lstStyle/>
          <a:p>
            <a:pPr algn="l" rtl="0"/>
            <a:r>
              <a:rPr lang="en-GB" sz="2800" b="1" i="0" dirty="0">
                <a:effectLst/>
              </a:rPr>
              <a:t>The importance of jurisprudence and the virtue of learning it</a:t>
            </a:r>
            <a:endParaRPr lang="de-DE" sz="2800" dirty="0"/>
          </a:p>
        </p:txBody>
      </p:sp>
      <p:graphicFrame>
        <p:nvGraphicFramePr>
          <p:cNvPr id="6" name="Content Placeholder 5">
            <a:extLst>
              <a:ext uri="{FF2B5EF4-FFF2-40B4-BE49-F238E27FC236}">
                <a16:creationId xmlns:a16="http://schemas.microsoft.com/office/drawing/2014/main" id="{A8F85F1F-9610-1749-8C3D-003D9EF827EF}"/>
              </a:ext>
            </a:extLst>
          </p:cNvPr>
          <p:cNvGraphicFramePr>
            <a:graphicFrameLocks noGrp="1"/>
          </p:cNvGraphicFramePr>
          <p:nvPr>
            <p:ph idx="1"/>
            <p:extLst>
              <p:ext uri="{D42A27DB-BD31-4B8C-83A1-F6EECF244321}">
                <p14:modId xmlns:p14="http://schemas.microsoft.com/office/powerpoint/2010/main" val="1967199121"/>
              </p:ext>
            </p:extLst>
          </p:nvPr>
        </p:nvGraphicFramePr>
        <p:xfrm>
          <a:off x="0" y="1690688"/>
          <a:ext cx="121920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961EB20-7860-C14C-963F-BAFB87FD4798}"/>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D10D9E7D-BE95-134D-9B73-9BB09994C733}"/>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67488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18F5-E02D-14CC-FEA9-6ADF3E8BAE37}"/>
              </a:ext>
            </a:extLst>
          </p:cNvPr>
          <p:cNvSpPr>
            <a:spLocks noGrp="1"/>
          </p:cNvSpPr>
          <p:nvPr>
            <p:ph type="title"/>
          </p:nvPr>
        </p:nvSpPr>
        <p:spPr>
          <a:xfrm>
            <a:off x="2091690" y="365125"/>
            <a:ext cx="9262110" cy="1325563"/>
          </a:xfrm>
        </p:spPr>
        <p:txBody>
          <a:bodyPr/>
          <a:lstStyle/>
          <a:p>
            <a:pPr algn="l" defTabSz="914400" rtl="0" eaLnBrk="1" latinLnBrk="0" hangingPunct="1">
              <a:lnSpc>
                <a:spcPct val="90000"/>
              </a:lnSpc>
              <a:spcBef>
                <a:spcPct val="0"/>
              </a:spcBef>
              <a:buNone/>
            </a:pPr>
            <a:r>
              <a:rPr lang="en-GB" sz="4400" b="1" i="0" dirty="0">
                <a:effectLst/>
                <a:latin typeface="Times New Roman" panose="02020603050405020304" pitchFamily="18" charset="0"/>
                <a:cs typeface="PT Bold Heading"/>
              </a:rPr>
              <a:t>The importance of jurisprudence and the virtue of learning it</a:t>
            </a:r>
            <a:endParaRPr lang="en-DE" dirty="0"/>
          </a:p>
        </p:txBody>
      </p:sp>
      <p:graphicFrame>
        <p:nvGraphicFramePr>
          <p:cNvPr id="6" name="Content Placeholder 5">
            <a:extLst>
              <a:ext uri="{FF2B5EF4-FFF2-40B4-BE49-F238E27FC236}">
                <a16:creationId xmlns:a16="http://schemas.microsoft.com/office/drawing/2014/main" id="{9AE5323E-5393-4C30-B9D7-7A94EFE93433}"/>
              </a:ext>
            </a:extLst>
          </p:cNvPr>
          <p:cNvGraphicFramePr>
            <a:graphicFrameLocks noGrp="1"/>
          </p:cNvGraphicFramePr>
          <p:nvPr>
            <p:ph idx="1"/>
            <p:extLst>
              <p:ext uri="{D42A27DB-BD31-4B8C-83A1-F6EECF244321}">
                <p14:modId xmlns:p14="http://schemas.microsoft.com/office/powerpoint/2010/main" val="3488577736"/>
              </p:ext>
            </p:extLst>
          </p:nvPr>
        </p:nvGraphicFramePr>
        <p:xfrm>
          <a:off x="-416689" y="1825625"/>
          <a:ext cx="12608689"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E8BDC0C-30B1-6B7B-E59E-9BCFFCEFF967}"/>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0D67D7AB-2D63-7287-38CF-3E291FA988E6}"/>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170012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0FA-3BFB-77D8-264A-5FE862CD4A92}"/>
              </a:ext>
            </a:extLst>
          </p:cNvPr>
          <p:cNvSpPr>
            <a:spLocks noGrp="1"/>
          </p:cNvSpPr>
          <p:nvPr>
            <p:ph type="title"/>
          </p:nvPr>
        </p:nvSpPr>
        <p:spPr>
          <a:xfrm>
            <a:off x="2103120" y="365125"/>
            <a:ext cx="9250680" cy="1325563"/>
          </a:xfrm>
        </p:spPr>
        <p:txBody>
          <a:bodyPr/>
          <a:lstStyle/>
          <a:p>
            <a:pPr algn="l" rtl="0"/>
            <a:r>
              <a:rPr lang="en-GB" sz="4400" dirty="0"/>
              <a:t>The Emergence of Jurisprudence</a:t>
            </a:r>
            <a:endParaRPr lang="en-DE" dirty="0"/>
          </a:p>
        </p:txBody>
      </p:sp>
      <p:graphicFrame>
        <p:nvGraphicFramePr>
          <p:cNvPr id="7" name="Content Placeholder 6">
            <a:extLst>
              <a:ext uri="{FF2B5EF4-FFF2-40B4-BE49-F238E27FC236}">
                <a16:creationId xmlns:a16="http://schemas.microsoft.com/office/drawing/2014/main" id="{6BABF46B-28BD-E615-C898-F36682472720}"/>
              </a:ext>
            </a:extLst>
          </p:cNvPr>
          <p:cNvGraphicFramePr>
            <a:graphicFrameLocks noGrp="1"/>
          </p:cNvGraphicFramePr>
          <p:nvPr>
            <p:ph idx="1"/>
            <p:extLst>
              <p:ext uri="{D42A27DB-BD31-4B8C-83A1-F6EECF244321}">
                <p14:modId xmlns:p14="http://schemas.microsoft.com/office/powerpoint/2010/main" val="3082422850"/>
              </p:ext>
            </p:extLst>
          </p:nvPr>
        </p:nvGraphicFramePr>
        <p:xfrm>
          <a:off x="0" y="1690688"/>
          <a:ext cx="121920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BE17208F-E4A6-6A8A-189C-59A49C055BBF}"/>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CC7ECAFC-D74C-E5C7-D335-2A5FBC6E5F8D}"/>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420123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527B-8DB8-E037-D02B-088BD5963F3B}"/>
              </a:ext>
            </a:extLst>
          </p:cNvPr>
          <p:cNvSpPr>
            <a:spLocks noGrp="1"/>
          </p:cNvSpPr>
          <p:nvPr>
            <p:ph type="title"/>
          </p:nvPr>
        </p:nvSpPr>
        <p:spPr>
          <a:xfrm>
            <a:off x="2039814" y="365125"/>
            <a:ext cx="9313985" cy="1325563"/>
          </a:xfrm>
        </p:spPr>
        <p:txBody>
          <a:bodyPr/>
          <a:lstStyle/>
          <a:p>
            <a:pPr algn="l" defTabSz="914400" rtl="0" eaLnBrk="1" latinLnBrk="0" hangingPunct="1">
              <a:lnSpc>
                <a:spcPct val="90000"/>
              </a:lnSpc>
              <a:spcBef>
                <a:spcPct val="0"/>
              </a:spcBef>
              <a:buNone/>
            </a:pPr>
            <a:r>
              <a:rPr lang="en-GB" sz="4400" dirty="0"/>
              <a:t>The Emergence of Jurisprudence</a:t>
            </a:r>
            <a:endParaRPr lang="en-DE" dirty="0"/>
          </a:p>
        </p:txBody>
      </p:sp>
      <p:graphicFrame>
        <p:nvGraphicFramePr>
          <p:cNvPr id="6" name="Content Placeholder 5">
            <a:extLst>
              <a:ext uri="{FF2B5EF4-FFF2-40B4-BE49-F238E27FC236}">
                <a16:creationId xmlns:a16="http://schemas.microsoft.com/office/drawing/2014/main" id="{D485F0E6-FABF-FF37-E925-D0724348C34B}"/>
              </a:ext>
            </a:extLst>
          </p:cNvPr>
          <p:cNvGraphicFramePr>
            <a:graphicFrameLocks noGrp="1"/>
          </p:cNvGraphicFramePr>
          <p:nvPr>
            <p:ph idx="1"/>
            <p:extLst>
              <p:ext uri="{D42A27DB-BD31-4B8C-83A1-F6EECF244321}">
                <p14:modId xmlns:p14="http://schemas.microsoft.com/office/powerpoint/2010/main" val="2144608812"/>
              </p:ext>
            </p:extLst>
          </p:nvPr>
        </p:nvGraphicFramePr>
        <p:xfrm>
          <a:off x="0" y="1570892"/>
          <a:ext cx="12192000" cy="4921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D43D4C2-E7E4-AA7F-1922-340398D98D94}"/>
              </a:ext>
            </a:extLst>
          </p:cNvPr>
          <p:cNvSpPr>
            <a:spLocks noGrp="1"/>
          </p:cNvSpPr>
          <p:nvPr>
            <p:ph type="dt" sz="half" idx="10"/>
          </p:nvPr>
        </p:nvSpPr>
        <p:spPr/>
        <p:txBody>
          <a:bodyPr/>
          <a:lstStyle/>
          <a:p>
            <a:fld id="{B1F58DC7-5299-9241-B58C-B3B677802FE9}" type="datetime1">
              <a:rPr lang="en-CA" smtClean="0"/>
              <a:t>2023-05-25</a:t>
            </a:fld>
            <a:endParaRPr lang="en-US"/>
          </a:p>
        </p:txBody>
      </p:sp>
      <p:sp>
        <p:nvSpPr>
          <p:cNvPr id="5" name="Slide Number Placeholder 4">
            <a:extLst>
              <a:ext uri="{FF2B5EF4-FFF2-40B4-BE49-F238E27FC236}">
                <a16:creationId xmlns:a16="http://schemas.microsoft.com/office/drawing/2014/main" id="{E252218C-4013-222E-E368-E54285B5BB1C}"/>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3422501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7371</TotalTime>
  <Words>1629</Words>
  <Application>Microsoft Macintosh PowerPoint</Application>
  <PresentationFormat>Widescreen</PresentationFormat>
  <Paragraphs>136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Development to Fiqh  </vt:lpstr>
      <vt:lpstr>The Evolution of Fiqh</vt:lpstr>
      <vt:lpstr>The Ruling on learning jurisprudence</vt:lpstr>
      <vt:lpstr>The Ruling on learning jurisprudence</vt:lpstr>
      <vt:lpstr>The Ruling on learning jurisprudence</vt:lpstr>
      <vt:lpstr>The importance of jurisprudence and the virtue of learning it</vt:lpstr>
      <vt:lpstr>The importance of jurisprudence and the virtue of learning it</vt:lpstr>
      <vt:lpstr>The Emergence of Jurisprudence</vt:lpstr>
      <vt:lpstr>The Emergence of Jurisprudence</vt:lpstr>
      <vt:lpstr>The Emergence of Jurisprudence</vt:lpstr>
      <vt:lpstr>The Emergence of Jurisprudence</vt:lpstr>
      <vt:lpstr>The Development of Fiqh</vt:lpstr>
      <vt:lpstr> The Era of the Prophet The Legal Content of the Quran  </vt:lpstr>
      <vt:lpstr>Section Summary</vt:lpstr>
      <vt:lpstr>Section Summary</vt:lpstr>
      <vt:lpstr>Section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95</cp:revision>
  <dcterms:created xsi:type="dcterms:W3CDTF">2020-09-13T17:12:40Z</dcterms:created>
  <dcterms:modified xsi:type="dcterms:W3CDTF">2023-05-25T13:08:18Z</dcterms:modified>
</cp:coreProperties>
</file>