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311" r:id="rId3"/>
    <p:sldId id="302" r:id="rId4"/>
    <p:sldId id="316" r:id="rId5"/>
    <p:sldId id="317" r:id="rId6"/>
    <p:sldId id="318" r:id="rId7"/>
    <p:sldId id="319" r:id="rId8"/>
    <p:sldId id="320" r:id="rId9"/>
    <p:sldId id="321" r:id="rId10"/>
    <p:sldId id="322" r:id="rId11"/>
    <p:sldId id="323" r:id="rId12"/>
    <p:sldId id="324" r:id="rId13"/>
    <p:sldId id="325" r:id="rId14"/>
    <p:sldId id="326" r:id="rId15"/>
    <p:sldId id="327" r:id="rId16"/>
    <p:sldId id="328" r:id="rId17"/>
    <p:sldId id="32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9"/>
    <p:restoredTop sz="95859"/>
  </p:normalViewPr>
  <p:slideViewPr>
    <p:cSldViewPr snapToGrid="0" snapToObjects="1">
      <p:cViewPr varScale="1">
        <p:scale>
          <a:sx n="113" d="100"/>
          <a:sy n="113" d="100"/>
        </p:scale>
        <p:origin x="52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17A979-800B-5F45-B805-46AB4325846D}" type="doc">
      <dgm:prSet loTypeId="urn:microsoft.com/office/officeart/2005/8/layout/hList9" loCatId="" qsTypeId="urn:microsoft.com/office/officeart/2005/8/quickstyle/simple1" qsCatId="simple" csTypeId="urn:microsoft.com/office/officeart/2005/8/colors/accent1_2" csCatId="accent1" phldr="1"/>
      <dgm:spPr/>
      <dgm:t>
        <a:bodyPr/>
        <a:lstStyle/>
        <a:p>
          <a:endParaRPr lang="en-GB"/>
        </a:p>
      </dgm:t>
    </dgm:pt>
    <dgm:pt modelId="{6E47E3AB-DD40-1F4C-BE6E-C334C2614C9B}">
      <dgm:prSet phldrT="[Text]"/>
      <dgm:spPr/>
      <dgm:t>
        <a:bodyPr/>
        <a:lstStyle/>
        <a:p>
          <a:r>
            <a:rPr lang="ar-SA" dirty="0"/>
            <a:t>في الاصطلاح</a:t>
          </a:r>
          <a:endParaRPr lang="en-GB" dirty="0"/>
        </a:p>
      </dgm:t>
    </dgm:pt>
    <dgm:pt modelId="{2EA9149D-A6AA-EA4B-BD85-BBA5567D2713}" type="parTrans" cxnId="{09A256FE-D066-264A-987E-90A700CD1488}">
      <dgm:prSet/>
      <dgm:spPr/>
      <dgm:t>
        <a:bodyPr/>
        <a:lstStyle/>
        <a:p>
          <a:endParaRPr lang="en-GB"/>
        </a:p>
      </dgm:t>
    </dgm:pt>
    <dgm:pt modelId="{25F05F48-D754-CC45-AD22-E1B1D158B2BB}" type="sibTrans" cxnId="{09A256FE-D066-264A-987E-90A700CD1488}">
      <dgm:prSet/>
      <dgm:spPr/>
      <dgm:t>
        <a:bodyPr/>
        <a:lstStyle/>
        <a:p>
          <a:endParaRPr lang="en-GB"/>
        </a:p>
      </dgm:t>
    </dgm:pt>
    <dgm:pt modelId="{19F660DF-94E6-3245-AA9D-4CDF35268003}">
      <dgm:prSet phldrT="[Text]"/>
      <dgm:spPr/>
      <dgm:t>
        <a:bodyPr/>
        <a:lstStyle/>
        <a:p>
          <a:r>
            <a:rPr lang="ar-SA" dirty="0"/>
            <a:t>يعرف علم الفرائض: "الفقه المتعلق بالإرث، والعلم الموصل لمعرفة قدر ما يجب لكل ذي حق من التركة</a:t>
          </a:r>
          <a:endParaRPr lang="en-GB" dirty="0"/>
        </a:p>
      </dgm:t>
    </dgm:pt>
    <dgm:pt modelId="{4506C24E-C23E-3A42-927C-C48AE265A449}" type="parTrans" cxnId="{47225A2A-E9CD-334E-A3FE-0E3FD375E0D1}">
      <dgm:prSet/>
      <dgm:spPr/>
      <dgm:t>
        <a:bodyPr/>
        <a:lstStyle/>
        <a:p>
          <a:endParaRPr lang="en-GB"/>
        </a:p>
      </dgm:t>
    </dgm:pt>
    <dgm:pt modelId="{38D10A9D-4524-EB42-9805-0A2DB6ACA144}" type="sibTrans" cxnId="{47225A2A-E9CD-334E-A3FE-0E3FD375E0D1}">
      <dgm:prSet/>
      <dgm:spPr/>
      <dgm:t>
        <a:bodyPr/>
        <a:lstStyle/>
        <a:p>
          <a:endParaRPr lang="en-GB"/>
        </a:p>
      </dgm:t>
    </dgm:pt>
    <dgm:pt modelId="{5BD21BEC-30C8-3248-8666-B5E5D79E39F3}">
      <dgm:prSet phldrT="[Text]"/>
      <dgm:spPr/>
      <dgm:t>
        <a:bodyPr/>
        <a:lstStyle/>
        <a:p>
          <a:r>
            <a:rPr lang="ar-SA" dirty="0"/>
            <a:t>في اللغة</a:t>
          </a:r>
          <a:endParaRPr lang="en-GB" dirty="0"/>
        </a:p>
      </dgm:t>
    </dgm:pt>
    <dgm:pt modelId="{10FE5C4E-9EC7-444C-8376-DBD50B287DE0}" type="parTrans" cxnId="{FAF3614E-FF3A-BF4D-9F53-4DBC28EAAEDD}">
      <dgm:prSet/>
      <dgm:spPr/>
      <dgm:t>
        <a:bodyPr/>
        <a:lstStyle/>
        <a:p>
          <a:endParaRPr lang="en-GB"/>
        </a:p>
      </dgm:t>
    </dgm:pt>
    <dgm:pt modelId="{74E910C7-FB3A-2245-B681-659E29CB2278}" type="sibTrans" cxnId="{FAF3614E-FF3A-BF4D-9F53-4DBC28EAAEDD}">
      <dgm:prSet/>
      <dgm:spPr/>
      <dgm:t>
        <a:bodyPr/>
        <a:lstStyle/>
        <a:p>
          <a:endParaRPr lang="en-GB"/>
        </a:p>
      </dgm:t>
    </dgm:pt>
    <dgm:pt modelId="{1984602E-8E19-194F-896F-B0690B083663}">
      <dgm:prSet phldrT="[Text]"/>
      <dgm:spPr/>
      <dgm:t>
        <a:bodyPr/>
        <a:lstStyle/>
        <a:p>
          <a:r>
            <a:rPr lang="ar-SA" dirty="0"/>
            <a:t>يقال إِرث صدق أي أصل صدق، والإرث هو توارث الآخر من الأول</a:t>
          </a:r>
          <a:endParaRPr lang="en-GB" dirty="0"/>
        </a:p>
      </dgm:t>
    </dgm:pt>
    <dgm:pt modelId="{4B170C81-C970-1C43-8E4F-96DD9E111A93}" type="parTrans" cxnId="{1309A1EC-0E5E-1848-BE3E-173A8732763F}">
      <dgm:prSet/>
      <dgm:spPr/>
      <dgm:t>
        <a:bodyPr/>
        <a:lstStyle/>
        <a:p>
          <a:endParaRPr lang="en-GB"/>
        </a:p>
      </dgm:t>
    </dgm:pt>
    <dgm:pt modelId="{08B2495A-5928-7148-A45A-CA43D67ACBA5}" type="sibTrans" cxnId="{1309A1EC-0E5E-1848-BE3E-173A8732763F}">
      <dgm:prSet/>
      <dgm:spPr/>
      <dgm:t>
        <a:bodyPr/>
        <a:lstStyle/>
        <a:p>
          <a:endParaRPr lang="en-GB"/>
        </a:p>
      </dgm:t>
    </dgm:pt>
    <dgm:pt modelId="{41ACE691-2D72-BC42-8744-96C239366D16}">
      <dgm:prSet phldrT="[Text]"/>
      <dgm:spPr/>
      <dgm:t>
        <a:bodyPr/>
        <a:lstStyle/>
        <a:p>
          <a:r>
            <a:rPr lang="ar-SA" dirty="0"/>
            <a:t>ويطلق على علم المواريث في الفقه علم الفرائض</a:t>
          </a:r>
          <a:endParaRPr lang="en-GB" dirty="0"/>
        </a:p>
      </dgm:t>
    </dgm:pt>
    <dgm:pt modelId="{718CFCE1-BDE7-7E41-B3FC-FC01546B2B4C}" type="parTrans" cxnId="{A4C68540-D229-0748-A08C-197C324CB527}">
      <dgm:prSet/>
      <dgm:spPr/>
      <dgm:t>
        <a:bodyPr/>
        <a:lstStyle/>
        <a:p>
          <a:endParaRPr lang="en-GB"/>
        </a:p>
      </dgm:t>
    </dgm:pt>
    <dgm:pt modelId="{B7FFD05E-076D-944C-9A43-3FDDD1104EBA}" type="sibTrans" cxnId="{A4C68540-D229-0748-A08C-197C324CB527}">
      <dgm:prSet/>
      <dgm:spPr/>
      <dgm:t>
        <a:bodyPr/>
        <a:lstStyle/>
        <a:p>
          <a:endParaRPr lang="en-GB"/>
        </a:p>
      </dgm:t>
    </dgm:pt>
    <dgm:pt modelId="{D7CE583A-8F17-A04A-8C17-B8F740A2ECCB}">
      <dgm:prSet/>
      <dgm:spPr/>
      <dgm:t>
        <a:bodyPr/>
        <a:lstStyle/>
        <a:p>
          <a:r>
            <a:rPr lang="ar-SA" dirty="0"/>
            <a:t>حق قابل للتجزؤ يثبت لمستحقه بعد موت من كان له ذلك لقرابة بينهما، أو نحوها</a:t>
          </a:r>
          <a:endParaRPr lang="en-DE" dirty="0"/>
        </a:p>
      </dgm:t>
    </dgm:pt>
    <dgm:pt modelId="{0C235B9F-2778-C84B-B967-A40AAE18EC22}" type="parTrans" cxnId="{71D5B87E-9340-ED42-86A9-A26CA7390AEB}">
      <dgm:prSet/>
      <dgm:spPr/>
      <dgm:t>
        <a:bodyPr/>
        <a:lstStyle/>
        <a:p>
          <a:endParaRPr lang="en-GB"/>
        </a:p>
      </dgm:t>
    </dgm:pt>
    <dgm:pt modelId="{5B7EF137-208D-DD44-B878-1A634014B8C2}" type="sibTrans" cxnId="{71D5B87E-9340-ED42-86A9-A26CA7390AEB}">
      <dgm:prSet/>
      <dgm:spPr/>
      <dgm:t>
        <a:bodyPr/>
        <a:lstStyle/>
        <a:p>
          <a:endParaRPr lang="en-GB"/>
        </a:p>
      </dgm:t>
    </dgm:pt>
    <dgm:pt modelId="{0432386B-85BB-CD44-9451-6870F80173B9}" type="pres">
      <dgm:prSet presAssocID="{0E17A979-800B-5F45-B805-46AB4325846D}" presName="list" presStyleCnt="0">
        <dgm:presLayoutVars>
          <dgm:dir/>
          <dgm:animLvl val="lvl"/>
        </dgm:presLayoutVars>
      </dgm:prSet>
      <dgm:spPr/>
    </dgm:pt>
    <dgm:pt modelId="{175AB5A9-20F7-1C49-955E-1780D0986DDF}" type="pres">
      <dgm:prSet presAssocID="{6E47E3AB-DD40-1F4C-BE6E-C334C2614C9B}" presName="posSpace" presStyleCnt="0"/>
      <dgm:spPr/>
    </dgm:pt>
    <dgm:pt modelId="{3339CEAD-F968-8146-BB48-62A43C6EC3ED}" type="pres">
      <dgm:prSet presAssocID="{6E47E3AB-DD40-1F4C-BE6E-C334C2614C9B}" presName="vertFlow" presStyleCnt="0"/>
      <dgm:spPr/>
    </dgm:pt>
    <dgm:pt modelId="{F9F9ACDB-5CEE-B647-990A-1B34EA9EA2A9}" type="pres">
      <dgm:prSet presAssocID="{6E47E3AB-DD40-1F4C-BE6E-C334C2614C9B}" presName="topSpace" presStyleCnt="0"/>
      <dgm:spPr/>
    </dgm:pt>
    <dgm:pt modelId="{10C35579-2369-EA47-8529-0C62D5B359A2}" type="pres">
      <dgm:prSet presAssocID="{6E47E3AB-DD40-1F4C-BE6E-C334C2614C9B}" presName="firstComp" presStyleCnt="0"/>
      <dgm:spPr/>
    </dgm:pt>
    <dgm:pt modelId="{8E92EC1E-7CEE-F94D-B7D4-67F744D6C74E}" type="pres">
      <dgm:prSet presAssocID="{6E47E3AB-DD40-1F4C-BE6E-C334C2614C9B}" presName="firstChild" presStyleLbl="bgAccFollowNode1" presStyleIdx="0" presStyleCnt="4"/>
      <dgm:spPr/>
    </dgm:pt>
    <dgm:pt modelId="{4D159BFC-4B0D-1A46-90C6-DC782AEA8951}" type="pres">
      <dgm:prSet presAssocID="{6E47E3AB-DD40-1F4C-BE6E-C334C2614C9B}" presName="firstChildTx" presStyleLbl="bgAccFollowNode1" presStyleIdx="0" presStyleCnt="4">
        <dgm:presLayoutVars>
          <dgm:bulletEnabled val="1"/>
        </dgm:presLayoutVars>
      </dgm:prSet>
      <dgm:spPr/>
    </dgm:pt>
    <dgm:pt modelId="{B71031B1-42F1-7143-A3EC-F3A04ED658AE}" type="pres">
      <dgm:prSet presAssocID="{19F660DF-94E6-3245-AA9D-4CDF35268003}" presName="comp" presStyleCnt="0"/>
      <dgm:spPr/>
    </dgm:pt>
    <dgm:pt modelId="{61129D59-08FB-EC43-A695-848A6E23498D}" type="pres">
      <dgm:prSet presAssocID="{19F660DF-94E6-3245-AA9D-4CDF35268003}" presName="child" presStyleLbl="bgAccFollowNode1" presStyleIdx="1" presStyleCnt="4"/>
      <dgm:spPr/>
    </dgm:pt>
    <dgm:pt modelId="{3A0753B6-1991-264F-902D-10E022BFB2A3}" type="pres">
      <dgm:prSet presAssocID="{19F660DF-94E6-3245-AA9D-4CDF35268003}" presName="childTx" presStyleLbl="bgAccFollowNode1" presStyleIdx="1" presStyleCnt="4">
        <dgm:presLayoutVars>
          <dgm:bulletEnabled val="1"/>
        </dgm:presLayoutVars>
      </dgm:prSet>
      <dgm:spPr/>
    </dgm:pt>
    <dgm:pt modelId="{405EB7AF-4AB4-554C-89A8-AA109CE99998}" type="pres">
      <dgm:prSet presAssocID="{6E47E3AB-DD40-1F4C-BE6E-C334C2614C9B}" presName="negSpace" presStyleCnt="0"/>
      <dgm:spPr/>
    </dgm:pt>
    <dgm:pt modelId="{5D1CFCA1-A293-A741-9645-4A43919C4657}" type="pres">
      <dgm:prSet presAssocID="{6E47E3AB-DD40-1F4C-BE6E-C334C2614C9B}" presName="circle" presStyleLbl="node1" presStyleIdx="0" presStyleCnt="2"/>
      <dgm:spPr/>
    </dgm:pt>
    <dgm:pt modelId="{749A95B3-2ACF-E442-BFBA-7BF58E6FC5FC}" type="pres">
      <dgm:prSet presAssocID="{25F05F48-D754-CC45-AD22-E1B1D158B2BB}" presName="transSpace" presStyleCnt="0"/>
      <dgm:spPr/>
    </dgm:pt>
    <dgm:pt modelId="{094AC3A0-9DBF-154C-9069-4B26DE4B6188}" type="pres">
      <dgm:prSet presAssocID="{5BD21BEC-30C8-3248-8666-B5E5D79E39F3}" presName="posSpace" presStyleCnt="0"/>
      <dgm:spPr/>
    </dgm:pt>
    <dgm:pt modelId="{090ABA54-6F4D-B841-AF30-17FBF0A2FDCF}" type="pres">
      <dgm:prSet presAssocID="{5BD21BEC-30C8-3248-8666-B5E5D79E39F3}" presName="vertFlow" presStyleCnt="0"/>
      <dgm:spPr/>
    </dgm:pt>
    <dgm:pt modelId="{58978673-51C1-2D41-9CB9-3D2454F289E6}" type="pres">
      <dgm:prSet presAssocID="{5BD21BEC-30C8-3248-8666-B5E5D79E39F3}" presName="topSpace" presStyleCnt="0"/>
      <dgm:spPr/>
    </dgm:pt>
    <dgm:pt modelId="{BF360487-4472-0A4E-B615-7AFBC85C5755}" type="pres">
      <dgm:prSet presAssocID="{5BD21BEC-30C8-3248-8666-B5E5D79E39F3}" presName="firstComp" presStyleCnt="0"/>
      <dgm:spPr/>
    </dgm:pt>
    <dgm:pt modelId="{33230AA1-7262-FE44-813C-4344A87DEF7E}" type="pres">
      <dgm:prSet presAssocID="{5BD21BEC-30C8-3248-8666-B5E5D79E39F3}" presName="firstChild" presStyleLbl="bgAccFollowNode1" presStyleIdx="2" presStyleCnt="4" custLinFactNeighborY="-1594"/>
      <dgm:spPr/>
    </dgm:pt>
    <dgm:pt modelId="{979040E0-8C38-5945-940E-FE1E8BEAB4CE}" type="pres">
      <dgm:prSet presAssocID="{5BD21BEC-30C8-3248-8666-B5E5D79E39F3}" presName="firstChildTx" presStyleLbl="bgAccFollowNode1" presStyleIdx="2" presStyleCnt="4">
        <dgm:presLayoutVars>
          <dgm:bulletEnabled val="1"/>
        </dgm:presLayoutVars>
      </dgm:prSet>
      <dgm:spPr/>
    </dgm:pt>
    <dgm:pt modelId="{4928B87B-187E-1540-8AB4-EE990F9469A7}" type="pres">
      <dgm:prSet presAssocID="{41ACE691-2D72-BC42-8744-96C239366D16}" presName="comp" presStyleCnt="0"/>
      <dgm:spPr/>
    </dgm:pt>
    <dgm:pt modelId="{B6103088-0D3F-DC4C-9BC6-F964393951B9}" type="pres">
      <dgm:prSet presAssocID="{41ACE691-2D72-BC42-8744-96C239366D16}" presName="child" presStyleLbl="bgAccFollowNode1" presStyleIdx="3" presStyleCnt="4" custLinFactNeighborX="-6653" custLinFactNeighborY="6857"/>
      <dgm:spPr/>
    </dgm:pt>
    <dgm:pt modelId="{F201FC6A-1646-5643-85FF-107DCBD12B95}" type="pres">
      <dgm:prSet presAssocID="{41ACE691-2D72-BC42-8744-96C239366D16}" presName="childTx" presStyleLbl="bgAccFollowNode1" presStyleIdx="3" presStyleCnt="4">
        <dgm:presLayoutVars>
          <dgm:bulletEnabled val="1"/>
        </dgm:presLayoutVars>
      </dgm:prSet>
      <dgm:spPr/>
    </dgm:pt>
    <dgm:pt modelId="{1CDF794B-781C-6140-A2DA-142647C63012}" type="pres">
      <dgm:prSet presAssocID="{5BD21BEC-30C8-3248-8666-B5E5D79E39F3}" presName="negSpace" presStyleCnt="0"/>
      <dgm:spPr/>
    </dgm:pt>
    <dgm:pt modelId="{6A8F0FCE-599D-0041-8B6B-E58361C75381}" type="pres">
      <dgm:prSet presAssocID="{5BD21BEC-30C8-3248-8666-B5E5D79E39F3}" presName="circle" presStyleLbl="node1" presStyleIdx="1" presStyleCnt="2"/>
      <dgm:spPr/>
    </dgm:pt>
  </dgm:ptLst>
  <dgm:cxnLst>
    <dgm:cxn modelId="{1E2DCD13-2A7B-7849-922F-59C23E504E10}" type="presOf" srcId="{41ACE691-2D72-BC42-8744-96C239366D16}" destId="{F201FC6A-1646-5643-85FF-107DCBD12B95}" srcOrd="1" destOrd="0" presId="urn:microsoft.com/office/officeart/2005/8/layout/hList9"/>
    <dgm:cxn modelId="{47225A2A-E9CD-334E-A3FE-0E3FD375E0D1}" srcId="{6E47E3AB-DD40-1F4C-BE6E-C334C2614C9B}" destId="{19F660DF-94E6-3245-AA9D-4CDF35268003}" srcOrd="1" destOrd="0" parTransId="{4506C24E-C23E-3A42-927C-C48AE265A449}" sibTransId="{38D10A9D-4524-EB42-9805-0A2DB6ACA144}"/>
    <dgm:cxn modelId="{3AAE942A-C0B0-A34B-A52D-94A4F8637D9E}" type="presOf" srcId="{41ACE691-2D72-BC42-8744-96C239366D16}" destId="{B6103088-0D3F-DC4C-9BC6-F964393951B9}" srcOrd="0" destOrd="0" presId="urn:microsoft.com/office/officeart/2005/8/layout/hList9"/>
    <dgm:cxn modelId="{A4C68540-D229-0748-A08C-197C324CB527}" srcId="{5BD21BEC-30C8-3248-8666-B5E5D79E39F3}" destId="{41ACE691-2D72-BC42-8744-96C239366D16}" srcOrd="1" destOrd="0" parTransId="{718CFCE1-BDE7-7E41-B3FC-FC01546B2B4C}" sibTransId="{B7FFD05E-076D-944C-9A43-3FDDD1104EBA}"/>
    <dgm:cxn modelId="{FAF3614E-FF3A-BF4D-9F53-4DBC28EAAEDD}" srcId="{0E17A979-800B-5F45-B805-46AB4325846D}" destId="{5BD21BEC-30C8-3248-8666-B5E5D79E39F3}" srcOrd="1" destOrd="0" parTransId="{10FE5C4E-9EC7-444C-8376-DBD50B287DE0}" sibTransId="{74E910C7-FB3A-2245-B681-659E29CB2278}"/>
    <dgm:cxn modelId="{0520DD5A-C51B-3947-8711-A1DA65F66495}" type="presOf" srcId="{5BD21BEC-30C8-3248-8666-B5E5D79E39F3}" destId="{6A8F0FCE-599D-0041-8B6B-E58361C75381}" srcOrd="0" destOrd="0" presId="urn:microsoft.com/office/officeart/2005/8/layout/hList9"/>
    <dgm:cxn modelId="{AA558561-499E-DD42-8A6A-EF48B96AA74B}" type="presOf" srcId="{D7CE583A-8F17-A04A-8C17-B8F740A2ECCB}" destId="{4D159BFC-4B0D-1A46-90C6-DC782AEA8951}" srcOrd="1" destOrd="0" presId="urn:microsoft.com/office/officeart/2005/8/layout/hList9"/>
    <dgm:cxn modelId="{448E6374-B76C-8F4F-8F6B-D7E2D7032E44}" type="presOf" srcId="{D7CE583A-8F17-A04A-8C17-B8F740A2ECCB}" destId="{8E92EC1E-7CEE-F94D-B7D4-67F744D6C74E}" srcOrd="0" destOrd="0" presId="urn:microsoft.com/office/officeart/2005/8/layout/hList9"/>
    <dgm:cxn modelId="{EDB7FF7D-E2A4-D646-A074-6D64004C55C8}" type="presOf" srcId="{0E17A979-800B-5F45-B805-46AB4325846D}" destId="{0432386B-85BB-CD44-9451-6870F80173B9}" srcOrd="0" destOrd="0" presId="urn:microsoft.com/office/officeart/2005/8/layout/hList9"/>
    <dgm:cxn modelId="{71D5B87E-9340-ED42-86A9-A26CA7390AEB}" srcId="{6E47E3AB-DD40-1F4C-BE6E-C334C2614C9B}" destId="{D7CE583A-8F17-A04A-8C17-B8F740A2ECCB}" srcOrd="0" destOrd="0" parTransId="{0C235B9F-2778-C84B-B967-A40AAE18EC22}" sibTransId="{5B7EF137-208D-DD44-B878-1A634014B8C2}"/>
    <dgm:cxn modelId="{7E984297-0F03-D24F-A228-8519121FA3CB}" type="presOf" srcId="{6E47E3AB-DD40-1F4C-BE6E-C334C2614C9B}" destId="{5D1CFCA1-A293-A741-9645-4A43919C4657}" srcOrd="0" destOrd="0" presId="urn:microsoft.com/office/officeart/2005/8/layout/hList9"/>
    <dgm:cxn modelId="{04F1899B-6CCA-8442-8E42-259CF09B8183}" type="presOf" srcId="{19F660DF-94E6-3245-AA9D-4CDF35268003}" destId="{3A0753B6-1991-264F-902D-10E022BFB2A3}" srcOrd="1" destOrd="0" presId="urn:microsoft.com/office/officeart/2005/8/layout/hList9"/>
    <dgm:cxn modelId="{F7C1C1AB-2B1C-2841-BC94-8F3625F43217}" type="presOf" srcId="{1984602E-8E19-194F-896F-B0690B083663}" destId="{979040E0-8C38-5945-940E-FE1E8BEAB4CE}" srcOrd="1" destOrd="0" presId="urn:microsoft.com/office/officeart/2005/8/layout/hList9"/>
    <dgm:cxn modelId="{A7F71CDA-85C2-0941-A78E-9491DB1CD8ED}" type="presOf" srcId="{1984602E-8E19-194F-896F-B0690B083663}" destId="{33230AA1-7262-FE44-813C-4344A87DEF7E}" srcOrd="0" destOrd="0" presId="urn:microsoft.com/office/officeart/2005/8/layout/hList9"/>
    <dgm:cxn modelId="{2AAA69EA-F35B-A34A-BCAD-97A46973A5B0}" type="presOf" srcId="{19F660DF-94E6-3245-AA9D-4CDF35268003}" destId="{61129D59-08FB-EC43-A695-848A6E23498D}" srcOrd="0" destOrd="0" presId="urn:microsoft.com/office/officeart/2005/8/layout/hList9"/>
    <dgm:cxn modelId="{1309A1EC-0E5E-1848-BE3E-173A8732763F}" srcId="{5BD21BEC-30C8-3248-8666-B5E5D79E39F3}" destId="{1984602E-8E19-194F-896F-B0690B083663}" srcOrd="0" destOrd="0" parTransId="{4B170C81-C970-1C43-8E4F-96DD9E111A93}" sibTransId="{08B2495A-5928-7148-A45A-CA43D67ACBA5}"/>
    <dgm:cxn modelId="{09A256FE-D066-264A-987E-90A700CD1488}" srcId="{0E17A979-800B-5F45-B805-46AB4325846D}" destId="{6E47E3AB-DD40-1F4C-BE6E-C334C2614C9B}" srcOrd="0" destOrd="0" parTransId="{2EA9149D-A6AA-EA4B-BD85-BBA5567D2713}" sibTransId="{25F05F48-D754-CC45-AD22-E1B1D158B2BB}"/>
    <dgm:cxn modelId="{DC625142-0BE6-AC45-BD9E-51C6E4BEC26F}" type="presParOf" srcId="{0432386B-85BB-CD44-9451-6870F80173B9}" destId="{175AB5A9-20F7-1C49-955E-1780D0986DDF}" srcOrd="0" destOrd="0" presId="urn:microsoft.com/office/officeart/2005/8/layout/hList9"/>
    <dgm:cxn modelId="{C0FB9769-28A7-DD45-AA55-F32C2EE277C4}" type="presParOf" srcId="{0432386B-85BB-CD44-9451-6870F80173B9}" destId="{3339CEAD-F968-8146-BB48-62A43C6EC3ED}" srcOrd="1" destOrd="0" presId="urn:microsoft.com/office/officeart/2005/8/layout/hList9"/>
    <dgm:cxn modelId="{1854A32A-16A1-CC4F-AC12-B629D10DADD2}" type="presParOf" srcId="{3339CEAD-F968-8146-BB48-62A43C6EC3ED}" destId="{F9F9ACDB-5CEE-B647-990A-1B34EA9EA2A9}" srcOrd="0" destOrd="0" presId="urn:microsoft.com/office/officeart/2005/8/layout/hList9"/>
    <dgm:cxn modelId="{B24DC638-8BF3-344B-8231-2AEED560D826}" type="presParOf" srcId="{3339CEAD-F968-8146-BB48-62A43C6EC3ED}" destId="{10C35579-2369-EA47-8529-0C62D5B359A2}" srcOrd="1" destOrd="0" presId="urn:microsoft.com/office/officeart/2005/8/layout/hList9"/>
    <dgm:cxn modelId="{806415A8-D872-124A-BAC9-E75287DF21B9}" type="presParOf" srcId="{10C35579-2369-EA47-8529-0C62D5B359A2}" destId="{8E92EC1E-7CEE-F94D-B7D4-67F744D6C74E}" srcOrd="0" destOrd="0" presId="urn:microsoft.com/office/officeart/2005/8/layout/hList9"/>
    <dgm:cxn modelId="{CF94E21F-EA60-EB49-8FA1-EB0C519B9D91}" type="presParOf" srcId="{10C35579-2369-EA47-8529-0C62D5B359A2}" destId="{4D159BFC-4B0D-1A46-90C6-DC782AEA8951}" srcOrd="1" destOrd="0" presId="urn:microsoft.com/office/officeart/2005/8/layout/hList9"/>
    <dgm:cxn modelId="{E71A02EC-5ED2-F842-9887-06819490D501}" type="presParOf" srcId="{3339CEAD-F968-8146-BB48-62A43C6EC3ED}" destId="{B71031B1-42F1-7143-A3EC-F3A04ED658AE}" srcOrd="2" destOrd="0" presId="urn:microsoft.com/office/officeart/2005/8/layout/hList9"/>
    <dgm:cxn modelId="{94FAEB21-BC98-E94B-B4E3-8122335D1D90}" type="presParOf" srcId="{B71031B1-42F1-7143-A3EC-F3A04ED658AE}" destId="{61129D59-08FB-EC43-A695-848A6E23498D}" srcOrd="0" destOrd="0" presId="urn:microsoft.com/office/officeart/2005/8/layout/hList9"/>
    <dgm:cxn modelId="{822E4D18-24C9-5D4A-A55F-EB8BDD3B3621}" type="presParOf" srcId="{B71031B1-42F1-7143-A3EC-F3A04ED658AE}" destId="{3A0753B6-1991-264F-902D-10E022BFB2A3}" srcOrd="1" destOrd="0" presId="urn:microsoft.com/office/officeart/2005/8/layout/hList9"/>
    <dgm:cxn modelId="{1DD0CDD6-B126-F949-86F9-2C280A82E693}" type="presParOf" srcId="{0432386B-85BB-CD44-9451-6870F80173B9}" destId="{405EB7AF-4AB4-554C-89A8-AA109CE99998}" srcOrd="2" destOrd="0" presId="urn:microsoft.com/office/officeart/2005/8/layout/hList9"/>
    <dgm:cxn modelId="{910712F8-4E86-FB45-93AF-44333C1D8CCF}" type="presParOf" srcId="{0432386B-85BB-CD44-9451-6870F80173B9}" destId="{5D1CFCA1-A293-A741-9645-4A43919C4657}" srcOrd="3" destOrd="0" presId="urn:microsoft.com/office/officeart/2005/8/layout/hList9"/>
    <dgm:cxn modelId="{2600E5E3-E85B-E847-B6BA-109C3EDF50CF}" type="presParOf" srcId="{0432386B-85BB-CD44-9451-6870F80173B9}" destId="{749A95B3-2ACF-E442-BFBA-7BF58E6FC5FC}" srcOrd="4" destOrd="0" presId="urn:microsoft.com/office/officeart/2005/8/layout/hList9"/>
    <dgm:cxn modelId="{8C0EFA49-2553-334B-92EC-F4340A50972E}" type="presParOf" srcId="{0432386B-85BB-CD44-9451-6870F80173B9}" destId="{094AC3A0-9DBF-154C-9069-4B26DE4B6188}" srcOrd="5" destOrd="0" presId="urn:microsoft.com/office/officeart/2005/8/layout/hList9"/>
    <dgm:cxn modelId="{33EE262E-F16D-FA45-AE2B-47A5ED7B7B8E}" type="presParOf" srcId="{0432386B-85BB-CD44-9451-6870F80173B9}" destId="{090ABA54-6F4D-B841-AF30-17FBF0A2FDCF}" srcOrd="6" destOrd="0" presId="urn:microsoft.com/office/officeart/2005/8/layout/hList9"/>
    <dgm:cxn modelId="{8D6B1A04-FB27-1842-A873-4EE1CA160AD5}" type="presParOf" srcId="{090ABA54-6F4D-B841-AF30-17FBF0A2FDCF}" destId="{58978673-51C1-2D41-9CB9-3D2454F289E6}" srcOrd="0" destOrd="0" presId="urn:microsoft.com/office/officeart/2005/8/layout/hList9"/>
    <dgm:cxn modelId="{33CACE31-1BA9-884A-B14F-DAA918C505BB}" type="presParOf" srcId="{090ABA54-6F4D-B841-AF30-17FBF0A2FDCF}" destId="{BF360487-4472-0A4E-B615-7AFBC85C5755}" srcOrd="1" destOrd="0" presId="urn:microsoft.com/office/officeart/2005/8/layout/hList9"/>
    <dgm:cxn modelId="{5F3C0A26-6A86-0A4D-B961-6BBBED7DF381}" type="presParOf" srcId="{BF360487-4472-0A4E-B615-7AFBC85C5755}" destId="{33230AA1-7262-FE44-813C-4344A87DEF7E}" srcOrd="0" destOrd="0" presId="urn:microsoft.com/office/officeart/2005/8/layout/hList9"/>
    <dgm:cxn modelId="{37614080-8B02-D342-8CEE-14679160AAE9}" type="presParOf" srcId="{BF360487-4472-0A4E-B615-7AFBC85C5755}" destId="{979040E0-8C38-5945-940E-FE1E8BEAB4CE}" srcOrd="1" destOrd="0" presId="urn:microsoft.com/office/officeart/2005/8/layout/hList9"/>
    <dgm:cxn modelId="{CA0D1FEC-CA7F-184A-BAC3-94D9016FF76A}" type="presParOf" srcId="{090ABA54-6F4D-B841-AF30-17FBF0A2FDCF}" destId="{4928B87B-187E-1540-8AB4-EE990F9469A7}" srcOrd="2" destOrd="0" presId="urn:microsoft.com/office/officeart/2005/8/layout/hList9"/>
    <dgm:cxn modelId="{C958FE57-7196-0E49-BF34-5797DAADFD18}" type="presParOf" srcId="{4928B87B-187E-1540-8AB4-EE990F9469A7}" destId="{B6103088-0D3F-DC4C-9BC6-F964393951B9}" srcOrd="0" destOrd="0" presId="urn:microsoft.com/office/officeart/2005/8/layout/hList9"/>
    <dgm:cxn modelId="{C0B99B8E-73F5-CD45-A40B-A24E45D2951A}" type="presParOf" srcId="{4928B87B-187E-1540-8AB4-EE990F9469A7}" destId="{F201FC6A-1646-5643-85FF-107DCBD12B95}" srcOrd="1" destOrd="0" presId="urn:microsoft.com/office/officeart/2005/8/layout/hList9"/>
    <dgm:cxn modelId="{FC067B5A-F712-DC45-89DE-79C43DED1513}" type="presParOf" srcId="{0432386B-85BB-CD44-9451-6870F80173B9}" destId="{1CDF794B-781C-6140-A2DA-142647C63012}" srcOrd="7" destOrd="0" presId="urn:microsoft.com/office/officeart/2005/8/layout/hList9"/>
    <dgm:cxn modelId="{1FA4BFE1-9A11-834C-B108-AE037FD7A1DC}" type="presParOf" srcId="{0432386B-85BB-CD44-9451-6870F80173B9}" destId="{6A8F0FCE-599D-0041-8B6B-E58361C75381}"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7BCACC3-AC28-BF4C-B09C-2EF11A10B5DF}" type="doc">
      <dgm:prSet loTypeId="urn:microsoft.com/office/officeart/2005/8/layout/vList6" loCatId="" qsTypeId="urn:microsoft.com/office/officeart/2005/8/quickstyle/simple1" qsCatId="simple" csTypeId="urn:microsoft.com/office/officeart/2005/8/colors/accent1_2" csCatId="accent1" phldr="1"/>
      <dgm:spPr/>
      <dgm:t>
        <a:bodyPr/>
        <a:lstStyle/>
        <a:p>
          <a:endParaRPr lang="en-GB"/>
        </a:p>
      </dgm:t>
    </dgm:pt>
    <dgm:pt modelId="{D5C61430-BDCD-F541-A67F-1C452FB2EF11}">
      <dgm:prSet phldrT="[Text]"/>
      <dgm:spPr/>
      <dgm:t>
        <a:bodyPr/>
        <a:lstStyle/>
        <a:p>
          <a:r>
            <a:rPr lang="ar-SA" dirty="0"/>
            <a:t>أولاً: أحوال الجد عند عدم الأخوة</a:t>
          </a:r>
          <a:endParaRPr lang="en-GB" dirty="0"/>
        </a:p>
      </dgm:t>
    </dgm:pt>
    <dgm:pt modelId="{45A31B52-AC39-6449-B5A2-D486D9D83E3D}" type="parTrans" cxnId="{DA5246A5-592C-A64A-880B-C692568A4799}">
      <dgm:prSet/>
      <dgm:spPr/>
      <dgm:t>
        <a:bodyPr/>
        <a:lstStyle/>
        <a:p>
          <a:endParaRPr lang="en-GB"/>
        </a:p>
      </dgm:t>
    </dgm:pt>
    <dgm:pt modelId="{5F675539-4CC0-AB4A-BC9F-CCAA27E5B685}" type="sibTrans" cxnId="{DA5246A5-592C-A64A-880B-C692568A4799}">
      <dgm:prSet/>
      <dgm:spPr/>
      <dgm:t>
        <a:bodyPr/>
        <a:lstStyle/>
        <a:p>
          <a:endParaRPr lang="en-GB"/>
        </a:p>
      </dgm:t>
    </dgm:pt>
    <dgm:pt modelId="{F1C658AD-CA8E-D549-8025-B23E24E0425F}">
      <dgm:prSet phldrT="[Text]"/>
      <dgm:spPr/>
      <dgm:t>
        <a:bodyPr/>
        <a:lstStyle/>
        <a:p>
          <a:r>
            <a:rPr lang="ar-SA" dirty="0"/>
            <a:t>يحجب بالأب، ويحل محله إذا كان الأب متوفى</a:t>
          </a:r>
          <a:endParaRPr lang="en-GB" dirty="0"/>
        </a:p>
      </dgm:t>
    </dgm:pt>
    <dgm:pt modelId="{0B6D8D4E-B90E-4944-BD4E-6D0862EBAF83}" type="parTrans" cxnId="{88903B09-5E6B-A246-8B34-6F323B81EE84}">
      <dgm:prSet/>
      <dgm:spPr/>
      <dgm:t>
        <a:bodyPr/>
        <a:lstStyle/>
        <a:p>
          <a:endParaRPr lang="en-GB"/>
        </a:p>
      </dgm:t>
    </dgm:pt>
    <dgm:pt modelId="{5DA0C2D6-4DB6-784D-A8DA-481B4C268512}" type="sibTrans" cxnId="{88903B09-5E6B-A246-8B34-6F323B81EE84}">
      <dgm:prSet/>
      <dgm:spPr/>
      <dgm:t>
        <a:bodyPr/>
        <a:lstStyle/>
        <a:p>
          <a:endParaRPr lang="en-GB"/>
        </a:p>
      </dgm:t>
    </dgm:pt>
    <dgm:pt modelId="{0BCE701D-1897-584C-BD1A-26E32EB97EC8}">
      <dgm:prSet phldrT="[Text]"/>
      <dgm:spPr/>
      <dgm:t>
        <a:bodyPr/>
        <a:lstStyle/>
        <a:p>
          <a:r>
            <a:rPr lang="ar-SA" dirty="0"/>
            <a:t>فيأخذ بالتعصيب الباقي بعد توزيع أصحاب الفروض</a:t>
          </a:r>
          <a:endParaRPr lang="en-GB" dirty="0"/>
        </a:p>
      </dgm:t>
    </dgm:pt>
    <dgm:pt modelId="{20101216-50F6-F24F-AB18-A3D7FD720F33}" type="parTrans" cxnId="{FA2E5EA7-339C-4D40-AA67-6803B9C77BDE}">
      <dgm:prSet/>
      <dgm:spPr/>
      <dgm:t>
        <a:bodyPr/>
        <a:lstStyle/>
        <a:p>
          <a:endParaRPr lang="en-GB"/>
        </a:p>
      </dgm:t>
    </dgm:pt>
    <dgm:pt modelId="{B96A6DBE-9170-8745-9FA0-669DE259208F}" type="sibTrans" cxnId="{FA2E5EA7-339C-4D40-AA67-6803B9C77BDE}">
      <dgm:prSet/>
      <dgm:spPr/>
      <dgm:t>
        <a:bodyPr/>
        <a:lstStyle/>
        <a:p>
          <a:endParaRPr lang="en-GB"/>
        </a:p>
      </dgm:t>
    </dgm:pt>
    <dgm:pt modelId="{589D0952-2260-CB4F-BD76-E5BC0FAA57F6}">
      <dgm:prSet phldrT="[Text]"/>
      <dgm:spPr/>
      <dgm:t>
        <a:bodyPr/>
        <a:lstStyle/>
        <a:p>
          <a:r>
            <a:rPr lang="ar-SA" dirty="0"/>
            <a:t>ثانياً: إذا كان للمتوفى أخوة وجد</a:t>
          </a:r>
          <a:endParaRPr lang="en-GB" dirty="0"/>
        </a:p>
      </dgm:t>
    </dgm:pt>
    <dgm:pt modelId="{1E569984-496F-644D-B411-77C5C4980EE5}" type="parTrans" cxnId="{5F158B8D-C5A4-984C-899C-2EAE585FBD41}">
      <dgm:prSet/>
      <dgm:spPr/>
      <dgm:t>
        <a:bodyPr/>
        <a:lstStyle/>
        <a:p>
          <a:endParaRPr lang="en-GB"/>
        </a:p>
      </dgm:t>
    </dgm:pt>
    <dgm:pt modelId="{720EA43B-AB53-FC49-B425-4CB0AF5C7913}" type="sibTrans" cxnId="{5F158B8D-C5A4-984C-899C-2EAE585FBD41}">
      <dgm:prSet/>
      <dgm:spPr/>
      <dgm:t>
        <a:bodyPr/>
        <a:lstStyle/>
        <a:p>
          <a:endParaRPr lang="en-GB"/>
        </a:p>
      </dgm:t>
    </dgm:pt>
    <dgm:pt modelId="{7E0F5DF0-909D-FD44-8989-3FD406D251BF}">
      <dgm:prSet phldrT="[Text]"/>
      <dgm:spPr/>
      <dgm:t>
        <a:bodyPr/>
        <a:lstStyle/>
        <a:p>
          <a:r>
            <a:rPr lang="ar-SA" dirty="0"/>
            <a:t>أبي حنيفة الجد والد ويحجب الأخوة عند الحنفية</a:t>
          </a:r>
          <a:endParaRPr lang="en-GB" dirty="0"/>
        </a:p>
      </dgm:t>
    </dgm:pt>
    <dgm:pt modelId="{4EAA7ED2-4608-D645-BE06-F44ECBB6D1C8}" type="parTrans" cxnId="{1CBB8010-54DD-7243-81B7-7600C301D35D}">
      <dgm:prSet/>
      <dgm:spPr/>
      <dgm:t>
        <a:bodyPr/>
        <a:lstStyle/>
        <a:p>
          <a:endParaRPr lang="en-GB"/>
        </a:p>
      </dgm:t>
    </dgm:pt>
    <dgm:pt modelId="{47C6A426-8C71-AA46-BCA9-6B62A1A6E7F1}" type="sibTrans" cxnId="{1CBB8010-54DD-7243-81B7-7600C301D35D}">
      <dgm:prSet/>
      <dgm:spPr/>
      <dgm:t>
        <a:bodyPr/>
        <a:lstStyle/>
        <a:p>
          <a:endParaRPr lang="en-GB"/>
        </a:p>
      </dgm:t>
    </dgm:pt>
    <dgm:pt modelId="{B7F26DD9-80CF-C542-ADE2-D556C4C1818F}">
      <dgm:prSet phldrT="[Text]"/>
      <dgm:spPr/>
      <dgm:t>
        <a:bodyPr/>
        <a:lstStyle/>
        <a:p>
          <a:r>
            <a:rPr lang="ar-SA" dirty="0"/>
            <a:t>الجمهور فقالوا بتوريث الأخوة مع الجد، فإن كانوا نساءً أخذن الفرض وهو الثلثان، وإن كانوا ذكوراً ونساءً فللجد الثلث، والباقي يوزع للذكر مثل حظ الأنثيين.</a:t>
          </a:r>
          <a:endParaRPr lang="en-GB" dirty="0"/>
        </a:p>
      </dgm:t>
    </dgm:pt>
    <dgm:pt modelId="{9E616CE7-7671-934B-999C-22FF34CE9654}" type="parTrans" cxnId="{F47AABD6-2C8F-5846-87FC-8F0C2C70A4D0}">
      <dgm:prSet/>
      <dgm:spPr/>
      <dgm:t>
        <a:bodyPr/>
        <a:lstStyle/>
        <a:p>
          <a:endParaRPr lang="en-GB"/>
        </a:p>
      </dgm:t>
    </dgm:pt>
    <dgm:pt modelId="{19F3CC35-C211-3444-A784-C2BD59EC22C9}" type="sibTrans" cxnId="{F47AABD6-2C8F-5846-87FC-8F0C2C70A4D0}">
      <dgm:prSet/>
      <dgm:spPr/>
      <dgm:t>
        <a:bodyPr/>
        <a:lstStyle/>
        <a:p>
          <a:endParaRPr lang="en-GB"/>
        </a:p>
      </dgm:t>
    </dgm:pt>
    <dgm:pt modelId="{BEA161F3-79C7-1347-9A20-106FAF7F80BB}" type="pres">
      <dgm:prSet presAssocID="{57BCACC3-AC28-BF4C-B09C-2EF11A10B5DF}" presName="Name0" presStyleCnt="0">
        <dgm:presLayoutVars>
          <dgm:dir/>
          <dgm:animLvl val="lvl"/>
          <dgm:resizeHandles/>
        </dgm:presLayoutVars>
      </dgm:prSet>
      <dgm:spPr/>
    </dgm:pt>
    <dgm:pt modelId="{3CB1F7EA-EFAC-E740-A282-987AE5F307F6}" type="pres">
      <dgm:prSet presAssocID="{D5C61430-BDCD-F541-A67F-1C452FB2EF11}" presName="linNode" presStyleCnt="0"/>
      <dgm:spPr/>
    </dgm:pt>
    <dgm:pt modelId="{F9D3FD53-D402-BF49-8846-51C3D82012B6}" type="pres">
      <dgm:prSet presAssocID="{D5C61430-BDCD-F541-A67F-1C452FB2EF11}" presName="parentShp" presStyleLbl="node1" presStyleIdx="0" presStyleCnt="2">
        <dgm:presLayoutVars>
          <dgm:bulletEnabled val="1"/>
        </dgm:presLayoutVars>
      </dgm:prSet>
      <dgm:spPr/>
    </dgm:pt>
    <dgm:pt modelId="{86586328-A2F3-3A4B-B3CB-3C768C6A0B88}" type="pres">
      <dgm:prSet presAssocID="{D5C61430-BDCD-F541-A67F-1C452FB2EF11}" presName="childShp" presStyleLbl="bgAccFollowNode1" presStyleIdx="0" presStyleCnt="2">
        <dgm:presLayoutVars>
          <dgm:bulletEnabled val="1"/>
        </dgm:presLayoutVars>
      </dgm:prSet>
      <dgm:spPr/>
    </dgm:pt>
    <dgm:pt modelId="{DC9CF43C-85E3-7448-9461-62EA492EBAA5}" type="pres">
      <dgm:prSet presAssocID="{5F675539-4CC0-AB4A-BC9F-CCAA27E5B685}" presName="spacing" presStyleCnt="0"/>
      <dgm:spPr/>
    </dgm:pt>
    <dgm:pt modelId="{7FFA92E2-3531-214B-9516-A9AD30874B24}" type="pres">
      <dgm:prSet presAssocID="{589D0952-2260-CB4F-BD76-E5BC0FAA57F6}" presName="linNode" presStyleCnt="0"/>
      <dgm:spPr/>
    </dgm:pt>
    <dgm:pt modelId="{B030E910-50E7-914C-B192-6F30268192DC}" type="pres">
      <dgm:prSet presAssocID="{589D0952-2260-CB4F-BD76-E5BC0FAA57F6}" presName="parentShp" presStyleLbl="node1" presStyleIdx="1" presStyleCnt="2">
        <dgm:presLayoutVars>
          <dgm:bulletEnabled val="1"/>
        </dgm:presLayoutVars>
      </dgm:prSet>
      <dgm:spPr/>
    </dgm:pt>
    <dgm:pt modelId="{FA029C38-E535-794F-B006-2E16A8C396D2}" type="pres">
      <dgm:prSet presAssocID="{589D0952-2260-CB4F-BD76-E5BC0FAA57F6}" presName="childShp" presStyleLbl="bgAccFollowNode1" presStyleIdx="1" presStyleCnt="2">
        <dgm:presLayoutVars>
          <dgm:bulletEnabled val="1"/>
        </dgm:presLayoutVars>
      </dgm:prSet>
      <dgm:spPr/>
    </dgm:pt>
  </dgm:ptLst>
  <dgm:cxnLst>
    <dgm:cxn modelId="{88903B09-5E6B-A246-8B34-6F323B81EE84}" srcId="{D5C61430-BDCD-F541-A67F-1C452FB2EF11}" destId="{F1C658AD-CA8E-D549-8025-B23E24E0425F}" srcOrd="0" destOrd="0" parTransId="{0B6D8D4E-B90E-4944-BD4E-6D0862EBAF83}" sibTransId="{5DA0C2D6-4DB6-784D-A8DA-481B4C268512}"/>
    <dgm:cxn modelId="{30AC9C0D-2B2E-8246-9FDC-5BCB5B46586E}" type="presOf" srcId="{F1C658AD-CA8E-D549-8025-B23E24E0425F}" destId="{86586328-A2F3-3A4B-B3CB-3C768C6A0B88}" srcOrd="0" destOrd="0" presId="urn:microsoft.com/office/officeart/2005/8/layout/vList6"/>
    <dgm:cxn modelId="{1CBB8010-54DD-7243-81B7-7600C301D35D}" srcId="{589D0952-2260-CB4F-BD76-E5BC0FAA57F6}" destId="{7E0F5DF0-909D-FD44-8989-3FD406D251BF}" srcOrd="0" destOrd="0" parTransId="{4EAA7ED2-4608-D645-BE06-F44ECBB6D1C8}" sibTransId="{47C6A426-8C71-AA46-BCA9-6B62A1A6E7F1}"/>
    <dgm:cxn modelId="{8B19A222-7533-4448-95B5-E5196444DD3F}" type="presOf" srcId="{B7F26DD9-80CF-C542-ADE2-D556C4C1818F}" destId="{FA029C38-E535-794F-B006-2E16A8C396D2}" srcOrd="0" destOrd="1" presId="urn:microsoft.com/office/officeart/2005/8/layout/vList6"/>
    <dgm:cxn modelId="{25379C34-6D1B-8343-B99B-24369DF43F66}" type="presOf" srcId="{57BCACC3-AC28-BF4C-B09C-2EF11A10B5DF}" destId="{BEA161F3-79C7-1347-9A20-106FAF7F80BB}" srcOrd="0" destOrd="0" presId="urn:microsoft.com/office/officeart/2005/8/layout/vList6"/>
    <dgm:cxn modelId="{8410A038-5B4C-5A44-BD4E-DEBC35114875}" type="presOf" srcId="{0BCE701D-1897-584C-BD1A-26E32EB97EC8}" destId="{86586328-A2F3-3A4B-B3CB-3C768C6A0B88}" srcOrd="0" destOrd="1" presId="urn:microsoft.com/office/officeart/2005/8/layout/vList6"/>
    <dgm:cxn modelId="{504C376E-C9BA-B849-A9BA-078B886C51F0}" type="presOf" srcId="{D5C61430-BDCD-F541-A67F-1C452FB2EF11}" destId="{F9D3FD53-D402-BF49-8846-51C3D82012B6}" srcOrd="0" destOrd="0" presId="urn:microsoft.com/office/officeart/2005/8/layout/vList6"/>
    <dgm:cxn modelId="{5F158B8D-C5A4-984C-899C-2EAE585FBD41}" srcId="{57BCACC3-AC28-BF4C-B09C-2EF11A10B5DF}" destId="{589D0952-2260-CB4F-BD76-E5BC0FAA57F6}" srcOrd="1" destOrd="0" parTransId="{1E569984-496F-644D-B411-77C5C4980EE5}" sibTransId="{720EA43B-AB53-FC49-B425-4CB0AF5C7913}"/>
    <dgm:cxn modelId="{DA5246A5-592C-A64A-880B-C692568A4799}" srcId="{57BCACC3-AC28-BF4C-B09C-2EF11A10B5DF}" destId="{D5C61430-BDCD-F541-A67F-1C452FB2EF11}" srcOrd="0" destOrd="0" parTransId="{45A31B52-AC39-6449-B5A2-D486D9D83E3D}" sibTransId="{5F675539-4CC0-AB4A-BC9F-CCAA27E5B685}"/>
    <dgm:cxn modelId="{FA2E5EA7-339C-4D40-AA67-6803B9C77BDE}" srcId="{D5C61430-BDCD-F541-A67F-1C452FB2EF11}" destId="{0BCE701D-1897-584C-BD1A-26E32EB97EC8}" srcOrd="1" destOrd="0" parTransId="{20101216-50F6-F24F-AB18-A3D7FD720F33}" sibTransId="{B96A6DBE-9170-8745-9FA0-669DE259208F}"/>
    <dgm:cxn modelId="{B915F6AB-BC04-BA4B-AB5D-728A6D20C189}" type="presOf" srcId="{7E0F5DF0-909D-FD44-8989-3FD406D251BF}" destId="{FA029C38-E535-794F-B006-2E16A8C396D2}" srcOrd="0" destOrd="0" presId="urn:microsoft.com/office/officeart/2005/8/layout/vList6"/>
    <dgm:cxn modelId="{005DDCD0-034B-5642-892F-EC917227547F}" type="presOf" srcId="{589D0952-2260-CB4F-BD76-E5BC0FAA57F6}" destId="{B030E910-50E7-914C-B192-6F30268192DC}" srcOrd="0" destOrd="0" presId="urn:microsoft.com/office/officeart/2005/8/layout/vList6"/>
    <dgm:cxn modelId="{F47AABD6-2C8F-5846-87FC-8F0C2C70A4D0}" srcId="{589D0952-2260-CB4F-BD76-E5BC0FAA57F6}" destId="{B7F26DD9-80CF-C542-ADE2-D556C4C1818F}" srcOrd="1" destOrd="0" parTransId="{9E616CE7-7671-934B-999C-22FF34CE9654}" sibTransId="{19F3CC35-C211-3444-A784-C2BD59EC22C9}"/>
    <dgm:cxn modelId="{4570BB91-CF8D-6E43-91D4-519DE4088F56}" type="presParOf" srcId="{BEA161F3-79C7-1347-9A20-106FAF7F80BB}" destId="{3CB1F7EA-EFAC-E740-A282-987AE5F307F6}" srcOrd="0" destOrd="0" presId="urn:microsoft.com/office/officeart/2005/8/layout/vList6"/>
    <dgm:cxn modelId="{203DCC69-0C7A-A444-9FB5-28FB6458DA55}" type="presParOf" srcId="{3CB1F7EA-EFAC-E740-A282-987AE5F307F6}" destId="{F9D3FD53-D402-BF49-8846-51C3D82012B6}" srcOrd="0" destOrd="0" presId="urn:microsoft.com/office/officeart/2005/8/layout/vList6"/>
    <dgm:cxn modelId="{A84955E7-26F0-6A44-B067-D3A839DAEDE0}" type="presParOf" srcId="{3CB1F7EA-EFAC-E740-A282-987AE5F307F6}" destId="{86586328-A2F3-3A4B-B3CB-3C768C6A0B88}" srcOrd="1" destOrd="0" presId="urn:microsoft.com/office/officeart/2005/8/layout/vList6"/>
    <dgm:cxn modelId="{61F4736E-47C1-1C4D-961E-11C81582DBB8}" type="presParOf" srcId="{BEA161F3-79C7-1347-9A20-106FAF7F80BB}" destId="{DC9CF43C-85E3-7448-9461-62EA492EBAA5}" srcOrd="1" destOrd="0" presId="urn:microsoft.com/office/officeart/2005/8/layout/vList6"/>
    <dgm:cxn modelId="{142B31F7-3C0C-3946-B651-A372894E8DB4}" type="presParOf" srcId="{BEA161F3-79C7-1347-9A20-106FAF7F80BB}" destId="{7FFA92E2-3531-214B-9516-A9AD30874B24}" srcOrd="2" destOrd="0" presId="urn:microsoft.com/office/officeart/2005/8/layout/vList6"/>
    <dgm:cxn modelId="{7320AC07-8766-0044-A094-DF9F5D3F2714}" type="presParOf" srcId="{7FFA92E2-3531-214B-9516-A9AD30874B24}" destId="{B030E910-50E7-914C-B192-6F30268192DC}" srcOrd="0" destOrd="0" presId="urn:microsoft.com/office/officeart/2005/8/layout/vList6"/>
    <dgm:cxn modelId="{B299F2B6-398A-394C-8AA8-27AC8E6ABAB8}" type="presParOf" srcId="{7FFA92E2-3531-214B-9516-A9AD30874B24}" destId="{FA029C38-E535-794F-B006-2E16A8C396D2}"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870CEFD-890D-BB4B-8AD4-A24FD1CC3A81}" type="doc">
      <dgm:prSet loTypeId="urn:microsoft.com/office/officeart/2009/3/layout/SubStepProcess" loCatId="" qsTypeId="urn:microsoft.com/office/officeart/2005/8/quickstyle/simple1" qsCatId="simple" csTypeId="urn:microsoft.com/office/officeart/2005/8/colors/accent1_2" csCatId="accent1" phldr="1"/>
      <dgm:spPr/>
      <dgm:t>
        <a:bodyPr/>
        <a:lstStyle/>
        <a:p>
          <a:endParaRPr lang="en-GB"/>
        </a:p>
      </dgm:t>
    </dgm:pt>
    <dgm:pt modelId="{0B3293FA-71E9-2C47-A71F-0495A83CDBD1}">
      <dgm:prSet phldrT="[Text]"/>
      <dgm:spPr/>
      <dgm:t>
        <a:bodyPr/>
        <a:lstStyle/>
        <a:p>
          <a:r>
            <a:rPr lang="ar-SA" dirty="0"/>
            <a:t>الجدات غير المحجوبات بالأم</a:t>
          </a:r>
          <a:endParaRPr lang="en-GB" dirty="0"/>
        </a:p>
      </dgm:t>
    </dgm:pt>
    <dgm:pt modelId="{852EFE84-E364-884D-A45B-58A9F337C365}" type="parTrans" cxnId="{59CABB52-EAB7-264A-9E21-557F0103FDEF}">
      <dgm:prSet/>
      <dgm:spPr/>
      <dgm:t>
        <a:bodyPr/>
        <a:lstStyle/>
        <a:p>
          <a:endParaRPr lang="en-GB"/>
        </a:p>
      </dgm:t>
    </dgm:pt>
    <dgm:pt modelId="{2772B567-959F-A54B-A6B0-A8C639A6D6AD}" type="sibTrans" cxnId="{59CABB52-EAB7-264A-9E21-557F0103FDEF}">
      <dgm:prSet/>
      <dgm:spPr/>
      <dgm:t>
        <a:bodyPr/>
        <a:lstStyle/>
        <a:p>
          <a:endParaRPr lang="en-GB"/>
        </a:p>
      </dgm:t>
    </dgm:pt>
    <dgm:pt modelId="{79362FA0-49FA-1541-854B-DCBA14324812}">
      <dgm:prSet phldrT="[Text]"/>
      <dgm:spPr/>
      <dgm:t>
        <a:bodyPr/>
        <a:lstStyle/>
        <a:p>
          <a:pPr rtl="1"/>
          <a:r>
            <a:rPr lang="ar-SA" dirty="0"/>
            <a:t>أم الأم </a:t>
          </a:r>
          <a:endParaRPr lang="en-GB" dirty="0"/>
        </a:p>
      </dgm:t>
    </dgm:pt>
    <dgm:pt modelId="{E5E5B2C7-BDE9-3943-BE06-5B53527216CD}" type="parTrans" cxnId="{B8F72005-BFAA-3447-B0DB-F1D9D189E9C8}">
      <dgm:prSet/>
      <dgm:spPr/>
      <dgm:t>
        <a:bodyPr/>
        <a:lstStyle/>
        <a:p>
          <a:endParaRPr lang="en-GB"/>
        </a:p>
      </dgm:t>
    </dgm:pt>
    <dgm:pt modelId="{2F088734-FBAF-8848-A8E8-3C0CB4FCF236}" type="sibTrans" cxnId="{B8F72005-BFAA-3447-B0DB-F1D9D189E9C8}">
      <dgm:prSet/>
      <dgm:spPr/>
      <dgm:t>
        <a:bodyPr/>
        <a:lstStyle/>
        <a:p>
          <a:endParaRPr lang="en-GB"/>
        </a:p>
      </dgm:t>
    </dgm:pt>
    <dgm:pt modelId="{6F7DDB0D-2DD1-B54E-AC07-1049B73BFFC6}">
      <dgm:prSet phldrT="[Text]"/>
      <dgm:spPr/>
      <dgm:t>
        <a:bodyPr/>
        <a:lstStyle/>
        <a:p>
          <a:pPr rtl="1"/>
          <a:r>
            <a:rPr lang="ar-SA" dirty="0"/>
            <a:t>أم الأب </a:t>
          </a:r>
          <a:endParaRPr lang="en-GB" dirty="0"/>
        </a:p>
      </dgm:t>
    </dgm:pt>
    <dgm:pt modelId="{5D53B995-3583-D44D-A15D-E3C367990A80}" type="parTrans" cxnId="{43CB9034-2E6C-7448-9626-6252AC5AC461}">
      <dgm:prSet/>
      <dgm:spPr/>
      <dgm:t>
        <a:bodyPr/>
        <a:lstStyle/>
        <a:p>
          <a:endParaRPr lang="en-GB"/>
        </a:p>
      </dgm:t>
    </dgm:pt>
    <dgm:pt modelId="{CE3A3A83-5ABC-1546-BAA2-FDE5D0F6BB29}" type="sibTrans" cxnId="{43CB9034-2E6C-7448-9626-6252AC5AC461}">
      <dgm:prSet/>
      <dgm:spPr/>
      <dgm:t>
        <a:bodyPr/>
        <a:lstStyle/>
        <a:p>
          <a:endParaRPr lang="en-GB"/>
        </a:p>
      </dgm:t>
    </dgm:pt>
    <dgm:pt modelId="{A9827DD6-132B-804C-8F7F-42854E20C503}">
      <dgm:prSet phldrT="[Text]"/>
      <dgm:spPr/>
      <dgm:t>
        <a:bodyPr/>
        <a:lstStyle/>
        <a:p>
          <a:r>
            <a:rPr lang="ar-SA" dirty="0"/>
            <a:t>السدس إذا انفردت</a:t>
          </a:r>
          <a:endParaRPr lang="en-GB" dirty="0"/>
        </a:p>
      </dgm:t>
    </dgm:pt>
    <dgm:pt modelId="{E2CE2107-14DF-3745-8708-A06F19E89901}" type="parTrans" cxnId="{609AAA61-5E23-F940-A616-BA78239D2B3C}">
      <dgm:prSet/>
      <dgm:spPr/>
      <dgm:t>
        <a:bodyPr/>
        <a:lstStyle/>
        <a:p>
          <a:endParaRPr lang="en-GB"/>
        </a:p>
      </dgm:t>
    </dgm:pt>
    <dgm:pt modelId="{D6E52BD5-1D6F-7344-B6CD-4B9713939B02}" type="sibTrans" cxnId="{609AAA61-5E23-F940-A616-BA78239D2B3C}">
      <dgm:prSet/>
      <dgm:spPr/>
      <dgm:t>
        <a:bodyPr/>
        <a:lstStyle/>
        <a:p>
          <a:endParaRPr lang="en-GB"/>
        </a:p>
      </dgm:t>
    </dgm:pt>
    <dgm:pt modelId="{EB44524C-DEFE-9547-A63E-E3CB35FE56F5}">
      <dgm:prSet phldrT="[Text]"/>
      <dgm:spPr/>
      <dgm:t>
        <a:bodyPr/>
        <a:lstStyle/>
        <a:p>
          <a:r>
            <a:rPr lang="ar-SA" dirty="0"/>
            <a:t>ويتقاسمن السدس إذا اجتمعتا</a:t>
          </a:r>
          <a:endParaRPr lang="en-GB" dirty="0"/>
        </a:p>
      </dgm:t>
    </dgm:pt>
    <dgm:pt modelId="{DB6E473D-5812-1E41-BB46-6A8EEA7474B4}" type="parTrans" cxnId="{E8428C5A-140C-3746-AC67-8876CA948C01}">
      <dgm:prSet/>
      <dgm:spPr/>
      <dgm:t>
        <a:bodyPr/>
        <a:lstStyle/>
        <a:p>
          <a:endParaRPr lang="en-GB"/>
        </a:p>
      </dgm:t>
    </dgm:pt>
    <dgm:pt modelId="{F10B091D-A1DB-5343-82B2-178955E7D1EA}" type="sibTrans" cxnId="{E8428C5A-140C-3746-AC67-8876CA948C01}">
      <dgm:prSet/>
      <dgm:spPr/>
      <dgm:t>
        <a:bodyPr/>
        <a:lstStyle/>
        <a:p>
          <a:endParaRPr lang="en-GB"/>
        </a:p>
      </dgm:t>
    </dgm:pt>
    <dgm:pt modelId="{66CC1D73-DDDC-654E-A185-46660F50912E}" type="pres">
      <dgm:prSet presAssocID="{B870CEFD-890D-BB4B-8AD4-A24FD1CC3A81}" presName="Name0" presStyleCnt="0">
        <dgm:presLayoutVars>
          <dgm:chMax val="7"/>
          <dgm:dir/>
          <dgm:animOne val="branch"/>
        </dgm:presLayoutVars>
      </dgm:prSet>
      <dgm:spPr/>
    </dgm:pt>
    <dgm:pt modelId="{8A2A3311-6BD0-2C42-B47D-310A119C61DB}" type="pres">
      <dgm:prSet presAssocID="{0B3293FA-71E9-2C47-A71F-0495A83CDBD1}" presName="parTx1" presStyleLbl="node1" presStyleIdx="0" presStyleCnt="3" custLinFactNeighborX="18548" custLinFactNeighborY="2727"/>
      <dgm:spPr/>
    </dgm:pt>
    <dgm:pt modelId="{63C470A0-44C7-D948-A5BC-2BEBBBAAAD1F}" type="pres">
      <dgm:prSet presAssocID="{0B3293FA-71E9-2C47-A71F-0495A83CDBD1}" presName="spPre1" presStyleCnt="0"/>
      <dgm:spPr/>
    </dgm:pt>
    <dgm:pt modelId="{971ED367-2EDD-8447-A72C-C90971E1D135}" type="pres">
      <dgm:prSet presAssocID="{0B3293FA-71E9-2C47-A71F-0495A83CDBD1}" presName="chLin1" presStyleCnt="0"/>
      <dgm:spPr/>
    </dgm:pt>
    <dgm:pt modelId="{1527951A-D14D-4C4C-B6A0-276BF1125411}" type="pres">
      <dgm:prSet presAssocID="{E5E5B2C7-BDE9-3943-BE06-5B53527216CD}" presName="Name11" presStyleLbl="parChTrans1D1" presStyleIdx="0" presStyleCnt="8"/>
      <dgm:spPr/>
    </dgm:pt>
    <dgm:pt modelId="{777E6F8B-0270-0644-A94E-7436E9EF6E66}" type="pres">
      <dgm:prSet presAssocID="{E5E5B2C7-BDE9-3943-BE06-5B53527216CD}" presName="Name31" presStyleLbl="parChTrans1D1" presStyleIdx="1" presStyleCnt="8"/>
      <dgm:spPr/>
    </dgm:pt>
    <dgm:pt modelId="{7ADEB970-81A3-0140-A49B-65D08F5ECC70}" type="pres">
      <dgm:prSet presAssocID="{79362FA0-49FA-1541-854B-DCBA14324812}" presName="txAndLines1" presStyleCnt="0"/>
      <dgm:spPr/>
    </dgm:pt>
    <dgm:pt modelId="{B922E189-0C3C-0048-B1CD-1711D9DADAA3}" type="pres">
      <dgm:prSet presAssocID="{79362FA0-49FA-1541-854B-DCBA14324812}" presName="anchor1" presStyleCnt="0"/>
      <dgm:spPr/>
    </dgm:pt>
    <dgm:pt modelId="{E0A1EC46-3A1D-B542-8795-A6583D78B79C}" type="pres">
      <dgm:prSet presAssocID="{79362FA0-49FA-1541-854B-DCBA14324812}" presName="backup1" presStyleCnt="0"/>
      <dgm:spPr/>
    </dgm:pt>
    <dgm:pt modelId="{29E87864-798A-5746-9504-FFFA4DEF8858}" type="pres">
      <dgm:prSet presAssocID="{79362FA0-49FA-1541-854B-DCBA14324812}" presName="preLine1" presStyleLbl="parChTrans1D1" presStyleIdx="2" presStyleCnt="8"/>
      <dgm:spPr/>
    </dgm:pt>
    <dgm:pt modelId="{06F6AF38-500D-2F47-AA95-58A65DD0564F}" type="pres">
      <dgm:prSet presAssocID="{79362FA0-49FA-1541-854B-DCBA14324812}" presName="desTx1" presStyleLbl="revTx" presStyleIdx="0" presStyleCnt="0">
        <dgm:presLayoutVars>
          <dgm:bulletEnabled val="1"/>
        </dgm:presLayoutVars>
      </dgm:prSet>
      <dgm:spPr/>
    </dgm:pt>
    <dgm:pt modelId="{74D7612A-2F59-D240-B6F7-A6B488BF3D40}" type="pres">
      <dgm:prSet presAssocID="{79362FA0-49FA-1541-854B-DCBA14324812}" presName="postLine1" presStyleLbl="parChTrans1D1" presStyleIdx="3" presStyleCnt="8"/>
      <dgm:spPr/>
    </dgm:pt>
    <dgm:pt modelId="{0AF00136-DBEC-D645-A76F-32F883B3D50E}" type="pres">
      <dgm:prSet presAssocID="{5D53B995-3583-D44D-A15D-E3C367990A80}" presName="Name11" presStyleLbl="parChTrans1D1" presStyleIdx="4" presStyleCnt="8"/>
      <dgm:spPr/>
    </dgm:pt>
    <dgm:pt modelId="{EC3B4380-A82D-0C47-87C1-EFC4A9247EFB}" type="pres">
      <dgm:prSet presAssocID="{5D53B995-3583-D44D-A15D-E3C367990A80}" presName="Name31" presStyleLbl="parChTrans1D1" presStyleIdx="5" presStyleCnt="8"/>
      <dgm:spPr/>
    </dgm:pt>
    <dgm:pt modelId="{282B0258-7B3C-DB4A-8F56-396D6B15FF5F}" type="pres">
      <dgm:prSet presAssocID="{6F7DDB0D-2DD1-B54E-AC07-1049B73BFFC6}" presName="txAndLines1" presStyleCnt="0"/>
      <dgm:spPr/>
    </dgm:pt>
    <dgm:pt modelId="{8FE24BF4-16FF-974A-B02F-DB9A0441E887}" type="pres">
      <dgm:prSet presAssocID="{6F7DDB0D-2DD1-B54E-AC07-1049B73BFFC6}" presName="anchor1" presStyleCnt="0"/>
      <dgm:spPr/>
    </dgm:pt>
    <dgm:pt modelId="{6B0D5A94-33CA-A645-8637-174196E9CF63}" type="pres">
      <dgm:prSet presAssocID="{6F7DDB0D-2DD1-B54E-AC07-1049B73BFFC6}" presName="backup1" presStyleCnt="0"/>
      <dgm:spPr/>
    </dgm:pt>
    <dgm:pt modelId="{2D714BF5-4010-FF42-B5C2-570E30A8A1E7}" type="pres">
      <dgm:prSet presAssocID="{6F7DDB0D-2DD1-B54E-AC07-1049B73BFFC6}" presName="preLine1" presStyleLbl="parChTrans1D1" presStyleIdx="6" presStyleCnt="8"/>
      <dgm:spPr/>
    </dgm:pt>
    <dgm:pt modelId="{2C3E6D51-6BAA-1541-A712-D19BDFEBC9C5}" type="pres">
      <dgm:prSet presAssocID="{6F7DDB0D-2DD1-B54E-AC07-1049B73BFFC6}" presName="desTx1" presStyleLbl="revTx" presStyleIdx="0" presStyleCnt="0">
        <dgm:presLayoutVars>
          <dgm:bulletEnabled val="1"/>
        </dgm:presLayoutVars>
      </dgm:prSet>
      <dgm:spPr/>
    </dgm:pt>
    <dgm:pt modelId="{BAA441DA-AAC0-5045-A1FD-3B713EC92A05}" type="pres">
      <dgm:prSet presAssocID="{6F7DDB0D-2DD1-B54E-AC07-1049B73BFFC6}" presName="postLine1" presStyleLbl="parChTrans1D1" presStyleIdx="7" presStyleCnt="8"/>
      <dgm:spPr/>
    </dgm:pt>
    <dgm:pt modelId="{351E5DA2-C55C-6947-B528-82DE8EB7D3E1}" type="pres">
      <dgm:prSet presAssocID="{0B3293FA-71E9-2C47-A71F-0495A83CDBD1}" presName="spPost1" presStyleCnt="0"/>
      <dgm:spPr/>
    </dgm:pt>
    <dgm:pt modelId="{90822024-B1C2-8D43-B5B8-4E05DD8A37EB}" type="pres">
      <dgm:prSet presAssocID="{A9827DD6-132B-804C-8F7F-42854E20C503}" presName="parTx2" presStyleLbl="node1" presStyleIdx="1" presStyleCnt="3"/>
      <dgm:spPr/>
    </dgm:pt>
    <dgm:pt modelId="{DE268455-6EAE-5A42-8CE2-5562D2446615}" type="pres">
      <dgm:prSet presAssocID="{EB44524C-DEFE-9547-A63E-E3CB35FE56F5}" presName="parTx3" presStyleLbl="node1" presStyleIdx="2" presStyleCnt="3"/>
      <dgm:spPr/>
    </dgm:pt>
  </dgm:ptLst>
  <dgm:cxnLst>
    <dgm:cxn modelId="{B8F72005-BFAA-3447-B0DB-F1D9D189E9C8}" srcId="{0B3293FA-71E9-2C47-A71F-0495A83CDBD1}" destId="{79362FA0-49FA-1541-854B-DCBA14324812}" srcOrd="0" destOrd="0" parTransId="{E5E5B2C7-BDE9-3943-BE06-5B53527216CD}" sibTransId="{2F088734-FBAF-8848-A8E8-3C0CB4FCF236}"/>
    <dgm:cxn modelId="{5010C828-C7C1-8A43-AD62-3C7A5A7CAE51}" type="presOf" srcId="{EB44524C-DEFE-9547-A63E-E3CB35FE56F5}" destId="{DE268455-6EAE-5A42-8CE2-5562D2446615}" srcOrd="0" destOrd="0" presId="urn:microsoft.com/office/officeart/2009/3/layout/SubStepProcess"/>
    <dgm:cxn modelId="{43CB9034-2E6C-7448-9626-6252AC5AC461}" srcId="{0B3293FA-71E9-2C47-A71F-0495A83CDBD1}" destId="{6F7DDB0D-2DD1-B54E-AC07-1049B73BFFC6}" srcOrd="1" destOrd="0" parTransId="{5D53B995-3583-D44D-A15D-E3C367990A80}" sibTransId="{CE3A3A83-5ABC-1546-BAA2-FDE5D0F6BB29}"/>
    <dgm:cxn modelId="{3209AD49-D33B-584F-BFF0-EAB5BF533D74}" type="presOf" srcId="{0B3293FA-71E9-2C47-A71F-0495A83CDBD1}" destId="{8A2A3311-6BD0-2C42-B47D-310A119C61DB}" srcOrd="0" destOrd="0" presId="urn:microsoft.com/office/officeart/2009/3/layout/SubStepProcess"/>
    <dgm:cxn modelId="{F082CA51-DE2B-5243-BA71-EC1708959D41}" type="presOf" srcId="{6F7DDB0D-2DD1-B54E-AC07-1049B73BFFC6}" destId="{2C3E6D51-6BAA-1541-A712-D19BDFEBC9C5}" srcOrd="0" destOrd="0" presId="urn:microsoft.com/office/officeart/2009/3/layout/SubStepProcess"/>
    <dgm:cxn modelId="{59CABB52-EAB7-264A-9E21-557F0103FDEF}" srcId="{B870CEFD-890D-BB4B-8AD4-A24FD1CC3A81}" destId="{0B3293FA-71E9-2C47-A71F-0495A83CDBD1}" srcOrd="0" destOrd="0" parTransId="{852EFE84-E364-884D-A45B-58A9F337C365}" sibTransId="{2772B567-959F-A54B-A6B0-A8C639A6D6AD}"/>
    <dgm:cxn modelId="{E8428C5A-140C-3746-AC67-8876CA948C01}" srcId="{B870CEFD-890D-BB4B-8AD4-A24FD1CC3A81}" destId="{EB44524C-DEFE-9547-A63E-E3CB35FE56F5}" srcOrd="2" destOrd="0" parTransId="{DB6E473D-5812-1E41-BB46-6A8EEA7474B4}" sibTransId="{F10B091D-A1DB-5343-82B2-178955E7D1EA}"/>
    <dgm:cxn modelId="{5F91795B-390B-9C41-8DE8-4D8CC7F28DDD}" type="presOf" srcId="{79362FA0-49FA-1541-854B-DCBA14324812}" destId="{06F6AF38-500D-2F47-AA95-58A65DD0564F}" srcOrd="0" destOrd="0" presId="urn:microsoft.com/office/officeart/2009/3/layout/SubStepProcess"/>
    <dgm:cxn modelId="{609AAA61-5E23-F940-A616-BA78239D2B3C}" srcId="{B870CEFD-890D-BB4B-8AD4-A24FD1CC3A81}" destId="{A9827DD6-132B-804C-8F7F-42854E20C503}" srcOrd="1" destOrd="0" parTransId="{E2CE2107-14DF-3745-8708-A06F19E89901}" sibTransId="{D6E52BD5-1D6F-7344-B6CD-4B9713939B02}"/>
    <dgm:cxn modelId="{E446468A-EACF-FE4B-87C7-E573FD8045D0}" type="presOf" srcId="{A9827DD6-132B-804C-8F7F-42854E20C503}" destId="{90822024-B1C2-8D43-B5B8-4E05DD8A37EB}" srcOrd="0" destOrd="0" presId="urn:microsoft.com/office/officeart/2009/3/layout/SubStepProcess"/>
    <dgm:cxn modelId="{9EBCC9E2-6CB1-3B4E-B251-E06AD88E55FA}" type="presOf" srcId="{B870CEFD-890D-BB4B-8AD4-A24FD1CC3A81}" destId="{66CC1D73-DDDC-654E-A185-46660F50912E}" srcOrd="0" destOrd="0" presId="urn:microsoft.com/office/officeart/2009/3/layout/SubStepProcess"/>
    <dgm:cxn modelId="{B87046A1-A786-CB4B-B0E6-995FA2E1D76A}" type="presParOf" srcId="{66CC1D73-DDDC-654E-A185-46660F50912E}" destId="{8A2A3311-6BD0-2C42-B47D-310A119C61DB}" srcOrd="0" destOrd="0" presId="urn:microsoft.com/office/officeart/2009/3/layout/SubStepProcess"/>
    <dgm:cxn modelId="{29049749-0806-8A49-965D-F21444418513}" type="presParOf" srcId="{66CC1D73-DDDC-654E-A185-46660F50912E}" destId="{63C470A0-44C7-D948-A5BC-2BEBBBAAAD1F}" srcOrd="1" destOrd="0" presId="urn:microsoft.com/office/officeart/2009/3/layout/SubStepProcess"/>
    <dgm:cxn modelId="{44F1C126-7AF8-E546-BC4F-54E6C9C83635}" type="presParOf" srcId="{66CC1D73-DDDC-654E-A185-46660F50912E}" destId="{971ED367-2EDD-8447-A72C-C90971E1D135}" srcOrd="2" destOrd="0" presId="urn:microsoft.com/office/officeart/2009/3/layout/SubStepProcess"/>
    <dgm:cxn modelId="{0387C8A9-90BA-C347-BA91-522BD3645DF9}" type="presParOf" srcId="{971ED367-2EDD-8447-A72C-C90971E1D135}" destId="{1527951A-D14D-4C4C-B6A0-276BF1125411}" srcOrd="0" destOrd="0" presId="urn:microsoft.com/office/officeart/2009/3/layout/SubStepProcess"/>
    <dgm:cxn modelId="{1B2DE6DF-78D0-E345-AD63-AEEAE015BB13}" type="presParOf" srcId="{971ED367-2EDD-8447-A72C-C90971E1D135}" destId="{777E6F8B-0270-0644-A94E-7436E9EF6E66}" srcOrd="1" destOrd="0" presId="urn:microsoft.com/office/officeart/2009/3/layout/SubStepProcess"/>
    <dgm:cxn modelId="{7290DEF9-DF99-5340-A7D7-EDA2937EC9CE}" type="presParOf" srcId="{971ED367-2EDD-8447-A72C-C90971E1D135}" destId="{7ADEB970-81A3-0140-A49B-65D08F5ECC70}" srcOrd="2" destOrd="0" presId="urn:microsoft.com/office/officeart/2009/3/layout/SubStepProcess"/>
    <dgm:cxn modelId="{AE32E193-1887-144E-BD5A-18843A791F43}" type="presParOf" srcId="{7ADEB970-81A3-0140-A49B-65D08F5ECC70}" destId="{B922E189-0C3C-0048-B1CD-1711D9DADAA3}" srcOrd="0" destOrd="0" presId="urn:microsoft.com/office/officeart/2009/3/layout/SubStepProcess"/>
    <dgm:cxn modelId="{9DCAA8AD-37DE-C24D-8416-E850532EA257}" type="presParOf" srcId="{7ADEB970-81A3-0140-A49B-65D08F5ECC70}" destId="{E0A1EC46-3A1D-B542-8795-A6583D78B79C}" srcOrd="1" destOrd="0" presId="urn:microsoft.com/office/officeart/2009/3/layout/SubStepProcess"/>
    <dgm:cxn modelId="{5831E268-60B1-CB4E-A569-9B047FFEE9D5}" type="presParOf" srcId="{7ADEB970-81A3-0140-A49B-65D08F5ECC70}" destId="{29E87864-798A-5746-9504-FFFA4DEF8858}" srcOrd="2" destOrd="0" presId="urn:microsoft.com/office/officeart/2009/3/layout/SubStepProcess"/>
    <dgm:cxn modelId="{9FB7CA8E-95B6-EA42-851E-449371215E7C}" type="presParOf" srcId="{7ADEB970-81A3-0140-A49B-65D08F5ECC70}" destId="{06F6AF38-500D-2F47-AA95-58A65DD0564F}" srcOrd="3" destOrd="0" presId="urn:microsoft.com/office/officeart/2009/3/layout/SubStepProcess"/>
    <dgm:cxn modelId="{C0ECE624-10D7-544E-8E1A-C7CFACD8349E}" type="presParOf" srcId="{7ADEB970-81A3-0140-A49B-65D08F5ECC70}" destId="{74D7612A-2F59-D240-B6F7-A6B488BF3D40}" srcOrd="4" destOrd="0" presId="urn:microsoft.com/office/officeart/2009/3/layout/SubStepProcess"/>
    <dgm:cxn modelId="{7560882D-7478-F249-8093-7055747D2C6F}" type="presParOf" srcId="{971ED367-2EDD-8447-A72C-C90971E1D135}" destId="{0AF00136-DBEC-D645-A76F-32F883B3D50E}" srcOrd="3" destOrd="0" presId="urn:microsoft.com/office/officeart/2009/3/layout/SubStepProcess"/>
    <dgm:cxn modelId="{26F79F95-E8CD-B44D-9AEB-CDC6F3E80B59}" type="presParOf" srcId="{971ED367-2EDD-8447-A72C-C90971E1D135}" destId="{EC3B4380-A82D-0C47-87C1-EFC4A9247EFB}" srcOrd="4" destOrd="0" presId="urn:microsoft.com/office/officeart/2009/3/layout/SubStepProcess"/>
    <dgm:cxn modelId="{BE6B693D-38B5-1A4A-8B7D-57594639F0CE}" type="presParOf" srcId="{971ED367-2EDD-8447-A72C-C90971E1D135}" destId="{282B0258-7B3C-DB4A-8F56-396D6B15FF5F}" srcOrd="5" destOrd="0" presId="urn:microsoft.com/office/officeart/2009/3/layout/SubStepProcess"/>
    <dgm:cxn modelId="{B80407FC-3098-2444-8FE5-557975BFCF5F}" type="presParOf" srcId="{282B0258-7B3C-DB4A-8F56-396D6B15FF5F}" destId="{8FE24BF4-16FF-974A-B02F-DB9A0441E887}" srcOrd="0" destOrd="0" presId="urn:microsoft.com/office/officeart/2009/3/layout/SubStepProcess"/>
    <dgm:cxn modelId="{5720EE3B-BE1C-8649-A0AE-3D9EDCCF7B70}" type="presParOf" srcId="{282B0258-7B3C-DB4A-8F56-396D6B15FF5F}" destId="{6B0D5A94-33CA-A645-8637-174196E9CF63}" srcOrd="1" destOrd="0" presId="urn:microsoft.com/office/officeart/2009/3/layout/SubStepProcess"/>
    <dgm:cxn modelId="{C31B8D13-A4B5-9A40-9C1A-B5E63E3BC22C}" type="presParOf" srcId="{282B0258-7B3C-DB4A-8F56-396D6B15FF5F}" destId="{2D714BF5-4010-FF42-B5C2-570E30A8A1E7}" srcOrd="2" destOrd="0" presId="urn:microsoft.com/office/officeart/2009/3/layout/SubStepProcess"/>
    <dgm:cxn modelId="{82951FD6-C4F3-9D4F-AC74-A07D964FA21F}" type="presParOf" srcId="{282B0258-7B3C-DB4A-8F56-396D6B15FF5F}" destId="{2C3E6D51-6BAA-1541-A712-D19BDFEBC9C5}" srcOrd="3" destOrd="0" presId="urn:microsoft.com/office/officeart/2009/3/layout/SubStepProcess"/>
    <dgm:cxn modelId="{FD1693EC-C037-1F49-B1C4-10795FC64A18}" type="presParOf" srcId="{282B0258-7B3C-DB4A-8F56-396D6B15FF5F}" destId="{BAA441DA-AAC0-5045-A1FD-3B713EC92A05}" srcOrd="4" destOrd="0" presId="urn:microsoft.com/office/officeart/2009/3/layout/SubStepProcess"/>
    <dgm:cxn modelId="{0A486C8D-1D33-D747-8317-D18B2FBDE156}" type="presParOf" srcId="{66CC1D73-DDDC-654E-A185-46660F50912E}" destId="{351E5DA2-C55C-6947-B528-82DE8EB7D3E1}" srcOrd="3" destOrd="0" presId="urn:microsoft.com/office/officeart/2009/3/layout/SubStepProcess"/>
    <dgm:cxn modelId="{191DB3BD-0CE5-D445-9DD2-93A465C70CAF}" type="presParOf" srcId="{66CC1D73-DDDC-654E-A185-46660F50912E}" destId="{90822024-B1C2-8D43-B5B8-4E05DD8A37EB}" srcOrd="4" destOrd="0" presId="urn:microsoft.com/office/officeart/2009/3/layout/SubStepProcess"/>
    <dgm:cxn modelId="{C0AC65EF-0798-7C43-B2ED-39D63013D763}" type="presParOf" srcId="{66CC1D73-DDDC-654E-A185-46660F50912E}" destId="{DE268455-6EAE-5A42-8CE2-5562D2446615}" srcOrd="5" destOrd="0" presId="urn:microsoft.com/office/officeart/2009/3/layout/SubSte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32BE0AA-1B03-684B-9AC0-A3E83204C181}" type="doc">
      <dgm:prSet loTypeId="urn:microsoft.com/office/officeart/2005/8/layout/hierarchy3" loCatId="" qsTypeId="urn:microsoft.com/office/officeart/2005/8/quickstyle/simple1" qsCatId="simple" csTypeId="urn:microsoft.com/office/officeart/2005/8/colors/accent1_2" csCatId="accent1" phldr="1"/>
      <dgm:spPr/>
      <dgm:t>
        <a:bodyPr/>
        <a:lstStyle/>
        <a:p>
          <a:endParaRPr lang="en-GB"/>
        </a:p>
      </dgm:t>
    </dgm:pt>
    <dgm:pt modelId="{A8F09E10-F422-5644-9A9C-BCAB5DC1654A}">
      <dgm:prSet phldrT="[Text]"/>
      <dgm:spPr/>
      <dgm:t>
        <a:bodyPr/>
        <a:lstStyle/>
        <a:p>
          <a:r>
            <a:rPr lang="ar-SA" u="sng" dirty="0"/>
            <a:t>أحوال الزوج في الميراث</a:t>
          </a:r>
          <a:endParaRPr lang="en-GB" dirty="0"/>
        </a:p>
      </dgm:t>
    </dgm:pt>
    <dgm:pt modelId="{59215874-B38D-C546-98CD-C2D61E973127}" type="parTrans" cxnId="{B30189C3-13D7-974D-97B1-35DC56F51879}">
      <dgm:prSet/>
      <dgm:spPr/>
      <dgm:t>
        <a:bodyPr/>
        <a:lstStyle/>
        <a:p>
          <a:endParaRPr lang="en-GB"/>
        </a:p>
      </dgm:t>
    </dgm:pt>
    <dgm:pt modelId="{42D4004D-3606-044B-9E5F-020024E198D6}" type="sibTrans" cxnId="{B30189C3-13D7-974D-97B1-35DC56F51879}">
      <dgm:prSet/>
      <dgm:spPr/>
      <dgm:t>
        <a:bodyPr/>
        <a:lstStyle/>
        <a:p>
          <a:endParaRPr lang="en-GB"/>
        </a:p>
      </dgm:t>
    </dgm:pt>
    <dgm:pt modelId="{67D27C6D-D326-7C43-BD79-E58AD673E147}">
      <dgm:prSet phldrT="[Text]"/>
      <dgm:spPr/>
      <dgm:t>
        <a:bodyPr/>
        <a:lstStyle/>
        <a:p>
          <a:pPr rtl="0"/>
          <a:r>
            <a:rPr lang="ar-SA" dirty="0"/>
            <a:t>له النصف بالفرض عند عدم الولد</a:t>
          </a:r>
          <a:r>
            <a:rPr lang="en-GB" dirty="0"/>
            <a:t> </a:t>
          </a:r>
        </a:p>
      </dgm:t>
    </dgm:pt>
    <dgm:pt modelId="{912CF4C2-9B06-034F-BEDD-CEE8AF86BABA}" type="parTrans" cxnId="{38375060-743B-6F49-852B-84FF117D3AD2}">
      <dgm:prSet/>
      <dgm:spPr/>
      <dgm:t>
        <a:bodyPr/>
        <a:lstStyle/>
        <a:p>
          <a:endParaRPr lang="en-GB"/>
        </a:p>
      </dgm:t>
    </dgm:pt>
    <dgm:pt modelId="{2323FE3E-C6BF-C443-8461-E56BD8E36AAF}" type="sibTrans" cxnId="{38375060-743B-6F49-852B-84FF117D3AD2}">
      <dgm:prSet/>
      <dgm:spPr/>
      <dgm:t>
        <a:bodyPr/>
        <a:lstStyle/>
        <a:p>
          <a:endParaRPr lang="en-GB"/>
        </a:p>
      </dgm:t>
    </dgm:pt>
    <dgm:pt modelId="{8F287714-BC80-2742-95B3-B8822E1751A8}">
      <dgm:prSet phldrT="[Text]"/>
      <dgm:spPr/>
      <dgm:t>
        <a:bodyPr/>
        <a:lstStyle/>
        <a:p>
          <a:pPr rtl="1"/>
          <a:r>
            <a:rPr lang="ar-SA" dirty="0"/>
            <a:t>له الربع بالفرض عند وجود للزوجة ولد</a:t>
          </a:r>
          <a:endParaRPr lang="en-GB" dirty="0"/>
        </a:p>
      </dgm:t>
    </dgm:pt>
    <dgm:pt modelId="{933B66E6-97F2-A34F-A8CD-D5C817A24370}" type="parTrans" cxnId="{224745EB-01F6-464A-B22C-2EEBFDD8FB30}">
      <dgm:prSet/>
      <dgm:spPr/>
      <dgm:t>
        <a:bodyPr/>
        <a:lstStyle/>
        <a:p>
          <a:endParaRPr lang="en-GB"/>
        </a:p>
      </dgm:t>
    </dgm:pt>
    <dgm:pt modelId="{99E59EC3-29BE-3248-AC35-5C4B4973D470}" type="sibTrans" cxnId="{224745EB-01F6-464A-B22C-2EEBFDD8FB30}">
      <dgm:prSet/>
      <dgm:spPr/>
      <dgm:t>
        <a:bodyPr/>
        <a:lstStyle/>
        <a:p>
          <a:endParaRPr lang="en-GB"/>
        </a:p>
      </dgm:t>
    </dgm:pt>
    <dgm:pt modelId="{5BE9B098-F30D-D34C-81FD-A2C9C52C6B04}">
      <dgm:prSet phldrT="[Text]"/>
      <dgm:spPr/>
      <dgm:t>
        <a:bodyPr/>
        <a:lstStyle/>
        <a:p>
          <a:r>
            <a:rPr lang="ar-SA" u="sng" dirty="0"/>
            <a:t>أحوال الزوجة في الميراث</a:t>
          </a:r>
          <a:endParaRPr lang="en-GB" dirty="0"/>
        </a:p>
      </dgm:t>
    </dgm:pt>
    <dgm:pt modelId="{641A0453-A542-4D4D-B5A7-6A9A9BDBFF29}" type="parTrans" cxnId="{7254CD38-752F-A342-AA3D-3062DFA15FC5}">
      <dgm:prSet/>
      <dgm:spPr/>
      <dgm:t>
        <a:bodyPr/>
        <a:lstStyle/>
        <a:p>
          <a:endParaRPr lang="en-GB"/>
        </a:p>
      </dgm:t>
    </dgm:pt>
    <dgm:pt modelId="{7F5A8BE3-D07D-C641-B0CE-44C0B3D96A2A}" type="sibTrans" cxnId="{7254CD38-752F-A342-AA3D-3062DFA15FC5}">
      <dgm:prSet/>
      <dgm:spPr/>
      <dgm:t>
        <a:bodyPr/>
        <a:lstStyle/>
        <a:p>
          <a:endParaRPr lang="en-GB"/>
        </a:p>
      </dgm:t>
    </dgm:pt>
    <dgm:pt modelId="{A065332A-41E0-2241-98D4-E5D87872A324}">
      <dgm:prSet phldrT="[Text]"/>
      <dgm:spPr/>
      <dgm:t>
        <a:bodyPr/>
        <a:lstStyle/>
        <a:p>
          <a:pPr rtl="1"/>
          <a:r>
            <a:rPr lang="ar-SA" dirty="0"/>
            <a:t>لها الربع بالفرض ان لم يكن للزوج فرع وارث</a:t>
          </a:r>
          <a:endParaRPr lang="en-GB" dirty="0"/>
        </a:p>
      </dgm:t>
    </dgm:pt>
    <dgm:pt modelId="{028CFB0E-8ED7-3D42-8494-187B7763921E}" type="parTrans" cxnId="{4D0E39AB-3E32-0944-9582-0AEE653FD886}">
      <dgm:prSet/>
      <dgm:spPr/>
      <dgm:t>
        <a:bodyPr/>
        <a:lstStyle/>
        <a:p>
          <a:endParaRPr lang="en-GB"/>
        </a:p>
      </dgm:t>
    </dgm:pt>
    <dgm:pt modelId="{37B37862-4BA3-7741-AB53-478EC1BAB491}" type="sibTrans" cxnId="{4D0E39AB-3E32-0944-9582-0AEE653FD886}">
      <dgm:prSet/>
      <dgm:spPr/>
      <dgm:t>
        <a:bodyPr/>
        <a:lstStyle/>
        <a:p>
          <a:endParaRPr lang="en-GB"/>
        </a:p>
      </dgm:t>
    </dgm:pt>
    <dgm:pt modelId="{47B2C145-97B4-D449-9CA0-BA44F02E1001}">
      <dgm:prSet phldrT="[Text]"/>
      <dgm:spPr/>
      <dgm:t>
        <a:bodyPr/>
        <a:lstStyle/>
        <a:p>
          <a:pPr rtl="1"/>
          <a:r>
            <a:rPr lang="ar-SA" dirty="0"/>
            <a:t>لها الثمن أن كان للزوج فرع وارث</a:t>
          </a:r>
          <a:endParaRPr lang="en-GB" dirty="0"/>
        </a:p>
      </dgm:t>
    </dgm:pt>
    <dgm:pt modelId="{BA8D9AE8-4437-D64A-9172-04DB1AFC01B5}" type="parTrans" cxnId="{1A33F39D-F957-564E-9BFE-9F12E0BD4EC6}">
      <dgm:prSet/>
      <dgm:spPr/>
      <dgm:t>
        <a:bodyPr/>
        <a:lstStyle/>
        <a:p>
          <a:endParaRPr lang="en-GB"/>
        </a:p>
      </dgm:t>
    </dgm:pt>
    <dgm:pt modelId="{4FCF70D8-4434-644D-A80B-1F899FBEC74D}" type="sibTrans" cxnId="{1A33F39D-F957-564E-9BFE-9F12E0BD4EC6}">
      <dgm:prSet/>
      <dgm:spPr/>
      <dgm:t>
        <a:bodyPr/>
        <a:lstStyle/>
        <a:p>
          <a:endParaRPr lang="en-GB"/>
        </a:p>
      </dgm:t>
    </dgm:pt>
    <dgm:pt modelId="{17593319-F9EE-9B4E-A20C-DC332A74C7FD}" type="pres">
      <dgm:prSet presAssocID="{232BE0AA-1B03-684B-9AC0-A3E83204C181}" presName="diagram" presStyleCnt="0">
        <dgm:presLayoutVars>
          <dgm:chPref val="1"/>
          <dgm:dir/>
          <dgm:animOne val="branch"/>
          <dgm:animLvl val="lvl"/>
          <dgm:resizeHandles/>
        </dgm:presLayoutVars>
      </dgm:prSet>
      <dgm:spPr/>
    </dgm:pt>
    <dgm:pt modelId="{BF2FAFFB-25E8-0D4B-8ABE-38E2C920F4A6}" type="pres">
      <dgm:prSet presAssocID="{A8F09E10-F422-5644-9A9C-BCAB5DC1654A}" presName="root" presStyleCnt="0"/>
      <dgm:spPr/>
    </dgm:pt>
    <dgm:pt modelId="{DC6EA246-84F7-7E4E-8899-3BE33694DC51}" type="pres">
      <dgm:prSet presAssocID="{A8F09E10-F422-5644-9A9C-BCAB5DC1654A}" presName="rootComposite" presStyleCnt="0"/>
      <dgm:spPr/>
    </dgm:pt>
    <dgm:pt modelId="{6616DCFD-C060-774C-B924-40B6326C076A}" type="pres">
      <dgm:prSet presAssocID="{A8F09E10-F422-5644-9A9C-BCAB5DC1654A}" presName="rootText" presStyleLbl="node1" presStyleIdx="0" presStyleCnt="2"/>
      <dgm:spPr/>
    </dgm:pt>
    <dgm:pt modelId="{BE0FC77E-41E0-8B45-A743-5C58AA4C35E7}" type="pres">
      <dgm:prSet presAssocID="{A8F09E10-F422-5644-9A9C-BCAB5DC1654A}" presName="rootConnector" presStyleLbl="node1" presStyleIdx="0" presStyleCnt="2"/>
      <dgm:spPr/>
    </dgm:pt>
    <dgm:pt modelId="{EE344915-460F-FD42-AB11-B677EB0F4511}" type="pres">
      <dgm:prSet presAssocID="{A8F09E10-F422-5644-9A9C-BCAB5DC1654A}" presName="childShape" presStyleCnt="0"/>
      <dgm:spPr/>
    </dgm:pt>
    <dgm:pt modelId="{854587F8-BD61-8249-A468-723DE3CC7D43}" type="pres">
      <dgm:prSet presAssocID="{912CF4C2-9B06-034F-BEDD-CEE8AF86BABA}" presName="Name13" presStyleLbl="parChTrans1D2" presStyleIdx="0" presStyleCnt="4"/>
      <dgm:spPr/>
    </dgm:pt>
    <dgm:pt modelId="{E16B81B6-9718-5C46-87FE-1DFF1B2A54E1}" type="pres">
      <dgm:prSet presAssocID="{67D27C6D-D326-7C43-BD79-E58AD673E147}" presName="childText" presStyleLbl="bgAcc1" presStyleIdx="0" presStyleCnt="4" custLinFactNeighborX="-4676" custLinFactNeighborY="1703">
        <dgm:presLayoutVars>
          <dgm:bulletEnabled val="1"/>
        </dgm:presLayoutVars>
      </dgm:prSet>
      <dgm:spPr/>
    </dgm:pt>
    <dgm:pt modelId="{7A116B0B-6B5F-174C-88FA-0768D67A8306}" type="pres">
      <dgm:prSet presAssocID="{933B66E6-97F2-A34F-A8CD-D5C817A24370}" presName="Name13" presStyleLbl="parChTrans1D2" presStyleIdx="1" presStyleCnt="4"/>
      <dgm:spPr/>
    </dgm:pt>
    <dgm:pt modelId="{D7800DD5-1DCB-1141-B02C-DF1A1A7F7229}" type="pres">
      <dgm:prSet presAssocID="{8F287714-BC80-2742-95B3-B8822E1751A8}" presName="childText" presStyleLbl="bgAcc1" presStyleIdx="1" presStyleCnt="4">
        <dgm:presLayoutVars>
          <dgm:bulletEnabled val="1"/>
        </dgm:presLayoutVars>
      </dgm:prSet>
      <dgm:spPr/>
    </dgm:pt>
    <dgm:pt modelId="{10F0AA81-0D09-114B-9EC2-59AD858690A7}" type="pres">
      <dgm:prSet presAssocID="{5BE9B098-F30D-D34C-81FD-A2C9C52C6B04}" presName="root" presStyleCnt="0"/>
      <dgm:spPr/>
    </dgm:pt>
    <dgm:pt modelId="{BC07A773-47A9-E24F-A2A3-E3D594C5C412}" type="pres">
      <dgm:prSet presAssocID="{5BE9B098-F30D-D34C-81FD-A2C9C52C6B04}" presName="rootComposite" presStyleCnt="0"/>
      <dgm:spPr/>
    </dgm:pt>
    <dgm:pt modelId="{DE77E475-C389-7B43-8DE6-BB3920597C68}" type="pres">
      <dgm:prSet presAssocID="{5BE9B098-F30D-D34C-81FD-A2C9C52C6B04}" presName="rootText" presStyleLbl="node1" presStyleIdx="1" presStyleCnt="2"/>
      <dgm:spPr/>
    </dgm:pt>
    <dgm:pt modelId="{6469E59D-F20A-F14C-845F-BE20DC3661EE}" type="pres">
      <dgm:prSet presAssocID="{5BE9B098-F30D-D34C-81FD-A2C9C52C6B04}" presName="rootConnector" presStyleLbl="node1" presStyleIdx="1" presStyleCnt="2"/>
      <dgm:spPr/>
    </dgm:pt>
    <dgm:pt modelId="{3CCDC5EA-AE3E-1A4C-96DF-D98A32EEB282}" type="pres">
      <dgm:prSet presAssocID="{5BE9B098-F30D-D34C-81FD-A2C9C52C6B04}" presName="childShape" presStyleCnt="0"/>
      <dgm:spPr/>
    </dgm:pt>
    <dgm:pt modelId="{B2BEC747-5903-BE4F-9C69-48A24906DEA2}" type="pres">
      <dgm:prSet presAssocID="{028CFB0E-8ED7-3D42-8494-187B7763921E}" presName="Name13" presStyleLbl="parChTrans1D2" presStyleIdx="2" presStyleCnt="4"/>
      <dgm:spPr/>
    </dgm:pt>
    <dgm:pt modelId="{489FC117-8D6B-5040-826F-7AC7BA2FC003}" type="pres">
      <dgm:prSet presAssocID="{A065332A-41E0-2241-98D4-E5D87872A324}" presName="childText" presStyleLbl="bgAcc1" presStyleIdx="2" presStyleCnt="4">
        <dgm:presLayoutVars>
          <dgm:bulletEnabled val="1"/>
        </dgm:presLayoutVars>
      </dgm:prSet>
      <dgm:spPr/>
    </dgm:pt>
    <dgm:pt modelId="{967A523E-B4EC-5E4A-9670-2C7AEA0C0439}" type="pres">
      <dgm:prSet presAssocID="{BA8D9AE8-4437-D64A-9172-04DB1AFC01B5}" presName="Name13" presStyleLbl="parChTrans1D2" presStyleIdx="3" presStyleCnt="4"/>
      <dgm:spPr/>
    </dgm:pt>
    <dgm:pt modelId="{F42B24FD-3BF9-3E43-8A6F-D5BF366AF344}" type="pres">
      <dgm:prSet presAssocID="{47B2C145-97B4-D449-9CA0-BA44F02E1001}" presName="childText" presStyleLbl="bgAcc1" presStyleIdx="3" presStyleCnt="4">
        <dgm:presLayoutVars>
          <dgm:bulletEnabled val="1"/>
        </dgm:presLayoutVars>
      </dgm:prSet>
      <dgm:spPr/>
    </dgm:pt>
  </dgm:ptLst>
  <dgm:cxnLst>
    <dgm:cxn modelId="{29F9990C-4776-FD41-B8FA-77637F0A926F}" type="presOf" srcId="{5BE9B098-F30D-D34C-81FD-A2C9C52C6B04}" destId="{DE77E475-C389-7B43-8DE6-BB3920597C68}" srcOrd="0" destOrd="0" presId="urn:microsoft.com/office/officeart/2005/8/layout/hierarchy3"/>
    <dgm:cxn modelId="{7400862B-49C6-874B-A172-7BD4D64AC7AA}" type="presOf" srcId="{BA8D9AE8-4437-D64A-9172-04DB1AFC01B5}" destId="{967A523E-B4EC-5E4A-9670-2C7AEA0C0439}" srcOrd="0" destOrd="0" presId="urn:microsoft.com/office/officeart/2005/8/layout/hierarchy3"/>
    <dgm:cxn modelId="{7254CD38-752F-A342-AA3D-3062DFA15FC5}" srcId="{232BE0AA-1B03-684B-9AC0-A3E83204C181}" destId="{5BE9B098-F30D-D34C-81FD-A2C9C52C6B04}" srcOrd="1" destOrd="0" parTransId="{641A0453-A542-4D4D-B5A7-6A9A9BDBFF29}" sibTransId="{7F5A8BE3-D07D-C641-B0CE-44C0B3D96A2A}"/>
    <dgm:cxn modelId="{72F6DC3B-CA25-BE47-A8F8-3A5F07927A19}" type="presOf" srcId="{5BE9B098-F30D-D34C-81FD-A2C9C52C6B04}" destId="{6469E59D-F20A-F14C-845F-BE20DC3661EE}" srcOrd="1" destOrd="0" presId="urn:microsoft.com/office/officeart/2005/8/layout/hierarchy3"/>
    <dgm:cxn modelId="{50434D53-8EE5-2047-A6DD-18198FAF534D}" type="presOf" srcId="{912CF4C2-9B06-034F-BEDD-CEE8AF86BABA}" destId="{854587F8-BD61-8249-A468-723DE3CC7D43}" srcOrd="0" destOrd="0" presId="urn:microsoft.com/office/officeart/2005/8/layout/hierarchy3"/>
    <dgm:cxn modelId="{38375060-743B-6F49-852B-84FF117D3AD2}" srcId="{A8F09E10-F422-5644-9A9C-BCAB5DC1654A}" destId="{67D27C6D-D326-7C43-BD79-E58AD673E147}" srcOrd="0" destOrd="0" parTransId="{912CF4C2-9B06-034F-BEDD-CEE8AF86BABA}" sibTransId="{2323FE3E-C6BF-C443-8461-E56BD8E36AAF}"/>
    <dgm:cxn modelId="{27984F6B-C12C-974A-8B63-7103F9F18521}" type="presOf" srcId="{A8F09E10-F422-5644-9A9C-BCAB5DC1654A}" destId="{6616DCFD-C060-774C-B924-40B6326C076A}" srcOrd="0" destOrd="0" presId="urn:microsoft.com/office/officeart/2005/8/layout/hierarchy3"/>
    <dgm:cxn modelId="{42972775-D2DF-3248-9769-5C7ACAB6ADA3}" type="presOf" srcId="{232BE0AA-1B03-684B-9AC0-A3E83204C181}" destId="{17593319-F9EE-9B4E-A20C-DC332A74C7FD}" srcOrd="0" destOrd="0" presId="urn:microsoft.com/office/officeart/2005/8/layout/hierarchy3"/>
    <dgm:cxn modelId="{43747276-BB58-BA48-A2DC-3D2BC292D943}" type="presOf" srcId="{47B2C145-97B4-D449-9CA0-BA44F02E1001}" destId="{F42B24FD-3BF9-3E43-8A6F-D5BF366AF344}" srcOrd="0" destOrd="0" presId="urn:microsoft.com/office/officeart/2005/8/layout/hierarchy3"/>
    <dgm:cxn modelId="{F1ACD68D-614D-6348-AD7A-C97B2FBA7383}" type="presOf" srcId="{8F287714-BC80-2742-95B3-B8822E1751A8}" destId="{D7800DD5-1DCB-1141-B02C-DF1A1A7F7229}" srcOrd="0" destOrd="0" presId="urn:microsoft.com/office/officeart/2005/8/layout/hierarchy3"/>
    <dgm:cxn modelId="{545C159C-5814-3C4D-9BB8-1196E03F5B6F}" type="presOf" srcId="{A8F09E10-F422-5644-9A9C-BCAB5DC1654A}" destId="{BE0FC77E-41E0-8B45-A743-5C58AA4C35E7}" srcOrd="1" destOrd="0" presId="urn:microsoft.com/office/officeart/2005/8/layout/hierarchy3"/>
    <dgm:cxn modelId="{1A33F39D-F957-564E-9BFE-9F12E0BD4EC6}" srcId="{5BE9B098-F30D-D34C-81FD-A2C9C52C6B04}" destId="{47B2C145-97B4-D449-9CA0-BA44F02E1001}" srcOrd="1" destOrd="0" parTransId="{BA8D9AE8-4437-D64A-9172-04DB1AFC01B5}" sibTransId="{4FCF70D8-4434-644D-A80B-1F899FBEC74D}"/>
    <dgm:cxn modelId="{4D0E39AB-3E32-0944-9582-0AEE653FD886}" srcId="{5BE9B098-F30D-D34C-81FD-A2C9C52C6B04}" destId="{A065332A-41E0-2241-98D4-E5D87872A324}" srcOrd="0" destOrd="0" parTransId="{028CFB0E-8ED7-3D42-8494-187B7763921E}" sibTransId="{37B37862-4BA3-7741-AB53-478EC1BAB491}"/>
    <dgm:cxn modelId="{B30189C3-13D7-974D-97B1-35DC56F51879}" srcId="{232BE0AA-1B03-684B-9AC0-A3E83204C181}" destId="{A8F09E10-F422-5644-9A9C-BCAB5DC1654A}" srcOrd="0" destOrd="0" parTransId="{59215874-B38D-C546-98CD-C2D61E973127}" sibTransId="{42D4004D-3606-044B-9E5F-020024E198D6}"/>
    <dgm:cxn modelId="{6F5226C7-BEF2-A34A-BF67-4DED5455537C}" type="presOf" srcId="{028CFB0E-8ED7-3D42-8494-187B7763921E}" destId="{B2BEC747-5903-BE4F-9C69-48A24906DEA2}" srcOrd="0" destOrd="0" presId="urn:microsoft.com/office/officeart/2005/8/layout/hierarchy3"/>
    <dgm:cxn modelId="{202E12D8-39E7-BB4B-812B-CEF684890DF7}" type="presOf" srcId="{933B66E6-97F2-A34F-A8CD-D5C817A24370}" destId="{7A116B0B-6B5F-174C-88FA-0768D67A8306}" srcOrd="0" destOrd="0" presId="urn:microsoft.com/office/officeart/2005/8/layout/hierarchy3"/>
    <dgm:cxn modelId="{5E4201DC-84DB-D14E-B402-E6E75450DD0B}" type="presOf" srcId="{A065332A-41E0-2241-98D4-E5D87872A324}" destId="{489FC117-8D6B-5040-826F-7AC7BA2FC003}" srcOrd="0" destOrd="0" presId="urn:microsoft.com/office/officeart/2005/8/layout/hierarchy3"/>
    <dgm:cxn modelId="{224745EB-01F6-464A-B22C-2EEBFDD8FB30}" srcId="{A8F09E10-F422-5644-9A9C-BCAB5DC1654A}" destId="{8F287714-BC80-2742-95B3-B8822E1751A8}" srcOrd="1" destOrd="0" parTransId="{933B66E6-97F2-A34F-A8CD-D5C817A24370}" sibTransId="{99E59EC3-29BE-3248-AC35-5C4B4973D470}"/>
    <dgm:cxn modelId="{69A749FE-FFD5-7F45-94E0-FA3ABAE975C8}" type="presOf" srcId="{67D27C6D-D326-7C43-BD79-E58AD673E147}" destId="{E16B81B6-9718-5C46-87FE-1DFF1B2A54E1}" srcOrd="0" destOrd="0" presId="urn:microsoft.com/office/officeart/2005/8/layout/hierarchy3"/>
    <dgm:cxn modelId="{E0385676-D370-DB4A-B71D-487BB9D380AC}" type="presParOf" srcId="{17593319-F9EE-9B4E-A20C-DC332A74C7FD}" destId="{BF2FAFFB-25E8-0D4B-8ABE-38E2C920F4A6}" srcOrd="0" destOrd="0" presId="urn:microsoft.com/office/officeart/2005/8/layout/hierarchy3"/>
    <dgm:cxn modelId="{5FB59AC8-7B0A-C648-8CFE-38EE6398073A}" type="presParOf" srcId="{BF2FAFFB-25E8-0D4B-8ABE-38E2C920F4A6}" destId="{DC6EA246-84F7-7E4E-8899-3BE33694DC51}" srcOrd="0" destOrd="0" presId="urn:microsoft.com/office/officeart/2005/8/layout/hierarchy3"/>
    <dgm:cxn modelId="{1336FE19-D16F-8C4E-95EE-62B330B0B1D5}" type="presParOf" srcId="{DC6EA246-84F7-7E4E-8899-3BE33694DC51}" destId="{6616DCFD-C060-774C-B924-40B6326C076A}" srcOrd="0" destOrd="0" presId="urn:microsoft.com/office/officeart/2005/8/layout/hierarchy3"/>
    <dgm:cxn modelId="{AC001776-603C-C744-AF90-DD6934B4E807}" type="presParOf" srcId="{DC6EA246-84F7-7E4E-8899-3BE33694DC51}" destId="{BE0FC77E-41E0-8B45-A743-5C58AA4C35E7}" srcOrd="1" destOrd="0" presId="urn:microsoft.com/office/officeart/2005/8/layout/hierarchy3"/>
    <dgm:cxn modelId="{A5D2BC89-46B2-0944-BD6C-04C21558CBE0}" type="presParOf" srcId="{BF2FAFFB-25E8-0D4B-8ABE-38E2C920F4A6}" destId="{EE344915-460F-FD42-AB11-B677EB0F4511}" srcOrd="1" destOrd="0" presId="urn:microsoft.com/office/officeart/2005/8/layout/hierarchy3"/>
    <dgm:cxn modelId="{F2E25DAA-5F75-3948-B187-80350BDDC91A}" type="presParOf" srcId="{EE344915-460F-FD42-AB11-B677EB0F4511}" destId="{854587F8-BD61-8249-A468-723DE3CC7D43}" srcOrd="0" destOrd="0" presId="urn:microsoft.com/office/officeart/2005/8/layout/hierarchy3"/>
    <dgm:cxn modelId="{D4857C12-B8F0-884A-82B7-BFFB3752DC55}" type="presParOf" srcId="{EE344915-460F-FD42-AB11-B677EB0F4511}" destId="{E16B81B6-9718-5C46-87FE-1DFF1B2A54E1}" srcOrd="1" destOrd="0" presId="urn:microsoft.com/office/officeart/2005/8/layout/hierarchy3"/>
    <dgm:cxn modelId="{F1D9BB2D-DFB5-A34A-80D4-DAAFDF4735B3}" type="presParOf" srcId="{EE344915-460F-FD42-AB11-B677EB0F4511}" destId="{7A116B0B-6B5F-174C-88FA-0768D67A8306}" srcOrd="2" destOrd="0" presId="urn:microsoft.com/office/officeart/2005/8/layout/hierarchy3"/>
    <dgm:cxn modelId="{EBC02484-C856-CD41-8D92-4C5F688C23E5}" type="presParOf" srcId="{EE344915-460F-FD42-AB11-B677EB0F4511}" destId="{D7800DD5-1DCB-1141-B02C-DF1A1A7F7229}" srcOrd="3" destOrd="0" presId="urn:microsoft.com/office/officeart/2005/8/layout/hierarchy3"/>
    <dgm:cxn modelId="{6C431C79-75FF-DE40-BDC6-AB5E315538F1}" type="presParOf" srcId="{17593319-F9EE-9B4E-A20C-DC332A74C7FD}" destId="{10F0AA81-0D09-114B-9EC2-59AD858690A7}" srcOrd="1" destOrd="0" presId="urn:microsoft.com/office/officeart/2005/8/layout/hierarchy3"/>
    <dgm:cxn modelId="{07AB52A6-D283-754D-ACC1-8CE894E5C0B5}" type="presParOf" srcId="{10F0AA81-0D09-114B-9EC2-59AD858690A7}" destId="{BC07A773-47A9-E24F-A2A3-E3D594C5C412}" srcOrd="0" destOrd="0" presId="urn:microsoft.com/office/officeart/2005/8/layout/hierarchy3"/>
    <dgm:cxn modelId="{838B0776-4FC2-4B41-8A70-60DEADCDC2D5}" type="presParOf" srcId="{BC07A773-47A9-E24F-A2A3-E3D594C5C412}" destId="{DE77E475-C389-7B43-8DE6-BB3920597C68}" srcOrd="0" destOrd="0" presId="urn:microsoft.com/office/officeart/2005/8/layout/hierarchy3"/>
    <dgm:cxn modelId="{A74759A1-CC32-764F-A771-7577D8992506}" type="presParOf" srcId="{BC07A773-47A9-E24F-A2A3-E3D594C5C412}" destId="{6469E59D-F20A-F14C-845F-BE20DC3661EE}" srcOrd="1" destOrd="0" presId="urn:microsoft.com/office/officeart/2005/8/layout/hierarchy3"/>
    <dgm:cxn modelId="{4EA128D8-B32F-344B-BC87-EFCEBFF56FF7}" type="presParOf" srcId="{10F0AA81-0D09-114B-9EC2-59AD858690A7}" destId="{3CCDC5EA-AE3E-1A4C-96DF-D98A32EEB282}" srcOrd="1" destOrd="0" presId="urn:microsoft.com/office/officeart/2005/8/layout/hierarchy3"/>
    <dgm:cxn modelId="{65E5D5F5-9D01-714F-9FC9-4ABA8BF8B010}" type="presParOf" srcId="{3CCDC5EA-AE3E-1A4C-96DF-D98A32EEB282}" destId="{B2BEC747-5903-BE4F-9C69-48A24906DEA2}" srcOrd="0" destOrd="0" presId="urn:microsoft.com/office/officeart/2005/8/layout/hierarchy3"/>
    <dgm:cxn modelId="{400B80FC-1000-1E40-855D-040E0405F35A}" type="presParOf" srcId="{3CCDC5EA-AE3E-1A4C-96DF-D98A32EEB282}" destId="{489FC117-8D6B-5040-826F-7AC7BA2FC003}" srcOrd="1" destOrd="0" presId="urn:microsoft.com/office/officeart/2005/8/layout/hierarchy3"/>
    <dgm:cxn modelId="{4A639049-16AC-AE40-8F8E-4AD41A3C62C7}" type="presParOf" srcId="{3CCDC5EA-AE3E-1A4C-96DF-D98A32EEB282}" destId="{967A523E-B4EC-5E4A-9670-2C7AEA0C0439}" srcOrd="2" destOrd="0" presId="urn:microsoft.com/office/officeart/2005/8/layout/hierarchy3"/>
    <dgm:cxn modelId="{096326E8-7141-1D41-BE99-3A61E94F5FB9}" type="presParOf" srcId="{3CCDC5EA-AE3E-1A4C-96DF-D98A32EEB282}" destId="{F42B24FD-3BF9-3E43-8A6F-D5BF366AF344}"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8DD8C44-D364-B048-8B3F-CAD214D192F7}" type="doc">
      <dgm:prSet loTypeId="urn:microsoft.com/office/officeart/2008/layout/HalfCircleOrganizationChart" loCatId="" qsTypeId="urn:microsoft.com/office/officeart/2005/8/quickstyle/simple1" qsCatId="simple" csTypeId="urn:microsoft.com/office/officeart/2005/8/colors/accent1_2" csCatId="accent1" phldr="1"/>
      <dgm:spPr/>
      <dgm:t>
        <a:bodyPr/>
        <a:lstStyle/>
        <a:p>
          <a:endParaRPr lang="en-GB"/>
        </a:p>
      </dgm:t>
    </dgm:pt>
    <dgm:pt modelId="{2C66CE69-3630-D349-875F-9EE858B49305}">
      <dgm:prSet phldrT="[Text]"/>
      <dgm:spPr/>
      <dgm:t>
        <a:bodyPr/>
        <a:lstStyle/>
        <a:p>
          <a:pPr rtl="1"/>
          <a:r>
            <a:rPr lang="ar-SA" dirty="0"/>
            <a:t>أحوال البنات</a:t>
          </a:r>
          <a:endParaRPr lang="en-GB" dirty="0"/>
        </a:p>
      </dgm:t>
    </dgm:pt>
    <dgm:pt modelId="{96333DDA-DB96-B146-B66D-C8085D53E424}" type="parTrans" cxnId="{577A47ED-F731-0342-98E3-8F524C2029C4}">
      <dgm:prSet/>
      <dgm:spPr/>
      <dgm:t>
        <a:bodyPr/>
        <a:lstStyle/>
        <a:p>
          <a:endParaRPr lang="en-GB"/>
        </a:p>
      </dgm:t>
    </dgm:pt>
    <dgm:pt modelId="{B5EAE7C7-FC78-0848-9117-D3F941612E09}" type="sibTrans" cxnId="{577A47ED-F731-0342-98E3-8F524C2029C4}">
      <dgm:prSet/>
      <dgm:spPr/>
      <dgm:t>
        <a:bodyPr/>
        <a:lstStyle/>
        <a:p>
          <a:endParaRPr lang="en-GB"/>
        </a:p>
      </dgm:t>
    </dgm:pt>
    <dgm:pt modelId="{A432227D-E50A-3742-84DB-10DF906FB5E5}" type="asst">
      <dgm:prSet phldrT="[Text]"/>
      <dgm:spPr/>
      <dgm:t>
        <a:bodyPr/>
        <a:lstStyle/>
        <a:p>
          <a:pPr rtl="0"/>
          <a:r>
            <a:rPr lang="ar-SA" dirty="0"/>
            <a:t>ثلاث حالات</a:t>
          </a:r>
          <a:endParaRPr lang="en-GB" dirty="0"/>
        </a:p>
      </dgm:t>
    </dgm:pt>
    <dgm:pt modelId="{A6EE2643-7790-7948-A40C-798125382A63}" type="parTrans" cxnId="{715B1D42-74EF-5842-99C9-652CE243C75D}">
      <dgm:prSet/>
      <dgm:spPr/>
      <dgm:t>
        <a:bodyPr/>
        <a:lstStyle/>
        <a:p>
          <a:endParaRPr lang="en-GB"/>
        </a:p>
      </dgm:t>
    </dgm:pt>
    <dgm:pt modelId="{699EEA23-31B0-1043-A395-484B965F562D}" type="sibTrans" cxnId="{715B1D42-74EF-5842-99C9-652CE243C75D}">
      <dgm:prSet/>
      <dgm:spPr/>
      <dgm:t>
        <a:bodyPr/>
        <a:lstStyle/>
        <a:p>
          <a:endParaRPr lang="en-GB"/>
        </a:p>
      </dgm:t>
    </dgm:pt>
    <dgm:pt modelId="{DC8CF460-1CE6-F749-9253-BAF397C122EC}">
      <dgm:prSet phldrT="[Text]"/>
      <dgm:spPr/>
      <dgm:t>
        <a:bodyPr/>
        <a:lstStyle/>
        <a:p>
          <a:r>
            <a:rPr lang="ar-SA" dirty="0">
              <a:solidFill>
                <a:srgbClr val="002060"/>
              </a:solidFill>
            </a:rPr>
            <a:t>في حالة وجود ابنة واحدة للمتوفى، فلها النصف فرضاً</a:t>
          </a:r>
          <a:endParaRPr lang="en-GB" dirty="0">
            <a:solidFill>
              <a:srgbClr val="002060"/>
            </a:solidFill>
          </a:endParaRPr>
        </a:p>
      </dgm:t>
    </dgm:pt>
    <dgm:pt modelId="{9FC9D584-8AFD-5842-8C09-20F26974D5AC}" type="parTrans" cxnId="{CD336AB1-4B70-7C46-A936-FE85C774B5AD}">
      <dgm:prSet/>
      <dgm:spPr/>
      <dgm:t>
        <a:bodyPr/>
        <a:lstStyle/>
        <a:p>
          <a:endParaRPr lang="en-GB"/>
        </a:p>
      </dgm:t>
    </dgm:pt>
    <dgm:pt modelId="{9E303ED3-C599-4A4E-B868-8FD322B2181F}" type="sibTrans" cxnId="{CD336AB1-4B70-7C46-A936-FE85C774B5AD}">
      <dgm:prSet/>
      <dgm:spPr/>
      <dgm:t>
        <a:bodyPr/>
        <a:lstStyle/>
        <a:p>
          <a:endParaRPr lang="en-GB"/>
        </a:p>
      </dgm:t>
    </dgm:pt>
    <dgm:pt modelId="{5EDC5DC3-99BB-0447-9C08-AA2641A0677C}">
      <dgm:prSet phldrT="[Text]"/>
      <dgm:spPr/>
      <dgm:t>
        <a:bodyPr/>
        <a:lstStyle/>
        <a:p>
          <a:r>
            <a:rPr lang="ar-SA" dirty="0">
              <a:solidFill>
                <a:schemeClr val="accent5">
                  <a:lumMod val="75000"/>
                </a:schemeClr>
              </a:solidFill>
            </a:rPr>
            <a:t>في حالة وجود بنات للمتوفى دون الذكور، يتقاسمن الثلثين</a:t>
          </a:r>
          <a:endParaRPr lang="en-GB" dirty="0">
            <a:solidFill>
              <a:schemeClr val="accent5">
                <a:lumMod val="75000"/>
              </a:schemeClr>
            </a:solidFill>
          </a:endParaRPr>
        </a:p>
      </dgm:t>
    </dgm:pt>
    <dgm:pt modelId="{883247BB-AFE4-6E40-B427-5AB88D68D818}" type="parTrans" cxnId="{2A9D088A-501A-DE45-94B2-C9920F1A4698}">
      <dgm:prSet/>
      <dgm:spPr/>
      <dgm:t>
        <a:bodyPr/>
        <a:lstStyle/>
        <a:p>
          <a:endParaRPr lang="en-GB"/>
        </a:p>
      </dgm:t>
    </dgm:pt>
    <dgm:pt modelId="{A4C13DE9-1A53-EA44-8EB9-A64E70BB84E1}" type="sibTrans" cxnId="{2A9D088A-501A-DE45-94B2-C9920F1A4698}">
      <dgm:prSet/>
      <dgm:spPr/>
      <dgm:t>
        <a:bodyPr/>
        <a:lstStyle/>
        <a:p>
          <a:endParaRPr lang="en-GB"/>
        </a:p>
      </dgm:t>
    </dgm:pt>
    <dgm:pt modelId="{222B42BC-90BE-014C-B12E-E78E53BABBC2}">
      <dgm:prSet phldrT="[Text]" custT="1"/>
      <dgm:spPr/>
      <dgm:t>
        <a:bodyPr/>
        <a:lstStyle/>
        <a:p>
          <a:r>
            <a:rPr lang="ar-SA" sz="1800" b="1" dirty="0">
              <a:solidFill>
                <a:srgbClr val="002060"/>
              </a:solidFill>
            </a:rPr>
            <a:t>في حالة وجود أبناء ذكور وإناث للمتوفى، ترث البنت بالتعصيب مع أخوها الذكر، بعد أصحاب الفروض، وتأخذ نصف الذكر</a:t>
          </a:r>
          <a:r>
            <a:rPr lang="ar-SA" sz="1700" dirty="0">
              <a:solidFill>
                <a:srgbClr val="002060"/>
              </a:solidFill>
            </a:rPr>
            <a:t>.</a:t>
          </a:r>
          <a:endParaRPr lang="en-GB" sz="1700" dirty="0">
            <a:solidFill>
              <a:srgbClr val="002060"/>
            </a:solidFill>
          </a:endParaRPr>
        </a:p>
      </dgm:t>
    </dgm:pt>
    <dgm:pt modelId="{C540FAF0-3C56-7E42-9EFD-54849DB2D1DD}" type="parTrans" cxnId="{23B1D4CF-0EB1-5A4E-82B1-AD770C10100D}">
      <dgm:prSet/>
      <dgm:spPr/>
      <dgm:t>
        <a:bodyPr/>
        <a:lstStyle/>
        <a:p>
          <a:endParaRPr lang="en-GB"/>
        </a:p>
      </dgm:t>
    </dgm:pt>
    <dgm:pt modelId="{57DF7984-DAE3-0240-B40F-D7116FAB2A97}" type="sibTrans" cxnId="{23B1D4CF-0EB1-5A4E-82B1-AD770C10100D}">
      <dgm:prSet/>
      <dgm:spPr/>
      <dgm:t>
        <a:bodyPr/>
        <a:lstStyle/>
        <a:p>
          <a:endParaRPr lang="en-GB"/>
        </a:p>
      </dgm:t>
    </dgm:pt>
    <dgm:pt modelId="{3D176386-05E7-F34E-BF82-3DF13887CC08}" type="pres">
      <dgm:prSet presAssocID="{38DD8C44-D364-B048-8B3F-CAD214D192F7}" presName="Name0" presStyleCnt="0">
        <dgm:presLayoutVars>
          <dgm:orgChart val="1"/>
          <dgm:chPref val="1"/>
          <dgm:dir/>
          <dgm:animOne val="branch"/>
          <dgm:animLvl val="lvl"/>
          <dgm:resizeHandles/>
        </dgm:presLayoutVars>
      </dgm:prSet>
      <dgm:spPr/>
    </dgm:pt>
    <dgm:pt modelId="{DDD9427E-90D2-EA47-9E4D-B433BBECDB12}" type="pres">
      <dgm:prSet presAssocID="{2C66CE69-3630-D349-875F-9EE858B49305}" presName="hierRoot1" presStyleCnt="0">
        <dgm:presLayoutVars>
          <dgm:hierBranch val="init"/>
        </dgm:presLayoutVars>
      </dgm:prSet>
      <dgm:spPr/>
    </dgm:pt>
    <dgm:pt modelId="{3ED6673C-C8D3-754D-B870-EBB3D5500EBE}" type="pres">
      <dgm:prSet presAssocID="{2C66CE69-3630-D349-875F-9EE858B49305}" presName="rootComposite1" presStyleCnt="0"/>
      <dgm:spPr/>
    </dgm:pt>
    <dgm:pt modelId="{E2CD0D7B-3A76-3C43-954C-6C57EC6E7903}" type="pres">
      <dgm:prSet presAssocID="{2C66CE69-3630-D349-875F-9EE858B49305}" presName="rootText1" presStyleLbl="alignAcc1" presStyleIdx="0" presStyleCnt="0">
        <dgm:presLayoutVars>
          <dgm:chPref val="3"/>
        </dgm:presLayoutVars>
      </dgm:prSet>
      <dgm:spPr/>
    </dgm:pt>
    <dgm:pt modelId="{0B025A30-5744-F443-88C5-C60D05910E90}" type="pres">
      <dgm:prSet presAssocID="{2C66CE69-3630-D349-875F-9EE858B49305}" presName="topArc1" presStyleLbl="parChTrans1D1" presStyleIdx="0" presStyleCnt="10"/>
      <dgm:spPr/>
    </dgm:pt>
    <dgm:pt modelId="{66EA0E9A-5976-3A4E-A037-51CA573F67AC}" type="pres">
      <dgm:prSet presAssocID="{2C66CE69-3630-D349-875F-9EE858B49305}" presName="bottomArc1" presStyleLbl="parChTrans1D1" presStyleIdx="1" presStyleCnt="10"/>
      <dgm:spPr/>
    </dgm:pt>
    <dgm:pt modelId="{668710A8-14BB-464F-98A5-A4DF213BA552}" type="pres">
      <dgm:prSet presAssocID="{2C66CE69-3630-D349-875F-9EE858B49305}" presName="topConnNode1" presStyleLbl="node1" presStyleIdx="0" presStyleCnt="0"/>
      <dgm:spPr/>
    </dgm:pt>
    <dgm:pt modelId="{D5938AD2-027A-2540-9151-475515C475DC}" type="pres">
      <dgm:prSet presAssocID="{2C66CE69-3630-D349-875F-9EE858B49305}" presName="hierChild2" presStyleCnt="0"/>
      <dgm:spPr/>
    </dgm:pt>
    <dgm:pt modelId="{3317B319-1C14-2845-BD74-A489731C8591}" type="pres">
      <dgm:prSet presAssocID="{9FC9D584-8AFD-5842-8C09-20F26974D5AC}" presName="Name28" presStyleLbl="parChTrans1D2" presStyleIdx="0" presStyleCnt="4"/>
      <dgm:spPr/>
    </dgm:pt>
    <dgm:pt modelId="{FFA1E4D0-F0D5-624B-AAEF-DB1B2C4C26B3}" type="pres">
      <dgm:prSet presAssocID="{DC8CF460-1CE6-F749-9253-BAF397C122EC}" presName="hierRoot2" presStyleCnt="0">
        <dgm:presLayoutVars>
          <dgm:hierBranch val="init"/>
        </dgm:presLayoutVars>
      </dgm:prSet>
      <dgm:spPr/>
    </dgm:pt>
    <dgm:pt modelId="{EE6CE676-92D1-2B47-B1F8-21D0ED11D2F5}" type="pres">
      <dgm:prSet presAssocID="{DC8CF460-1CE6-F749-9253-BAF397C122EC}" presName="rootComposite2" presStyleCnt="0"/>
      <dgm:spPr/>
    </dgm:pt>
    <dgm:pt modelId="{3794E6AC-A0F9-5A48-8691-625059501D11}" type="pres">
      <dgm:prSet presAssocID="{DC8CF460-1CE6-F749-9253-BAF397C122EC}" presName="rootText2" presStyleLbl="alignAcc1" presStyleIdx="0" presStyleCnt="0" custScaleY="168941" custLinFactNeighborX="-1093" custLinFactNeighborY="35850">
        <dgm:presLayoutVars>
          <dgm:chPref val="3"/>
        </dgm:presLayoutVars>
      </dgm:prSet>
      <dgm:spPr/>
    </dgm:pt>
    <dgm:pt modelId="{A23A727F-E800-044A-B526-4C60E1294504}" type="pres">
      <dgm:prSet presAssocID="{DC8CF460-1CE6-F749-9253-BAF397C122EC}" presName="topArc2" presStyleLbl="parChTrans1D1" presStyleIdx="2" presStyleCnt="10"/>
      <dgm:spPr/>
    </dgm:pt>
    <dgm:pt modelId="{FD80F530-B8A2-AC45-97F9-FA9974E30E63}" type="pres">
      <dgm:prSet presAssocID="{DC8CF460-1CE6-F749-9253-BAF397C122EC}" presName="bottomArc2" presStyleLbl="parChTrans1D1" presStyleIdx="3" presStyleCnt="10"/>
      <dgm:spPr/>
    </dgm:pt>
    <dgm:pt modelId="{468257FC-EE4C-8E42-A601-BF068094DF66}" type="pres">
      <dgm:prSet presAssocID="{DC8CF460-1CE6-F749-9253-BAF397C122EC}" presName="topConnNode2" presStyleLbl="node2" presStyleIdx="0" presStyleCnt="0"/>
      <dgm:spPr/>
    </dgm:pt>
    <dgm:pt modelId="{3D4C4059-E105-D24A-A497-D4F3BE241539}" type="pres">
      <dgm:prSet presAssocID="{DC8CF460-1CE6-F749-9253-BAF397C122EC}" presName="hierChild4" presStyleCnt="0"/>
      <dgm:spPr/>
    </dgm:pt>
    <dgm:pt modelId="{E1D085E5-7F03-BC4A-9328-C24A20612091}" type="pres">
      <dgm:prSet presAssocID="{DC8CF460-1CE6-F749-9253-BAF397C122EC}" presName="hierChild5" presStyleCnt="0"/>
      <dgm:spPr/>
    </dgm:pt>
    <dgm:pt modelId="{24372653-51CE-124B-83B6-0DFC34D0B972}" type="pres">
      <dgm:prSet presAssocID="{883247BB-AFE4-6E40-B427-5AB88D68D818}" presName="Name28" presStyleLbl="parChTrans1D2" presStyleIdx="1" presStyleCnt="4"/>
      <dgm:spPr/>
    </dgm:pt>
    <dgm:pt modelId="{200A13DA-B132-AA47-A6B7-3FDBC2E5A44B}" type="pres">
      <dgm:prSet presAssocID="{5EDC5DC3-99BB-0447-9C08-AA2641A0677C}" presName="hierRoot2" presStyleCnt="0">
        <dgm:presLayoutVars>
          <dgm:hierBranch val="init"/>
        </dgm:presLayoutVars>
      </dgm:prSet>
      <dgm:spPr/>
    </dgm:pt>
    <dgm:pt modelId="{5ED849BE-BB04-4A4B-A934-386C733512EB}" type="pres">
      <dgm:prSet presAssocID="{5EDC5DC3-99BB-0447-9C08-AA2641A0677C}" presName="rootComposite2" presStyleCnt="0"/>
      <dgm:spPr/>
    </dgm:pt>
    <dgm:pt modelId="{118A1DA3-DB48-9F46-A7F3-CA5F88442A98}" type="pres">
      <dgm:prSet presAssocID="{5EDC5DC3-99BB-0447-9C08-AA2641A0677C}" presName="rootText2" presStyleLbl="alignAcc1" presStyleIdx="0" presStyleCnt="0" custScaleY="173702">
        <dgm:presLayoutVars>
          <dgm:chPref val="3"/>
        </dgm:presLayoutVars>
      </dgm:prSet>
      <dgm:spPr/>
    </dgm:pt>
    <dgm:pt modelId="{165CF5E5-195F-C54D-8D89-FDBD22733097}" type="pres">
      <dgm:prSet presAssocID="{5EDC5DC3-99BB-0447-9C08-AA2641A0677C}" presName="topArc2" presStyleLbl="parChTrans1D1" presStyleIdx="4" presStyleCnt="10"/>
      <dgm:spPr/>
    </dgm:pt>
    <dgm:pt modelId="{7B6B1036-65BF-4247-958A-28711C5ADCD2}" type="pres">
      <dgm:prSet presAssocID="{5EDC5DC3-99BB-0447-9C08-AA2641A0677C}" presName="bottomArc2" presStyleLbl="parChTrans1D1" presStyleIdx="5" presStyleCnt="10"/>
      <dgm:spPr/>
    </dgm:pt>
    <dgm:pt modelId="{17443413-7A29-7647-A208-3BF077AF0510}" type="pres">
      <dgm:prSet presAssocID="{5EDC5DC3-99BB-0447-9C08-AA2641A0677C}" presName="topConnNode2" presStyleLbl="node2" presStyleIdx="0" presStyleCnt="0"/>
      <dgm:spPr/>
    </dgm:pt>
    <dgm:pt modelId="{954DB162-D0A0-4B47-88D4-74DF2A993301}" type="pres">
      <dgm:prSet presAssocID="{5EDC5DC3-99BB-0447-9C08-AA2641A0677C}" presName="hierChild4" presStyleCnt="0"/>
      <dgm:spPr/>
    </dgm:pt>
    <dgm:pt modelId="{D1439914-CC56-D346-835A-C41FFCE26CB2}" type="pres">
      <dgm:prSet presAssocID="{5EDC5DC3-99BB-0447-9C08-AA2641A0677C}" presName="hierChild5" presStyleCnt="0"/>
      <dgm:spPr/>
    </dgm:pt>
    <dgm:pt modelId="{79E0DD2D-E4F3-AC4E-B441-744DD306CE9A}" type="pres">
      <dgm:prSet presAssocID="{C540FAF0-3C56-7E42-9EFD-54849DB2D1DD}" presName="Name28" presStyleLbl="parChTrans1D2" presStyleIdx="2" presStyleCnt="4"/>
      <dgm:spPr/>
    </dgm:pt>
    <dgm:pt modelId="{850FEAEB-F535-F640-823A-98FEE60D53C2}" type="pres">
      <dgm:prSet presAssocID="{222B42BC-90BE-014C-B12E-E78E53BABBC2}" presName="hierRoot2" presStyleCnt="0">
        <dgm:presLayoutVars>
          <dgm:hierBranch val="init"/>
        </dgm:presLayoutVars>
      </dgm:prSet>
      <dgm:spPr/>
    </dgm:pt>
    <dgm:pt modelId="{47F0BA83-15B7-A54D-A735-A8625023E15B}" type="pres">
      <dgm:prSet presAssocID="{222B42BC-90BE-014C-B12E-E78E53BABBC2}" presName="rootComposite2" presStyleCnt="0"/>
      <dgm:spPr/>
    </dgm:pt>
    <dgm:pt modelId="{C1731064-4DB1-C546-9945-7BCA415C9DCA}" type="pres">
      <dgm:prSet presAssocID="{222B42BC-90BE-014C-B12E-E78E53BABBC2}" presName="rootText2" presStyleLbl="alignAcc1" presStyleIdx="0" presStyleCnt="0" custScaleX="135293" custScaleY="168451">
        <dgm:presLayoutVars>
          <dgm:chPref val="3"/>
        </dgm:presLayoutVars>
      </dgm:prSet>
      <dgm:spPr/>
    </dgm:pt>
    <dgm:pt modelId="{C5C537FD-F318-584B-ABD7-45523F0126F1}" type="pres">
      <dgm:prSet presAssocID="{222B42BC-90BE-014C-B12E-E78E53BABBC2}" presName="topArc2" presStyleLbl="parChTrans1D1" presStyleIdx="6" presStyleCnt="10"/>
      <dgm:spPr/>
    </dgm:pt>
    <dgm:pt modelId="{C8AFC371-65CA-7648-91A5-EF6A50C845AC}" type="pres">
      <dgm:prSet presAssocID="{222B42BC-90BE-014C-B12E-E78E53BABBC2}" presName="bottomArc2" presStyleLbl="parChTrans1D1" presStyleIdx="7" presStyleCnt="10"/>
      <dgm:spPr/>
    </dgm:pt>
    <dgm:pt modelId="{8A041F7F-B53E-AA4C-8637-4F41961393EA}" type="pres">
      <dgm:prSet presAssocID="{222B42BC-90BE-014C-B12E-E78E53BABBC2}" presName="topConnNode2" presStyleLbl="node2" presStyleIdx="0" presStyleCnt="0"/>
      <dgm:spPr/>
    </dgm:pt>
    <dgm:pt modelId="{7A96CB12-ED3D-324A-BDB9-3FEA29A827B9}" type="pres">
      <dgm:prSet presAssocID="{222B42BC-90BE-014C-B12E-E78E53BABBC2}" presName="hierChild4" presStyleCnt="0"/>
      <dgm:spPr/>
    </dgm:pt>
    <dgm:pt modelId="{B2AB9EAC-2EB5-E94E-94F5-8804E885D5C4}" type="pres">
      <dgm:prSet presAssocID="{222B42BC-90BE-014C-B12E-E78E53BABBC2}" presName="hierChild5" presStyleCnt="0"/>
      <dgm:spPr/>
    </dgm:pt>
    <dgm:pt modelId="{BF79BB53-88AA-A84B-9783-32ED25A9806D}" type="pres">
      <dgm:prSet presAssocID="{2C66CE69-3630-D349-875F-9EE858B49305}" presName="hierChild3" presStyleCnt="0"/>
      <dgm:spPr/>
    </dgm:pt>
    <dgm:pt modelId="{42A042D4-DA84-2646-AFCA-ADDED5EEE09C}" type="pres">
      <dgm:prSet presAssocID="{A6EE2643-7790-7948-A40C-798125382A63}" presName="Name101" presStyleLbl="parChTrans1D2" presStyleIdx="3" presStyleCnt="4"/>
      <dgm:spPr/>
    </dgm:pt>
    <dgm:pt modelId="{E51A3B07-83ED-7348-921A-B259EB5ABBE7}" type="pres">
      <dgm:prSet presAssocID="{A432227D-E50A-3742-84DB-10DF906FB5E5}" presName="hierRoot3" presStyleCnt="0">
        <dgm:presLayoutVars>
          <dgm:hierBranch val="init"/>
        </dgm:presLayoutVars>
      </dgm:prSet>
      <dgm:spPr/>
    </dgm:pt>
    <dgm:pt modelId="{84715DF9-34EF-5643-B277-30C3DE8B7663}" type="pres">
      <dgm:prSet presAssocID="{A432227D-E50A-3742-84DB-10DF906FB5E5}" presName="rootComposite3" presStyleCnt="0"/>
      <dgm:spPr/>
    </dgm:pt>
    <dgm:pt modelId="{35BB6E5B-EA9A-564E-84B2-B74B57BE54A6}" type="pres">
      <dgm:prSet presAssocID="{A432227D-E50A-3742-84DB-10DF906FB5E5}" presName="rootText3" presStyleLbl="alignAcc1" presStyleIdx="0" presStyleCnt="0">
        <dgm:presLayoutVars>
          <dgm:chPref val="3"/>
        </dgm:presLayoutVars>
      </dgm:prSet>
      <dgm:spPr/>
    </dgm:pt>
    <dgm:pt modelId="{7FF0CA66-09B7-2844-9663-B26B69485982}" type="pres">
      <dgm:prSet presAssocID="{A432227D-E50A-3742-84DB-10DF906FB5E5}" presName="topArc3" presStyleLbl="parChTrans1D1" presStyleIdx="8" presStyleCnt="10"/>
      <dgm:spPr/>
    </dgm:pt>
    <dgm:pt modelId="{96269765-38F0-3246-8803-FDEDB7462960}" type="pres">
      <dgm:prSet presAssocID="{A432227D-E50A-3742-84DB-10DF906FB5E5}" presName="bottomArc3" presStyleLbl="parChTrans1D1" presStyleIdx="9" presStyleCnt="10"/>
      <dgm:spPr/>
    </dgm:pt>
    <dgm:pt modelId="{90EC91A5-22E7-BF4F-97F6-6D52AE3DA628}" type="pres">
      <dgm:prSet presAssocID="{A432227D-E50A-3742-84DB-10DF906FB5E5}" presName="topConnNode3" presStyleLbl="asst1" presStyleIdx="0" presStyleCnt="0"/>
      <dgm:spPr/>
    </dgm:pt>
    <dgm:pt modelId="{A2E60B2E-FFFC-754B-A4B1-9B49D7096910}" type="pres">
      <dgm:prSet presAssocID="{A432227D-E50A-3742-84DB-10DF906FB5E5}" presName="hierChild6" presStyleCnt="0"/>
      <dgm:spPr/>
    </dgm:pt>
    <dgm:pt modelId="{3DCA2576-B37E-7E4E-A11B-236D9A0B7056}" type="pres">
      <dgm:prSet presAssocID="{A432227D-E50A-3742-84DB-10DF906FB5E5}" presName="hierChild7" presStyleCnt="0"/>
      <dgm:spPr/>
    </dgm:pt>
  </dgm:ptLst>
  <dgm:cxnLst>
    <dgm:cxn modelId="{B290BB13-A89F-E043-B037-F165AEDC9207}" type="presOf" srcId="{5EDC5DC3-99BB-0447-9C08-AA2641A0677C}" destId="{118A1DA3-DB48-9F46-A7F3-CA5F88442A98}" srcOrd="0" destOrd="0" presId="urn:microsoft.com/office/officeart/2008/layout/HalfCircleOrganizationChart"/>
    <dgm:cxn modelId="{E920A21A-FF02-AD46-AA53-EFAA2C335CF1}" type="presOf" srcId="{222B42BC-90BE-014C-B12E-E78E53BABBC2}" destId="{8A041F7F-B53E-AA4C-8637-4F41961393EA}" srcOrd="1" destOrd="0" presId="urn:microsoft.com/office/officeart/2008/layout/HalfCircleOrganizationChart"/>
    <dgm:cxn modelId="{715B1D42-74EF-5842-99C9-652CE243C75D}" srcId="{2C66CE69-3630-D349-875F-9EE858B49305}" destId="{A432227D-E50A-3742-84DB-10DF906FB5E5}" srcOrd="0" destOrd="0" parTransId="{A6EE2643-7790-7948-A40C-798125382A63}" sibTransId="{699EEA23-31B0-1043-A395-484B965F562D}"/>
    <dgm:cxn modelId="{2A11F660-AB3C-784D-A82A-9BC9ABAC8C7B}" type="presOf" srcId="{A6EE2643-7790-7948-A40C-798125382A63}" destId="{42A042D4-DA84-2646-AFCA-ADDED5EEE09C}" srcOrd="0" destOrd="0" presId="urn:microsoft.com/office/officeart/2008/layout/HalfCircleOrganizationChart"/>
    <dgm:cxn modelId="{D944B367-9AFF-3B4A-BE84-B656607069CE}" type="presOf" srcId="{A432227D-E50A-3742-84DB-10DF906FB5E5}" destId="{90EC91A5-22E7-BF4F-97F6-6D52AE3DA628}" srcOrd="1" destOrd="0" presId="urn:microsoft.com/office/officeart/2008/layout/HalfCircleOrganizationChart"/>
    <dgm:cxn modelId="{EECA556B-ADA3-F54C-8A3E-E054A719771B}" type="presOf" srcId="{DC8CF460-1CE6-F749-9253-BAF397C122EC}" destId="{468257FC-EE4C-8E42-A601-BF068094DF66}" srcOrd="1" destOrd="0" presId="urn:microsoft.com/office/officeart/2008/layout/HalfCircleOrganizationChart"/>
    <dgm:cxn modelId="{A4F5956E-F3AA-4944-8E79-E7CF2819DDCE}" type="presOf" srcId="{5EDC5DC3-99BB-0447-9C08-AA2641A0677C}" destId="{17443413-7A29-7647-A208-3BF077AF0510}" srcOrd="1" destOrd="0" presId="urn:microsoft.com/office/officeart/2008/layout/HalfCircleOrganizationChart"/>
    <dgm:cxn modelId="{2A9D088A-501A-DE45-94B2-C9920F1A4698}" srcId="{2C66CE69-3630-D349-875F-9EE858B49305}" destId="{5EDC5DC3-99BB-0447-9C08-AA2641A0677C}" srcOrd="2" destOrd="0" parTransId="{883247BB-AFE4-6E40-B427-5AB88D68D818}" sibTransId="{A4C13DE9-1A53-EA44-8EB9-A64E70BB84E1}"/>
    <dgm:cxn modelId="{68C3FA98-9835-694D-AD1E-0ECE048AF58C}" type="presOf" srcId="{2C66CE69-3630-D349-875F-9EE858B49305}" destId="{668710A8-14BB-464F-98A5-A4DF213BA552}" srcOrd="1" destOrd="0" presId="urn:microsoft.com/office/officeart/2008/layout/HalfCircleOrganizationChart"/>
    <dgm:cxn modelId="{19FCE5A7-1EE0-8242-8AD0-80E88CAE6590}" type="presOf" srcId="{DC8CF460-1CE6-F749-9253-BAF397C122EC}" destId="{3794E6AC-A0F9-5A48-8691-625059501D11}" srcOrd="0" destOrd="0" presId="urn:microsoft.com/office/officeart/2008/layout/HalfCircleOrganizationChart"/>
    <dgm:cxn modelId="{CD336AB1-4B70-7C46-A936-FE85C774B5AD}" srcId="{2C66CE69-3630-D349-875F-9EE858B49305}" destId="{DC8CF460-1CE6-F749-9253-BAF397C122EC}" srcOrd="1" destOrd="0" parTransId="{9FC9D584-8AFD-5842-8C09-20F26974D5AC}" sibTransId="{9E303ED3-C599-4A4E-B868-8FD322B2181F}"/>
    <dgm:cxn modelId="{BFBA32BD-C267-7048-A6F5-0971D70A0330}" type="presOf" srcId="{38DD8C44-D364-B048-8B3F-CAD214D192F7}" destId="{3D176386-05E7-F34E-BF82-3DF13887CC08}" srcOrd="0" destOrd="0" presId="urn:microsoft.com/office/officeart/2008/layout/HalfCircleOrganizationChart"/>
    <dgm:cxn modelId="{F9356CC2-24F6-E142-AA57-B7CBCD7035C2}" type="presOf" srcId="{222B42BC-90BE-014C-B12E-E78E53BABBC2}" destId="{C1731064-4DB1-C546-9945-7BCA415C9DCA}" srcOrd="0" destOrd="0" presId="urn:microsoft.com/office/officeart/2008/layout/HalfCircleOrganizationChart"/>
    <dgm:cxn modelId="{53B072C3-9645-0F43-851B-4F997B17C78E}" type="presOf" srcId="{9FC9D584-8AFD-5842-8C09-20F26974D5AC}" destId="{3317B319-1C14-2845-BD74-A489731C8591}" srcOrd="0" destOrd="0" presId="urn:microsoft.com/office/officeart/2008/layout/HalfCircleOrganizationChart"/>
    <dgm:cxn modelId="{23B1D4CF-0EB1-5A4E-82B1-AD770C10100D}" srcId="{2C66CE69-3630-D349-875F-9EE858B49305}" destId="{222B42BC-90BE-014C-B12E-E78E53BABBC2}" srcOrd="3" destOrd="0" parTransId="{C540FAF0-3C56-7E42-9EFD-54849DB2D1DD}" sibTransId="{57DF7984-DAE3-0240-B40F-D7116FAB2A97}"/>
    <dgm:cxn modelId="{782AEBD0-22D3-D64B-B167-AC0E9790BC90}" type="presOf" srcId="{C540FAF0-3C56-7E42-9EFD-54849DB2D1DD}" destId="{79E0DD2D-E4F3-AC4E-B441-744DD306CE9A}" srcOrd="0" destOrd="0" presId="urn:microsoft.com/office/officeart/2008/layout/HalfCircleOrganizationChart"/>
    <dgm:cxn modelId="{CC6601ED-EB8C-6848-861B-6D65893144C5}" type="presOf" srcId="{A432227D-E50A-3742-84DB-10DF906FB5E5}" destId="{35BB6E5B-EA9A-564E-84B2-B74B57BE54A6}" srcOrd="0" destOrd="0" presId="urn:microsoft.com/office/officeart/2008/layout/HalfCircleOrganizationChart"/>
    <dgm:cxn modelId="{577A47ED-F731-0342-98E3-8F524C2029C4}" srcId="{38DD8C44-D364-B048-8B3F-CAD214D192F7}" destId="{2C66CE69-3630-D349-875F-9EE858B49305}" srcOrd="0" destOrd="0" parTransId="{96333DDA-DB96-B146-B66D-C8085D53E424}" sibTransId="{B5EAE7C7-FC78-0848-9117-D3F941612E09}"/>
    <dgm:cxn modelId="{3298E8EE-D1F5-014E-BB4A-304914C923BB}" type="presOf" srcId="{883247BB-AFE4-6E40-B427-5AB88D68D818}" destId="{24372653-51CE-124B-83B6-0DFC34D0B972}" srcOrd="0" destOrd="0" presId="urn:microsoft.com/office/officeart/2008/layout/HalfCircleOrganizationChart"/>
    <dgm:cxn modelId="{528112FC-3E19-BD44-93A5-9A382090CFCC}" type="presOf" srcId="{2C66CE69-3630-D349-875F-9EE858B49305}" destId="{E2CD0D7B-3A76-3C43-954C-6C57EC6E7903}" srcOrd="0" destOrd="0" presId="urn:microsoft.com/office/officeart/2008/layout/HalfCircleOrganizationChart"/>
    <dgm:cxn modelId="{916FD222-DE6A-604F-9EC0-ABDDC2D8EBD1}" type="presParOf" srcId="{3D176386-05E7-F34E-BF82-3DF13887CC08}" destId="{DDD9427E-90D2-EA47-9E4D-B433BBECDB12}" srcOrd="0" destOrd="0" presId="urn:microsoft.com/office/officeart/2008/layout/HalfCircleOrganizationChart"/>
    <dgm:cxn modelId="{1937F797-AD15-CC44-B66B-F46F5E4CE002}" type="presParOf" srcId="{DDD9427E-90D2-EA47-9E4D-B433BBECDB12}" destId="{3ED6673C-C8D3-754D-B870-EBB3D5500EBE}" srcOrd="0" destOrd="0" presId="urn:microsoft.com/office/officeart/2008/layout/HalfCircleOrganizationChart"/>
    <dgm:cxn modelId="{8E8C6A0F-DC2B-A64F-A0D9-5593CE24C38D}" type="presParOf" srcId="{3ED6673C-C8D3-754D-B870-EBB3D5500EBE}" destId="{E2CD0D7B-3A76-3C43-954C-6C57EC6E7903}" srcOrd="0" destOrd="0" presId="urn:microsoft.com/office/officeart/2008/layout/HalfCircleOrganizationChart"/>
    <dgm:cxn modelId="{9CDFB33D-FEA6-6E49-AB1C-836EFAF0185C}" type="presParOf" srcId="{3ED6673C-C8D3-754D-B870-EBB3D5500EBE}" destId="{0B025A30-5744-F443-88C5-C60D05910E90}" srcOrd="1" destOrd="0" presId="urn:microsoft.com/office/officeart/2008/layout/HalfCircleOrganizationChart"/>
    <dgm:cxn modelId="{8C1C7A4A-DCDD-D643-9A20-21775B5BB49A}" type="presParOf" srcId="{3ED6673C-C8D3-754D-B870-EBB3D5500EBE}" destId="{66EA0E9A-5976-3A4E-A037-51CA573F67AC}" srcOrd="2" destOrd="0" presId="urn:microsoft.com/office/officeart/2008/layout/HalfCircleOrganizationChart"/>
    <dgm:cxn modelId="{4C77F04B-A9FE-DA48-86ED-3B3A59C2A82B}" type="presParOf" srcId="{3ED6673C-C8D3-754D-B870-EBB3D5500EBE}" destId="{668710A8-14BB-464F-98A5-A4DF213BA552}" srcOrd="3" destOrd="0" presId="urn:microsoft.com/office/officeart/2008/layout/HalfCircleOrganizationChart"/>
    <dgm:cxn modelId="{0D163D8C-C2A1-F648-A436-FF9E5F5ACB87}" type="presParOf" srcId="{DDD9427E-90D2-EA47-9E4D-B433BBECDB12}" destId="{D5938AD2-027A-2540-9151-475515C475DC}" srcOrd="1" destOrd="0" presId="urn:microsoft.com/office/officeart/2008/layout/HalfCircleOrganizationChart"/>
    <dgm:cxn modelId="{E11788F9-5775-D94D-AC42-EEC7AA35D195}" type="presParOf" srcId="{D5938AD2-027A-2540-9151-475515C475DC}" destId="{3317B319-1C14-2845-BD74-A489731C8591}" srcOrd="0" destOrd="0" presId="urn:microsoft.com/office/officeart/2008/layout/HalfCircleOrganizationChart"/>
    <dgm:cxn modelId="{D1C13B25-292D-3241-94AD-FA7F18F9BA17}" type="presParOf" srcId="{D5938AD2-027A-2540-9151-475515C475DC}" destId="{FFA1E4D0-F0D5-624B-AAEF-DB1B2C4C26B3}" srcOrd="1" destOrd="0" presId="urn:microsoft.com/office/officeart/2008/layout/HalfCircleOrganizationChart"/>
    <dgm:cxn modelId="{3F78240E-82BC-2240-8846-BBFB1AD3898A}" type="presParOf" srcId="{FFA1E4D0-F0D5-624B-AAEF-DB1B2C4C26B3}" destId="{EE6CE676-92D1-2B47-B1F8-21D0ED11D2F5}" srcOrd="0" destOrd="0" presId="urn:microsoft.com/office/officeart/2008/layout/HalfCircleOrganizationChart"/>
    <dgm:cxn modelId="{AE1E84A2-6A5D-9140-B58C-6A48E92A2AEA}" type="presParOf" srcId="{EE6CE676-92D1-2B47-B1F8-21D0ED11D2F5}" destId="{3794E6AC-A0F9-5A48-8691-625059501D11}" srcOrd="0" destOrd="0" presId="urn:microsoft.com/office/officeart/2008/layout/HalfCircleOrganizationChart"/>
    <dgm:cxn modelId="{757A310F-212F-5347-AD49-4CCA521B36CD}" type="presParOf" srcId="{EE6CE676-92D1-2B47-B1F8-21D0ED11D2F5}" destId="{A23A727F-E800-044A-B526-4C60E1294504}" srcOrd="1" destOrd="0" presId="urn:microsoft.com/office/officeart/2008/layout/HalfCircleOrganizationChart"/>
    <dgm:cxn modelId="{D5FE8BF7-4336-6E44-BF4F-3BB4A911170C}" type="presParOf" srcId="{EE6CE676-92D1-2B47-B1F8-21D0ED11D2F5}" destId="{FD80F530-B8A2-AC45-97F9-FA9974E30E63}" srcOrd="2" destOrd="0" presId="urn:microsoft.com/office/officeart/2008/layout/HalfCircleOrganizationChart"/>
    <dgm:cxn modelId="{9E813745-D036-9F48-899C-024459607F14}" type="presParOf" srcId="{EE6CE676-92D1-2B47-B1F8-21D0ED11D2F5}" destId="{468257FC-EE4C-8E42-A601-BF068094DF66}" srcOrd="3" destOrd="0" presId="urn:microsoft.com/office/officeart/2008/layout/HalfCircleOrganizationChart"/>
    <dgm:cxn modelId="{7706F6BA-4630-4C4A-93E8-EDB563723CF7}" type="presParOf" srcId="{FFA1E4D0-F0D5-624B-AAEF-DB1B2C4C26B3}" destId="{3D4C4059-E105-D24A-A497-D4F3BE241539}" srcOrd="1" destOrd="0" presId="urn:microsoft.com/office/officeart/2008/layout/HalfCircleOrganizationChart"/>
    <dgm:cxn modelId="{9805E64F-C0B5-F24A-A264-D3F423D96E50}" type="presParOf" srcId="{FFA1E4D0-F0D5-624B-AAEF-DB1B2C4C26B3}" destId="{E1D085E5-7F03-BC4A-9328-C24A20612091}" srcOrd="2" destOrd="0" presId="urn:microsoft.com/office/officeart/2008/layout/HalfCircleOrganizationChart"/>
    <dgm:cxn modelId="{609207FE-CF0D-EE40-A24A-79095637BE85}" type="presParOf" srcId="{D5938AD2-027A-2540-9151-475515C475DC}" destId="{24372653-51CE-124B-83B6-0DFC34D0B972}" srcOrd="2" destOrd="0" presId="urn:microsoft.com/office/officeart/2008/layout/HalfCircleOrganizationChart"/>
    <dgm:cxn modelId="{1AD0D6ED-CF6C-C04A-BBE0-5C505F439766}" type="presParOf" srcId="{D5938AD2-027A-2540-9151-475515C475DC}" destId="{200A13DA-B132-AA47-A6B7-3FDBC2E5A44B}" srcOrd="3" destOrd="0" presId="urn:microsoft.com/office/officeart/2008/layout/HalfCircleOrganizationChart"/>
    <dgm:cxn modelId="{B3B026E6-6972-0546-BA48-1739D4CBAC6B}" type="presParOf" srcId="{200A13DA-B132-AA47-A6B7-3FDBC2E5A44B}" destId="{5ED849BE-BB04-4A4B-A934-386C733512EB}" srcOrd="0" destOrd="0" presId="urn:microsoft.com/office/officeart/2008/layout/HalfCircleOrganizationChart"/>
    <dgm:cxn modelId="{4A5A868B-18DE-C343-9C0C-1DC873B70464}" type="presParOf" srcId="{5ED849BE-BB04-4A4B-A934-386C733512EB}" destId="{118A1DA3-DB48-9F46-A7F3-CA5F88442A98}" srcOrd="0" destOrd="0" presId="urn:microsoft.com/office/officeart/2008/layout/HalfCircleOrganizationChart"/>
    <dgm:cxn modelId="{F0CB8F4E-A0BC-564C-A798-351ED9E6783E}" type="presParOf" srcId="{5ED849BE-BB04-4A4B-A934-386C733512EB}" destId="{165CF5E5-195F-C54D-8D89-FDBD22733097}" srcOrd="1" destOrd="0" presId="urn:microsoft.com/office/officeart/2008/layout/HalfCircleOrganizationChart"/>
    <dgm:cxn modelId="{939C5ACA-B744-0B43-BCDB-3CC030A3C378}" type="presParOf" srcId="{5ED849BE-BB04-4A4B-A934-386C733512EB}" destId="{7B6B1036-65BF-4247-958A-28711C5ADCD2}" srcOrd="2" destOrd="0" presId="urn:microsoft.com/office/officeart/2008/layout/HalfCircleOrganizationChart"/>
    <dgm:cxn modelId="{271270B5-2E05-F142-8FAF-9F338F43ADA1}" type="presParOf" srcId="{5ED849BE-BB04-4A4B-A934-386C733512EB}" destId="{17443413-7A29-7647-A208-3BF077AF0510}" srcOrd="3" destOrd="0" presId="urn:microsoft.com/office/officeart/2008/layout/HalfCircleOrganizationChart"/>
    <dgm:cxn modelId="{65344D27-9AA6-094B-BB82-A9D66F685FE7}" type="presParOf" srcId="{200A13DA-B132-AA47-A6B7-3FDBC2E5A44B}" destId="{954DB162-D0A0-4B47-88D4-74DF2A993301}" srcOrd="1" destOrd="0" presId="urn:microsoft.com/office/officeart/2008/layout/HalfCircleOrganizationChart"/>
    <dgm:cxn modelId="{9D33F1B0-5CE4-2A45-94D7-46641E68E234}" type="presParOf" srcId="{200A13DA-B132-AA47-A6B7-3FDBC2E5A44B}" destId="{D1439914-CC56-D346-835A-C41FFCE26CB2}" srcOrd="2" destOrd="0" presId="urn:microsoft.com/office/officeart/2008/layout/HalfCircleOrganizationChart"/>
    <dgm:cxn modelId="{A9E94407-A436-7846-A014-47DDF1AA702D}" type="presParOf" srcId="{D5938AD2-027A-2540-9151-475515C475DC}" destId="{79E0DD2D-E4F3-AC4E-B441-744DD306CE9A}" srcOrd="4" destOrd="0" presId="urn:microsoft.com/office/officeart/2008/layout/HalfCircleOrganizationChart"/>
    <dgm:cxn modelId="{CC48C376-FBB9-9B49-A0DA-271156671EB7}" type="presParOf" srcId="{D5938AD2-027A-2540-9151-475515C475DC}" destId="{850FEAEB-F535-F640-823A-98FEE60D53C2}" srcOrd="5" destOrd="0" presId="urn:microsoft.com/office/officeart/2008/layout/HalfCircleOrganizationChart"/>
    <dgm:cxn modelId="{815F69AA-FA61-884E-9D15-601C432AB000}" type="presParOf" srcId="{850FEAEB-F535-F640-823A-98FEE60D53C2}" destId="{47F0BA83-15B7-A54D-A735-A8625023E15B}" srcOrd="0" destOrd="0" presId="urn:microsoft.com/office/officeart/2008/layout/HalfCircleOrganizationChart"/>
    <dgm:cxn modelId="{248F0C21-896B-F24D-88FD-D2278F6EF637}" type="presParOf" srcId="{47F0BA83-15B7-A54D-A735-A8625023E15B}" destId="{C1731064-4DB1-C546-9945-7BCA415C9DCA}" srcOrd="0" destOrd="0" presId="urn:microsoft.com/office/officeart/2008/layout/HalfCircleOrganizationChart"/>
    <dgm:cxn modelId="{DE123AC4-F29E-394F-85A8-A90F96255583}" type="presParOf" srcId="{47F0BA83-15B7-A54D-A735-A8625023E15B}" destId="{C5C537FD-F318-584B-ABD7-45523F0126F1}" srcOrd="1" destOrd="0" presId="urn:microsoft.com/office/officeart/2008/layout/HalfCircleOrganizationChart"/>
    <dgm:cxn modelId="{449824D6-357D-314D-91A6-9D3C68FF7740}" type="presParOf" srcId="{47F0BA83-15B7-A54D-A735-A8625023E15B}" destId="{C8AFC371-65CA-7648-91A5-EF6A50C845AC}" srcOrd="2" destOrd="0" presId="urn:microsoft.com/office/officeart/2008/layout/HalfCircleOrganizationChart"/>
    <dgm:cxn modelId="{2210AA38-58FF-DC48-9127-E26C5544401C}" type="presParOf" srcId="{47F0BA83-15B7-A54D-A735-A8625023E15B}" destId="{8A041F7F-B53E-AA4C-8637-4F41961393EA}" srcOrd="3" destOrd="0" presId="urn:microsoft.com/office/officeart/2008/layout/HalfCircleOrganizationChart"/>
    <dgm:cxn modelId="{B16F6C50-F590-5641-A2E6-1B202AFFDA55}" type="presParOf" srcId="{850FEAEB-F535-F640-823A-98FEE60D53C2}" destId="{7A96CB12-ED3D-324A-BDB9-3FEA29A827B9}" srcOrd="1" destOrd="0" presId="urn:microsoft.com/office/officeart/2008/layout/HalfCircleOrganizationChart"/>
    <dgm:cxn modelId="{16BBBC42-B8EF-1347-83DF-A19C64C69721}" type="presParOf" srcId="{850FEAEB-F535-F640-823A-98FEE60D53C2}" destId="{B2AB9EAC-2EB5-E94E-94F5-8804E885D5C4}" srcOrd="2" destOrd="0" presId="urn:microsoft.com/office/officeart/2008/layout/HalfCircleOrganizationChart"/>
    <dgm:cxn modelId="{6C2BD3D3-69A9-424B-8197-055EBA3AA4D6}" type="presParOf" srcId="{DDD9427E-90D2-EA47-9E4D-B433BBECDB12}" destId="{BF79BB53-88AA-A84B-9783-32ED25A9806D}" srcOrd="2" destOrd="0" presId="urn:microsoft.com/office/officeart/2008/layout/HalfCircleOrganizationChart"/>
    <dgm:cxn modelId="{F82503A9-C8A4-0D47-A3BE-A43E189220FE}" type="presParOf" srcId="{BF79BB53-88AA-A84B-9783-32ED25A9806D}" destId="{42A042D4-DA84-2646-AFCA-ADDED5EEE09C}" srcOrd="0" destOrd="0" presId="urn:microsoft.com/office/officeart/2008/layout/HalfCircleOrganizationChart"/>
    <dgm:cxn modelId="{3C0FB854-A5FB-114C-8A15-16B6F7FC5E6D}" type="presParOf" srcId="{BF79BB53-88AA-A84B-9783-32ED25A9806D}" destId="{E51A3B07-83ED-7348-921A-B259EB5ABBE7}" srcOrd="1" destOrd="0" presId="urn:microsoft.com/office/officeart/2008/layout/HalfCircleOrganizationChart"/>
    <dgm:cxn modelId="{0AF7645C-8F94-6C49-933C-2AB15460E02C}" type="presParOf" srcId="{E51A3B07-83ED-7348-921A-B259EB5ABBE7}" destId="{84715DF9-34EF-5643-B277-30C3DE8B7663}" srcOrd="0" destOrd="0" presId="urn:microsoft.com/office/officeart/2008/layout/HalfCircleOrganizationChart"/>
    <dgm:cxn modelId="{CA104368-7F22-7048-B988-A1CDD2CDEB8F}" type="presParOf" srcId="{84715DF9-34EF-5643-B277-30C3DE8B7663}" destId="{35BB6E5B-EA9A-564E-84B2-B74B57BE54A6}" srcOrd="0" destOrd="0" presId="urn:microsoft.com/office/officeart/2008/layout/HalfCircleOrganizationChart"/>
    <dgm:cxn modelId="{16BA4684-8439-E540-AF79-4F72456C2368}" type="presParOf" srcId="{84715DF9-34EF-5643-B277-30C3DE8B7663}" destId="{7FF0CA66-09B7-2844-9663-B26B69485982}" srcOrd="1" destOrd="0" presId="urn:microsoft.com/office/officeart/2008/layout/HalfCircleOrganizationChart"/>
    <dgm:cxn modelId="{294551C4-71C3-3643-A4FB-07DF75C6A927}" type="presParOf" srcId="{84715DF9-34EF-5643-B277-30C3DE8B7663}" destId="{96269765-38F0-3246-8803-FDEDB7462960}" srcOrd="2" destOrd="0" presId="urn:microsoft.com/office/officeart/2008/layout/HalfCircleOrganizationChart"/>
    <dgm:cxn modelId="{DFF9BE04-29E9-1247-9AC2-CB7FB5F56383}" type="presParOf" srcId="{84715DF9-34EF-5643-B277-30C3DE8B7663}" destId="{90EC91A5-22E7-BF4F-97F6-6D52AE3DA628}" srcOrd="3" destOrd="0" presId="urn:microsoft.com/office/officeart/2008/layout/HalfCircleOrganizationChart"/>
    <dgm:cxn modelId="{FF19C02B-5EEF-4548-B8A6-FB82555428DE}" type="presParOf" srcId="{E51A3B07-83ED-7348-921A-B259EB5ABBE7}" destId="{A2E60B2E-FFFC-754B-A4B1-9B49D7096910}" srcOrd="1" destOrd="0" presId="urn:microsoft.com/office/officeart/2008/layout/HalfCircleOrganizationChart"/>
    <dgm:cxn modelId="{3AF292C7-7AC3-9341-A69F-5FDA09008F90}" type="presParOf" srcId="{E51A3B07-83ED-7348-921A-B259EB5ABBE7}" destId="{3DCA2576-B37E-7E4E-A11B-236D9A0B7056}"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8F7D1525-8461-2042-BD2F-B781B80F8982}" type="doc">
      <dgm:prSet loTypeId="urn:microsoft.com/office/officeart/2008/layout/AscendingPictureAccentProcess" loCatId="" qsTypeId="urn:microsoft.com/office/officeart/2005/8/quickstyle/simple1" qsCatId="simple" csTypeId="urn:microsoft.com/office/officeart/2005/8/colors/accent1_2" csCatId="accent1" phldr="1"/>
      <dgm:spPr/>
      <dgm:t>
        <a:bodyPr/>
        <a:lstStyle/>
        <a:p>
          <a:endParaRPr lang="en-GB"/>
        </a:p>
      </dgm:t>
    </dgm:pt>
    <dgm:pt modelId="{85619F03-3439-DE4F-9B29-28DC238FDE48}">
      <dgm:prSet phldrT="[Text]"/>
      <dgm:spPr/>
      <dgm:t>
        <a:bodyPr/>
        <a:lstStyle/>
        <a:p>
          <a:r>
            <a:rPr lang="ar-SA" dirty="0"/>
            <a:t>ثانياً: عند وجود البنت الصلبية، فلها السدس مع أخت صلبية واحدة، وليس لها شيء مع أكثر من أخت صلبية، في حالة عدم وجود ابن الابن، فإن وجد معها أخ تقاسمت معه باقي الميراث بعد الأخوات </a:t>
          </a:r>
          <a:r>
            <a:rPr lang="ar-SA" dirty="0" err="1"/>
            <a:t>الصلبيات</a:t>
          </a:r>
          <a:r>
            <a:rPr lang="ar-SA" dirty="0"/>
            <a:t> تعصيباً. </a:t>
          </a:r>
          <a:endParaRPr lang="en-GB" dirty="0"/>
        </a:p>
      </dgm:t>
    </dgm:pt>
    <dgm:pt modelId="{9875FE5A-8890-D54C-91F3-CAAB0C35AB3B}" type="parTrans" cxnId="{3E0D0734-13D6-2343-B588-71D146784E65}">
      <dgm:prSet/>
      <dgm:spPr/>
      <dgm:t>
        <a:bodyPr/>
        <a:lstStyle/>
        <a:p>
          <a:endParaRPr lang="en-GB"/>
        </a:p>
      </dgm:t>
    </dgm:pt>
    <dgm:pt modelId="{2AAD418A-702F-D74E-940E-E09A960127EF}" type="sibTrans" cxnId="{3E0D0734-13D6-2343-B588-71D146784E65}">
      <dgm:prSet/>
      <dgm:spPr/>
      <dgm:t>
        <a:bodyPr/>
        <a:lstStyle/>
        <a:p>
          <a:endParaRPr lang="en-GB"/>
        </a:p>
      </dgm:t>
    </dgm:pt>
    <dgm:pt modelId="{95BB707B-CDAA-6B4E-A843-138FBA8C4BED}">
      <dgm:prSet phldrT="[Text]"/>
      <dgm:spPr/>
      <dgm:t>
        <a:bodyPr/>
        <a:lstStyle/>
        <a:p>
          <a:r>
            <a:rPr lang="ar-SA" dirty="0"/>
            <a:t>أولاً: أن تقوم مقام البنت الصلبية عند عدمها، فتأخذ نصيبها وهو النصف عند انفرادها، والثلثين عند اجتماعها مع أخوات لها، وبالتعصيب رجالاً ونساءً عند وجود أخ مذكر لها.</a:t>
          </a:r>
          <a:endParaRPr lang="en-GB" dirty="0"/>
        </a:p>
      </dgm:t>
    </dgm:pt>
    <dgm:pt modelId="{AEBDA14E-BF1A-624C-B968-23678FD2F778}" type="parTrans" cxnId="{17B4D070-89BE-C046-B868-3E6204647A7A}">
      <dgm:prSet/>
      <dgm:spPr/>
      <dgm:t>
        <a:bodyPr/>
        <a:lstStyle/>
        <a:p>
          <a:endParaRPr lang="en-GB"/>
        </a:p>
      </dgm:t>
    </dgm:pt>
    <dgm:pt modelId="{2C4973E1-5E3E-E749-82A6-75392C0A0BE0}" type="sibTrans" cxnId="{17B4D070-89BE-C046-B868-3E6204647A7A}">
      <dgm:prSet/>
      <dgm:spPr/>
      <dgm:t>
        <a:bodyPr/>
        <a:lstStyle/>
        <a:p>
          <a:endParaRPr lang="en-GB"/>
        </a:p>
      </dgm:t>
    </dgm:pt>
    <dgm:pt modelId="{610A731C-001A-5B4B-88F5-C3993EE607B0}" type="pres">
      <dgm:prSet presAssocID="{8F7D1525-8461-2042-BD2F-B781B80F8982}" presName="Name0" presStyleCnt="0">
        <dgm:presLayoutVars>
          <dgm:chMax val="7"/>
          <dgm:chPref val="7"/>
          <dgm:dir/>
        </dgm:presLayoutVars>
      </dgm:prSet>
      <dgm:spPr/>
    </dgm:pt>
    <dgm:pt modelId="{EBAC4730-979E-0A44-9DF1-588308394528}" type="pres">
      <dgm:prSet presAssocID="{8F7D1525-8461-2042-BD2F-B781B80F8982}" presName="dot1" presStyleLbl="alignNode1" presStyleIdx="0" presStyleCnt="10" custScaleX="756966" custScaleY="126472" custLinFactX="-1042463" custLinFactNeighborX="-1100000" custLinFactNeighborY="21318"/>
      <dgm:spPr/>
    </dgm:pt>
    <dgm:pt modelId="{A661503B-0740-884B-ACB7-F2C6BD6D290D}" type="pres">
      <dgm:prSet presAssocID="{8F7D1525-8461-2042-BD2F-B781B80F8982}" presName="dot2" presStyleLbl="alignNode1" presStyleIdx="1" presStyleCnt="10" custLinFactX="-1300000" custLinFactNeighborX="-1303633" custLinFactNeighborY="-21318"/>
      <dgm:spPr/>
    </dgm:pt>
    <dgm:pt modelId="{B8442CD5-E360-AD46-B367-589842FDF854}" type="pres">
      <dgm:prSet presAssocID="{8F7D1525-8461-2042-BD2F-B781B80F8982}" presName="dot3" presStyleLbl="alignNode1" presStyleIdx="2" presStyleCnt="10" custLinFactX="-1400000" custLinFactNeighborX="-1445958" custLinFactNeighborY="-21318"/>
      <dgm:spPr/>
    </dgm:pt>
    <dgm:pt modelId="{C96B47D3-3415-6442-B313-320E38997420}" type="pres">
      <dgm:prSet presAssocID="{8F7D1525-8461-2042-BD2F-B781B80F8982}" presName="dotArrow1" presStyleLbl="alignNode1" presStyleIdx="3" presStyleCnt="10"/>
      <dgm:spPr/>
    </dgm:pt>
    <dgm:pt modelId="{A2521DC2-D470-D942-B45B-EF29FAA21486}" type="pres">
      <dgm:prSet presAssocID="{8F7D1525-8461-2042-BD2F-B781B80F8982}" presName="dotArrow2" presStyleLbl="alignNode1" presStyleIdx="4" presStyleCnt="10"/>
      <dgm:spPr/>
    </dgm:pt>
    <dgm:pt modelId="{0C1939A8-5943-FA4D-97C5-33B0844349A0}" type="pres">
      <dgm:prSet presAssocID="{8F7D1525-8461-2042-BD2F-B781B80F8982}" presName="dotArrow3" presStyleLbl="alignNode1" presStyleIdx="5" presStyleCnt="10"/>
      <dgm:spPr/>
    </dgm:pt>
    <dgm:pt modelId="{490DB5E8-3E37-A540-9F9A-36FA4D821DD3}" type="pres">
      <dgm:prSet presAssocID="{8F7D1525-8461-2042-BD2F-B781B80F8982}" presName="dotArrow4" presStyleLbl="alignNode1" presStyleIdx="6" presStyleCnt="10"/>
      <dgm:spPr/>
    </dgm:pt>
    <dgm:pt modelId="{526E8C71-A3DF-A34B-902B-BF5C8D3BB553}" type="pres">
      <dgm:prSet presAssocID="{8F7D1525-8461-2042-BD2F-B781B80F8982}" presName="dotArrow5" presStyleLbl="alignNode1" presStyleIdx="7" presStyleCnt="10"/>
      <dgm:spPr/>
    </dgm:pt>
    <dgm:pt modelId="{DDD1F86E-2B59-5F4F-88B6-C75E1EE2C69D}" type="pres">
      <dgm:prSet presAssocID="{8F7D1525-8461-2042-BD2F-B781B80F8982}" presName="dotArrow6" presStyleLbl="alignNode1" presStyleIdx="8" presStyleCnt="10"/>
      <dgm:spPr/>
    </dgm:pt>
    <dgm:pt modelId="{C9343BF6-45E7-0E49-9A85-23485D7841BE}" type="pres">
      <dgm:prSet presAssocID="{8F7D1525-8461-2042-BD2F-B781B80F8982}" presName="dotArrow7" presStyleLbl="alignNode1" presStyleIdx="9" presStyleCnt="10"/>
      <dgm:spPr/>
    </dgm:pt>
    <dgm:pt modelId="{F201EB2F-699E-6446-8832-5FB72E50D853}" type="pres">
      <dgm:prSet presAssocID="{85619F03-3439-DE4F-9B29-28DC238FDE48}" presName="parTx1" presStyleLbl="node1" presStyleIdx="0" presStyleCnt="2" custScaleX="382749" custScaleY="206989" custLinFactNeighborX="-403" custLinFactNeighborY="17702"/>
      <dgm:spPr/>
    </dgm:pt>
    <dgm:pt modelId="{AB747F82-E55D-D643-AC2B-9C18C9C234E1}" type="pres">
      <dgm:prSet presAssocID="{2AAD418A-702F-D74E-940E-E09A960127EF}" presName="picture1" presStyleCnt="0"/>
      <dgm:spPr/>
    </dgm:pt>
    <dgm:pt modelId="{5FAD22EC-C831-3D43-97F8-940A675AA8AB}" type="pres">
      <dgm:prSet presAssocID="{2AAD418A-702F-D74E-940E-E09A960127EF}" presName="imageRepeatNode" presStyleLbl="fgImgPlace1" presStyleIdx="0" presStyleCnt="2" custLinFactX="-100000" custLinFactNeighborX="-181064" custLinFactNeighborY="-12588"/>
      <dgm:spPr/>
    </dgm:pt>
    <dgm:pt modelId="{309AB6BD-7D99-5646-A943-04810902E8C5}" type="pres">
      <dgm:prSet presAssocID="{95BB707B-CDAA-6B4E-A843-138FBA8C4BED}" presName="parTx2" presStyleLbl="node1" presStyleIdx="1" presStyleCnt="2" custScaleX="440443" custScaleY="159851" custLinFactNeighborX="18286" custLinFactNeighborY="-75400"/>
      <dgm:spPr/>
    </dgm:pt>
    <dgm:pt modelId="{CB2819D2-7D33-9248-8E8E-7E2DB59CE87C}" type="pres">
      <dgm:prSet presAssocID="{2C4973E1-5E3E-E749-82A6-75392C0A0BE0}" presName="picture2" presStyleCnt="0"/>
      <dgm:spPr/>
    </dgm:pt>
    <dgm:pt modelId="{86A97EFC-4CE6-D243-9EF1-CBD9482F57DA}" type="pres">
      <dgm:prSet presAssocID="{2C4973E1-5E3E-E749-82A6-75392C0A0BE0}" presName="imageRepeatNode" presStyleLbl="fgImgPlace1" presStyleIdx="1" presStyleCnt="2" custLinFactX="-121778" custLinFactNeighborX="-200000" custLinFactNeighborY="-49433"/>
      <dgm:spPr/>
    </dgm:pt>
  </dgm:ptLst>
  <dgm:cxnLst>
    <dgm:cxn modelId="{3A17F904-8C8C-524E-8976-459828F5F711}" type="presOf" srcId="{8F7D1525-8461-2042-BD2F-B781B80F8982}" destId="{610A731C-001A-5B4B-88F5-C3993EE607B0}" srcOrd="0" destOrd="0" presId="urn:microsoft.com/office/officeart/2008/layout/AscendingPictureAccentProcess"/>
    <dgm:cxn modelId="{3E0D0734-13D6-2343-B588-71D146784E65}" srcId="{8F7D1525-8461-2042-BD2F-B781B80F8982}" destId="{85619F03-3439-DE4F-9B29-28DC238FDE48}" srcOrd="0" destOrd="0" parTransId="{9875FE5A-8890-D54C-91F3-CAAB0C35AB3B}" sibTransId="{2AAD418A-702F-D74E-940E-E09A960127EF}"/>
    <dgm:cxn modelId="{17B4D070-89BE-C046-B868-3E6204647A7A}" srcId="{8F7D1525-8461-2042-BD2F-B781B80F8982}" destId="{95BB707B-CDAA-6B4E-A843-138FBA8C4BED}" srcOrd="1" destOrd="0" parTransId="{AEBDA14E-BF1A-624C-B968-23678FD2F778}" sibTransId="{2C4973E1-5E3E-E749-82A6-75392C0A0BE0}"/>
    <dgm:cxn modelId="{F1D7277C-524F-B54A-B615-81AA92F548DF}" type="presOf" srcId="{85619F03-3439-DE4F-9B29-28DC238FDE48}" destId="{F201EB2F-699E-6446-8832-5FB72E50D853}" srcOrd="0" destOrd="0" presId="urn:microsoft.com/office/officeart/2008/layout/AscendingPictureAccentProcess"/>
    <dgm:cxn modelId="{66AE3280-4A7F-1E4F-B37F-A9249C1583B4}" type="presOf" srcId="{2AAD418A-702F-D74E-940E-E09A960127EF}" destId="{5FAD22EC-C831-3D43-97F8-940A675AA8AB}" srcOrd="0" destOrd="0" presId="urn:microsoft.com/office/officeart/2008/layout/AscendingPictureAccentProcess"/>
    <dgm:cxn modelId="{04980987-2DB1-064D-B9F8-783F2E25BC7A}" type="presOf" srcId="{95BB707B-CDAA-6B4E-A843-138FBA8C4BED}" destId="{309AB6BD-7D99-5646-A943-04810902E8C5}" srcOrd="0" destOrd="0" presId="urn:microsoft.com/office/officeart/2008/layout/AscendingPictureAccentProcess"/>
    <dgm:cxn modelId="{06FEA0CA-80D4-904E-8768-52A4A13DDAED}" type="presOf" srcId="{2C4973E1-5E3E-E749-82A6-75392C0A0BE0}" destId="{86A97EFC-4CE6-D243-9EF1-CBD9482F57DA}" srcOrd="0" destOrd="0" presId="urn:microsoft.com/office/officeart/2008/layout/AscendingPictureAccentProcess"/>
    <dgm:cxn modelId="{257BDC71-62A2-AE4F-AFFC-83DF97D17AA7}" type="presParOf" srcId="{610A731C-001A-5B4B-88F5-C3993EE607B0}" destId="{EBAC4730-979E-0A44-9DF1-588308394528}" srcOrd="0" destOrd="0" presId="urn:microsoft.com/office/officeart/2008/layout/AscendingPictureAccentProcess"/>
    <dgm:cxn modelId="{20045AE7-ABD8-174B-90D6-C0C34D380729}" type="presParOf" srcId="{610A731C-001A-5B4B-88F5-C3993EE607B0}" destId="{A661503B-0740-884B-ACB7-F2C6BD6D290D}" srcOrd="1" destOrd="0" presId="urn:microsoft.com/office/officeart/2008/layout/AscendingPictureAccentProcess"/>
    <dgm:cxn modelId="{10899DFC-3B5D-DF4C-8925-D7018D4F642B}" type="presParOf" srcId="{610A731C-001A-5B4B-88F5-C3993EE607B0}" destId="{B8442CD5-E360-AD46-B367-589842FDF854}" srcOrd="2" destOrd="0" presId="urn:microsoft.com/office/officeart/2008/layout/AscendingPictureAccentProcess"/>
    <dgm:cxn modelId="{F98C6C97-75C3-6B41-8E3B-A11528817B87}" type="presParOf" srcId="{610A731C-001A-5B4B-88F5-C3993EE607B0}" destId="{C96B47D3-3415-6442-B313-320E38997420}" srcOrd="3" destOrd="0" presId="urn:microsoft.com/office/officeart/2008/layout/AscendingPictureAccentProcess"/>
    <dgm:cxn modelId="{957E974A-7970-A648-875B-DC7F7632FEE5}" type="presParOf" srcId="{610A731C-001A-5B4B-88F5-C3993EE607B0}" destId="{A2521DC2-D470-D942-B45B-EF29FAA21486}" srcOrd="4" destOrd="0" presId="urn:microsoft.com/office/officeart/2008/layout/AscendingPictureAccentProcess"/>
    <dgm:cxn modelId="{6FC458C4-369A-1843-A01B-556CBC069371}" type="presParOf" srcId="{610A731C-001A-5B4B-88F5-C3993EE607B0}" destId="{0C1939A8-5943-FA4D-97C5-33B0844349A0}" srcOrd="5" destOrd="0" presId="urn:microsoft.com/office/officeart/2008/layout/AscendingPictureAccentProcess"/>
    <dgm:cxn modelId="{F42A7653-7531-C54A-BAFE-424B50158B95}" type="presParOf" srcId="{610A731C-001A-5B4B-88F5-C3993EE607B0}" destId="{490DB5E8-3E37-A540-9F9A-36FA4D821DD3}" srcOrd="6" destOrd="0" presId="urn:microsoft.com/office/officeart/2008/layout/AscendingPictureAccentProcess"/>
    <dgm:cxn modelId="{4645F48B-28E8-964F-BF05-67D046F1D266}" type="presParOf" srcId="{610A731C-001A-5B4B-88F5-C3993EE607B0}" destId="{526E8C71-A3DF-A34B-902B-BF5C8D3BB553}" srcOrd="7" destOrd="0" presId="urn:microsoft.com/office/officeart/2008/layout/AscendingPictureAccentProcess"/>
    <dgm:cxn modelId="{51FC422C-71D0-F54B-BA78-7276B5E89BD9}" type="presParOf" srcId="{610A731C-001A-5B4B-88F5-C3993EE607B0}" destId="{DDD1F86E-2B59-5F4F-88B6-C75E1EE2C69D}" srcOrd="8" destOrd="0" presId="urn:microsoft.com/office/officeart/2008/layout/AscendingPictureAccentProcess"/>
    <dgm:cxn modelId="{07EF8747-E916-5F4F-B4CB-3A76C88B1B15}" type="presParOf" srcId="{610A731C-001A-5B4B-88F5-C3993EE607B0}" destId="{C9343BF6-45E7-0E49-9A85-23485D7841BE}" srcOrd="9" destOrd="0" presId="urn:microsoft.com/office/officeart/2008/layout/AscendingPictureAccentProcess"/>
    <dgm:cxn modelId="{B3D3368A-7245-644F-B78C-D7F6E5ED6C59}" type="presParOf" srcId="{610A731C-001A-5B4B-88F5-C3993EE607B0}" destId="{F201EB2F-699E-6446-8832-5FB72E50D853}" srcOrd="10" destOrd="0" presId="urn:microsoft.com/office/officeart/2008/layout/AscendingPictureAccentProcess"/>
    <dgm:cxn modelId="{A985BC0F-6C79-1244-935C-242425954167}" type="presParOf" srcId="{610A731C-001A-5B4B-88F5-C3993EE607B0}" destId="{AB747F82-E55D-D643-AC2B-9C18C9C234E1}" srcOrd="11" destOrd="0" presId="urn:microsoft.com/office/officeart/2008/layout/AscendingPictureAccentProcess"/>
    <dgm:cxn modelId="{7D738AC7-278F-D443-BDBC-AEB3782E4DC4}" type="presParOf" srcId="{AB747F82-E55D-D643-AC2B-9C18C9C234E1}" destId="{5FAD22EC-C831-3D43-97F8-940A675AA8AB}" srcOrd="0" destOrd="0" presId="urn:microsoft.com/office/officeart/2008/layout/AscendingPictureAccentProcess"/>
    <dgm:cxn modelId="{F43945D5-F42B-834C-B708-DAF09474850D}" type="presParOf" srcId="{610A731C-001A-5B4B-88F5-C3993EE607B0}" destId="{309AB6BD-7D99-5646-A943-04810902E8C5}" srcOrd="12" destOrd="0" presId="urn:microsoft.com/office/officeart/2008/layout/AscendingPictureAccentProcess"/>
    <dgm:cxn modelId="{8D66A0E1-381B-0347-8C5B-14F14443701C}" type="presParOf" srcId="{610A731C-001A-5B4B-88F5-C3993EE607B0}" destId="{CB2819D2-7D33-9248-8E8E-7E2DB59CE87C}" srcOrd="13" destOrd="0" presId="urn:microsoft.com/office/officeart/2008/layout/AscendingPictureAccentProcess"/>
    <dgm:cxn modelId="{9B646C2F-5278-584E-8258-6834EE3CAAC2}" type="presParOf" srcId="{CB2819D2-7D33-9248-8E8E-7E2DB59CE87C}" destId="{86A97EFC-4CE6-D243-9EF1-CBD9482F57DA}" srcOrd="0" destOrd="0" presId="urn:microsoft.com/office/officeart/2008/layout/AscendingPictureAccen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3CB7C087-07C2-EE4E-B70D-E1F8EA908F66}" type="doc">
      <dgm:prSet loTypeId="urn:microsoft.com/office/officeart/2008/layout/HalfCircleOrganizationChart" loCatId="" qsTypeId="urn:microsoft.com/office/officeart/2005/8/quickstyle/simple1" qsCatId="simple" csTypeId="urn:microsoft.com/office/officeart/2005/8/colors/accent1_2" csCatId="accent1" phldr="1"/>
      <dgm:spPr/>
      <dgm:t>
        <a:bodyPr/>
        <a:lstStyle/>
        <a:p>
          <a:endParaRPr lang="en-GB"/>
        </a:p>
      </dgm:t>
    </dgm:pt>
    <dgm:pt modelId="{4E961928-7CF6-5040-B3BA-48829375BEA7}">
      <dgm:prSet phldrT="[Text]"/>
      <dgm:spPr/>
      <dgm:t>
        <a:bodyPr/>
        <a:lstStyle/>
        <a:p>
          <a:pPr rtl="1"/>
          <a:r>
            <a:rPr lang="ar-SA" dirty="0"/>
            <a:t>الأخوات الشقيقات</a:t>
          </a:r>
          <a:endParaRPr lang="en-GB" dirty="0"/>
        </a:p>
      </dgm:t>
    </dgm:pt>
    <dgm:pt modelId="{018F4412-6A3A-654E-963E-363C913AE8DA}" type="parTrans" cxnId="{9ADCBBA4-268C-2149-B281-0EFA4E6C34DC}">
      <dgm:prSet/>
      <dgm:spPr/>
      <dgm:t>
        <a:bodyPr/>
        <a:lstStyle/>
        <a:p>
          <a:endParaRPr lang="en-GB"/>
        </a:p>
      </dgm:t>
    </dgm:pt>
    <dgm:pt modelId="{0EE3D8E0-9CA5-B044-96A3-022F6B961AAE}" type="sibTrans" cxnId="{9ADCBBA4-268C-2149-B281-0EFA4E6C34DC}">
      <dgm:prSet/>
      <dgm:spPr/>
      <dgm:t>
        <a:bodyPr/>
        <a:lstStyle/>
        <a:p>
          <a:endParaRPr lang="en-GB"/>
        </a:p>
      </dgm:t>
    </dgm:pt>
    <dgm:pt modelId="{7CDD3C55-CD9B-F344-8908-79F70E9228C3}" type="asst">
      <dgm:prSet phldrT="[Text]"/>
      <dgm:spPr/>
      <dgm:t>
        <a:bodyPr/>
        <a:lstStyle/>
        <a:p>
          <a:pPr rtl="1"/>
          <a:r>
            <a:rPr lang="ar-SA" dirty="0"/>
            <a:t>ثلاثة حالات</a:t>
          </a:r>
          <a:endParaRPr lang="en-GB" dirty="0"/>
        </a:p>
      </dgm:t>
    </dgm:pt>
    <dgm:pt modelId="{93DA5EDB-B2AB-D043-AF9B-1CCFE628D4EE}" type="parTrans" cxnId="{C8472EAB-A821-2642-AE75-3BD5922CD729}">
      <dgm:prSet/>
      <dgm:spPr/>
      <dgm:t>
        <a:bodyPr/>
        <a:lstStyle/>
        <a:p>
          <a:endParaRPr lang="en-GB"/>
        </a:p>
      </dgm:t>
    </dgm:pt>
    <dgm:pt modelId="{F3C2C293-6E98-4D45-BED7-E155E630D05D}" type="sibTrans" cxnId="{C8472EAB-A821-2642-AE75-3BD5922CD729}">
      <dgm:prSet/>
      <dgm:spPr/>
      <dgm:t>
        <a:bodyPr/>
        <a:lstStyle/>
        <a:p>
          <a:endParaRPr lang="en-GB"/>
        </a:p>
      </dgm:t>
    </dgm:pt>
    <dgm:pt modelId="{932DE3EC-C824-B148-85BA-485B4D5B01B3}">
      <dgm:prSet phldrT="[Text]"/>
      <dgm:spPr/>
      <dgm:t>
        <a:bodyPr/>
        <a:lstStyle/>
        <a:p>
          <a:r>
            <a:rPr lang="ar-SA" dirty="0"/>
            <a:t>ثالثاً: إذا ترك المتوفى ابنة أو بنات، تأخذ البنات </a:t>
          </a:r>
          <a:r>
            <a:rPr lang="ar-SA" dirty="0" err="1"/>
            <a:t>الصلبيات</a:t>
          </a:r>
          <a:r>
            <a:rPr lang="ar-SA" dirty="0"/>
            <a:t> حصصهن فرضاً، ويرث الأخوة تعصيباً المتبقي بوجود الأخ الشقيق</a:t>
          </a:r>
          <a:endParaRPr lang="en-GB" dirty="0"/>
        </a:p>
      </dgm:t>
    </dgm:pt>
    <dgm:pt modelId="{F6050AF5-8E74-364B-B756-94EDA8250462}" type="parTrans" cxnId="{7F69B5F1-A52C-A74C-9B19-E94F7F8C06CA}">
      <dgm:prSet/>
      <dgm:spPr/>
      <dgm:t>
        <a:bodyPr/>
        <a:lstStyle/>
        <a:p>
          <a:endParaRPr lang="en-GB"/>
        </a:p>
      </dgm:t>
    </dgm:pt>
    <dgm:pt modelId="{AC32E22B-470A-F241-B4E0-2D67F93C7A89}" type="sibTrans" cxnId="{7F69B5F1-A52C-A74C-9B19-E94F7F8C06CA}">
      <dgm:prSet/>
      <dgm:spPr/>
      <dgm:t>
        <a:bodyPr/>
        <a:lstStyle/>
        <a:p>
          <a:endParaRPr lang="en-GB"/>
        </a:p>
      </dgm:t>
    </dgm:pt>
    <dgm:pt modelId="{630C1B20-8B64-394C-BA46-9FEBA74219D7}">
      <dgm:prSet phldrT="[Text]" custT="1"/>
      <dgm:spPr/>
      <dgm:t>
        <a:bodyPr/>
        <a:lstStyle/>
        <a:p>
          <a:r>
            <a:rPr lang="ar-SA" sz="2000" dirty="0"/>
            <a:t>ثانياً: في حالة وجود أخ شقيق للمتوفى يتقاسمن بالتعصيب للذكر مثل حظ الانثيين</a:t>
          </a:r>
          <a:endParaRPr lang="en-GB" sz="2000" dirty="0"/>
        </a:p>
      </dgm:t>
    </dgm:pt>
    <dgm:pt modelId="{19C1D1F1-B61C-9F46-8A10-B837FB7C2CA2}" type="parTrans" cxnId="{B2B99A7A-FD87-C245-B637-24111B29D6E5}">
      <dgm:prSet/>
      <dgm:spPr/>
      <dgm:t>
        <a:bodyPr/>
        <a:lstStyle/>
        <a:p>
          <a:endParaRPr lang="en-GB"/>
        </a:p>
      </dgm:t>
    </dgm:pt>
    <dgm:pt modelId="{2484562A-153B-B54E-978A-05CB0ACD47AC}" type="sibTrans" cxnId="{B2B99A7A-FD87-C245-B637-24111B29D6E5}">
      <dgm:prSet/>
      <dgm:spPr/>
      <dgm:t>
        <a:bodyPr/>
        <a:lstStyle/>
        <a:p>
          <a:endParaRPr lang="en-GB"/>
        </a:p>
      </dgm:t>
    </dgm:pt>
    <dgm:pt modelId="{217E9925-EE4A-E341-8CA6-C065702CE20B}">
      <dgm:prSet phldrT="[Text]" custT="1"/>
      <dgm:spPr/>
      <dgm:t>
        <a:bodyPr/>
        <a:lstStyle/>
        <a:p>
          <a:r>
            <a:rPr lang="ar-SA" sz="2000" dirty="0"/>
            <a:t>أولاً: في حالة عدم الأخ الشقيق تأخذ لوحدها النصف، ولهن الثلثان إذا اجتمعتا</a:t>
          </a:r>
          <a:endParaRPr lang="en-GB" sz="2000" b="1" dirty="0"/>
        </a:p>
      </dgm:t>
    </dgm:pt>
    <dgm:pt modelId="{87D6BC2B-99FD-BE45-90EE-31696079E6CE}" type="parTrans" cxnId="{0529547F-77EC-BD4B-AF98-F83A4CD63145}">
      <dgm:prSet/>
      <dgm:spPr/>
      <dgm:t>
        <a:bodyPr/>
        <a:lstStyle/>
        <a:p>
          <a:endParaRPr lang="en-GB"/>
        </a:p>
      </dgm:t>
    </dgm:pt>
    <dgm:pt modelId="{4003D385-274A-AC4A-855A-33A3C6597BF0}" type="sibTrans" cxnId="{0529547F-77EC-BD4B-AF98-F83A4CD63145}">
      <dgm:prSet/>
      <dgm:spPr/>
      <dgm:t>
        <a:bodyPr/>
        <a:lstStyle/>
        <a:p>
          <a:endParaRPr lang="en-GB"/>
        </a:p>
      </dgm:t>
    </dgm:pt>
    <dgm:pt modelId="{C6392726-28F6-C24E-96F0-48AD60FB09DB}" type="pres">
      <dgm:prSet presAssocID="{3CB7C087-07C2-EE4E-B70D-E1F8EA908F66}" presName="Name0" presStyleCnt="0">
        <dgm:presLayoutVars>
          <dgm:orgChart val="1"/>
          <dgm:chPref val="1"/>
          <dgm:dir/>
          <dgm:animOne val="branch"/>
          <dgm:animLvl val="lvl"/>
          <dgm:resizeHandles/>
        </dgm:presLayoutVars>
      </dgm:prSet>
      <dgm:spPr/>
    </dgm:pt>
    <dgm:pt modelId="{813470F9-6004-CB40-BD67-8C8C4122FD95}" type="pres">
      <dgm:prSet presAssocID="{4E961928-7CF6-5040-B3BA-48829375BEA7}" presName="hierRoot1" presStyleCnt="0">
        <dgm:presLayoutVars>
          <dgm:hierBranch val="init"/>
        </dgm:presLayoutVars>
      </dgm:prSet>
      <dgm:spPr/>
    </dgm:pt>
    <dgm:pt modelId="{AA29ED65-6EF7-3F47-91AD-1DAEFF9CD2D2}" type="pres">
      <dgm:prSet presAssocID="{4E961928-7CF6-5040-B3BA-48829375BEA7}" presName="rootComposite1" presStyleCnt="0"/>
      <dgm:spPr/>
    </dgm:pt>
    <dgm:pt modelId="{65AB03FA-761C-444A-8E66-2C31594C284B}" type="pres">
      <dgm:prSet presAssocID="{4E961928-7CF6-5040-B3BA-48829375BEA7}" presName="rootText1" presStyleLbl="alignAcc1" presStyleIdx="0" presStyleCnt="0">
        <dgm:presLayoutVars>
          <dgm:chPref val="3"/>
        </dgm:presLayoutVars>
      </dgm:prSet>
      <dgm:spPr/>
    </dgm:pt>
    <dgm:pt modelId="{E61C20AB-01AF-DE42-A2A1-9377CEA2C4E6}" type="pres">
      <dgm:prSet presAssocID="{4E961928-7CF6-5040-B3BA-48829375BEA7}" presName="topArc1" presStyleLbl="parChTrans1D1" presStyleIdx="0" presStyleCnt="10"/>
      <dgm:spPr/>
    </dgm:pt>
    <dgm:pt modelId="{1B42CDCB-B6B7-514C-89AD-90EEEF02656F}" type="pres">
      <dgm:prSet presAssocID="{4E961928-7CF6-5040-B3BA-48829375BEA7}" presName="bottomArc1" presStyleLbl="parChTrans1D1" presStyleIdx="1" presStyleCnt="10"/>
      <dgm:spPr/>
    </dgm:pt>
    <dgm:pt modelId="{FFDE75B7-4A58-EB4B-AA83-5CC210091142}" type="pres">
      <dgm:prSet presAssocID="{4E961928-7CF6-5040-B3BA-48829375BEA7}" presName="topConnNode1" presStyleLbl="node1" presStyleIdx="0" presStyleCnt="0"/>
      <dgm:spPr/>
    </dgm:pt>
    <dgm:pt modelId="{D4060734-FB25-FF42-8BC1-2BE11DAB2B0E}" type="pres">
      <dgm:prSet presAssocID="{4E961928-7CF6-5040-B3BA-48829375BEA7}" presName="hierChild2" presStyleCnt="0"/>
      <dgm:spPr/>
    </dgm:pt>
    <dgm:pt modelId="{B9A999AF-2347-704B-83D9-E0C28CEE1693}" type="pres">
      <dgm:prSet presAssocID="{F6050AF5-8E74-364B-B756-94EDA8250462}" presName="Name28" presStyleLbl="parChTrans1D2" presStyleIdx="0" presStyleCnt="4"/>
      <dgm:spPr/>
    </dgm:pt>
    <dgm:pt modelId="{5A05359D-AEDD-C145-A12B-10218E3F9AD9}" type="pres">
      <dgm:prSet presAssocID="{932DE3EC-C824-B148-85BA-485B4D5B01B3}" presName="hierRoot2" presStyleCnt="0">
        <dgm:presLayoutVars>
          <dgm:hierBranch val="init"/>
        </dgm:presLayoutVars>
      </dgm:prSet>
      <dgm:spPr/>
    </dgm:pt>
    <dgm:pt modelId="{57BCFDA2-F808-6C46-A8D6-0AA5227F7B2F}" type="pres">
      <dgm:prSet presAssocID="{932DE3EC-C824-B148-85BA-485B4D5B01B3}" presName="rootComposite2" presStyleCnt="0"/>
      <dgm:spPr/>
    </dgm:pt>
    <dgm:pt modelId="{83F22A44-9570-3142-ABBB-0CF2A40CF56F}" type="pres">
      <dgm:prSet presAssocID="{932DE3EC-C824-B148-85BA-485B4D5B01B3}" presName="rootText2" presStyleLbl="alignAcc1" presStyleIdx="0" presStyleCnt="0" custScaleX="148823" custScaleY="197853" custLinFactNeighborX="-20882">
        <dgm:presLayoutVars>
          <dgm:chPref val="3"/>
        </dgm:presLayoutVars>
      </dgm:prSet>
      <dgm:spPr/>
    </dgm:pt>
    <dgm:pt modelId="{EBD7BBBA-33DA-544E-8C42-B68BEE6CC8CE}" type="pres">
      <dgm:prSet presAssocID="{932DE3EC-C824-B148-85BA-485B4D5B01B3}" presName="topArc2" presStyleLbl="parChTrans1D1" presStyleIdx="2" presStyleCnt="10"/>
      <dgm:spPr/>
    </dgm:pt>
    <dgm:pt modelId="{FDCE88A4-F1C1-F748-B47F-F74CF1C10516}" type="pres">
      <dgm:prSet presAssocID="{932DE3EC-C824-B148-85BA-485B4D5B01B3}" presName="bottomArc2" presStyleLbl="parChTrans1D1" presStyleIdx="3" presStyleCnt="10"/>
      <dgm:spPr/>
    </dgm:pt>
    <dgm:pt modelId="{CE1F16A1-788C-AC43-9BE1-169505FF8811}" type="pres">
      <dgm:prSet presAssocID="{932DE3EC-C824-B148-85BA-485B4D5B01B3}" presName="topConnNode2" presStyleLbl="node2" presStyleIdx="0" presStyleCnt="0"/>
      <dgm:spPr/>
    </dgm:pt>
    <dgm:pt modelId="{C1F925E3-B108-5A43-84FC-19D538BAA104}" type="pres">
      <dgm:prSet presAssocID="{932DE3EC-C824-B148-85BA-485B4D5B01B3}" presName="hierChild4" presStyleCnt="0"/>
      <dgm:spPr/>
    </dgm:pt>
    <dgm:pt modelId="{CA697F9A-6273-2C4E-B4D8-F9DA648C7280}" type="pres">
      <dgm:prSet presAssocID="{932DE3EC-C824-B148-85BA-485B4D5B01B3}" presName="hierChild5" presStyleCnt="0"/>
      <dgm:spPr/>
    </dgm:pt>
    <dgm:pt modelId="{B19AA4E1-1D22-6741-9FFB-C73AF3C17A76}" type="pres">
      <dgm:prSet presAssocID="{19C1D1F1-B61C-9F46-8A10-B837FB7C2CA2}" presName="Name28" presStyleLbl="parChTrans1D2" presStyleIdx="1" presStyleCnt="4"/>
      <dgm:spPr/>
    </dgm:pt>
    <dgm:pt modelId="{A6CF8392-7937-244B-999B-BFD558952A46}" type="pres">
      <dgm:prSet presAssocID="{630C1B20-8B64-394C-BA46-9FEBA74219D7}" presName="hierRoot2" presStyleCnt="0">
        <dgm:presLayoutVars>
          <dgm:hierBranch val="init"/>
        </dgm:presLayoutVars>
      </dgm:prSet>
      <dgm:spPr/>
    </dgm:pt>
    <dgm:pt modelId="{3B35BE56-F25F-FB44-9C54-B7201B0D8140}" type="pres">
      <dgm:prSet presAssocID="{630C1B20-8B64-394C-BA46-9FEBA74219D7}" presName="rootComposite2" presStyleCnt="0"/>
      <dgm:spPr/>
    </dgm:pt>
    <dgm:pt modelId="{9313328E-5AAD-724C-A4CC-3D8B400D618A}" type="pres">
      <dgm:prSet presAssocID="{630C1B20-8B64-394C-BA46-9FEBA74219D7}" presName="rootText2" presStyleLbl="alignAcc1" presStyleIdx="0" presStyleCnt="0" custScaleX="122387" custScaleY="218132">
        <dgm:presLayoutVars>
          <dgm:chPref val="3"/>
        </dgm:presLayoutVars>
      </dgm:prSet>
      <dgm:spPr/>
    </dgm:pt>
    <dgm:pt modelId="{0E8485AB-C2A0-B944-A8FD-FC318E952B5D}" type="pres">
      <dgm:prSet presAssocID="{630C1B20-8B64-394C-BA46-9FEBA74219D7}" presName="topArc2" presStyleLbl="parChTrans1D1" presStyleIdx="4" presStyleCnt="10"/>
      <dgm:spPr/>
    </dgm:pt>
    <dgm:pt modelId="{554F7433-AA54-EC4B-9BCF-899AAACF3604}" type="pres">
      <dgm:prSet presAssocID="{630C1B20-8B64-394C-BA46-9FEBA74219D7}" presName="bottomArc2" presStyleLbl="parChTrans1D1" presStyleIdx="5" presStyleCnt="10"/>
      <dgm:spPr/>
    </dgm:pt>
    <dgm:pt modelId="{088B3744-D649-DD4E-A9EC-10E201AA0BF5}" type="pres">
      <dgm:prSet presAssocID="{630C1B20-8B64-394C-BA46-9FEBA74219D7}" presName="topConnNode2" presStyleLbl="node2" presStyleIdx="0" presStyleCnt="0"/>
      <dgm:spPr/>
    </dgm:pt>
    <dgm:pt modelId="{278E401C-03D7-4C42-967A-CF5EDD690556}" type="pres">
      <dgm:prSet presAssocID="{630C1B20-8B64-394C-BA46-9FEBA74219D7}" presName="hierChild4" presStyleCnt="0"/>
      <dgm:spPr/>
    </dgm:pt>
    <dgm:pt modelId="{8D6599C8-0AF7-804F-9C59-11DF9E44AE6E}" type="pres">
      <dgm:prSet presAssocID="{630C1B20-8B64-394C-BA46-9FEBA74219D7}" presName="hierChild5" presStyleCnt="0"/>
      <dgm:spPr/>
    </dgm:pt>
    <dgm:pt modelId="{E4A79492-357C-944A-83CB-67DDD8669C40}" type="pres">
      <dgm:prSet presAssocID="{87D6BC2B-99FD-BE45-90EE-31696079E6CE}" presName="Name28" presStyleLbl="parChTrans1D2" presStyleIdx="2" presStyleCnt="4"/>
      <dgm:spPr/>
    </dgm:pt>
    <dgm:pt modelId="{FB870818-4255-3941-99F9-0C9C093B9F60}" type="pres">
      <dgm:prSet presAssocID="{217E9925-EE4A-E341-8CA6-C065702CE20B}" presName="hierRoot2" presStyleCnt="0">
        <dgm:presLayoutVars>
          <dgm:hierBranch val="init"/>
        </dgm:presLayoutVars>
      </dgm:prSet>
      <dgm:spPr/>
    </dgm:pt>
    <dgm:pt modelId="{73661DD5-6609-0543-87BF-D08F0E4812BF}" type="pres">
      <dgm:prSet presAssocID="{217E9925-EE4A-E341-8CA6-C065702CE20B}" presName="rootComposite2" presStyleCnt="0"/>
      <dgm:spPr/>
    </dgm:pt>
    <dgm:pt modelId="{72D5C505-5432-D243-BE24-7ACBE142E6C8}" type="pres">
      <dgm:prSet presAssocID="{217E9925-EE4A-E341-8CA6-C065702CE20B}" presName="rootText2" presStyleLbl="alignAcc1" presStyleIdx="0" presStyleCnt="0" custScaleX="117874" custScaleY="202553" custLinFactNeighborX="32587" custLinFactNeighborY="-9314">
        <dgm:presLayoutVars>
          <dgm:chPref val="3"/>
        </dgm:presLayoutVars>
      </dgm:prSet>
      <dgm:spPr/>
    </dgm:pt>
    <dgm:pt modelId="{583C8BA2-2E18-994E-9DA1-9AAD269CC8EB}" type="pres">
      <dgm:prSet presAssocID="{217E9925-EE4A-E341-8CA6-C065702CE20B}" presName="topArc2" presStyleLbl="parChTrans1D1" presStyleIdx="6" presStyleCnt="10"/>
      <dgm:spPr/>
    </dgm:pt>
    <dgm:pt modelId="{CC75A747-7400-4245-BCDA-7EA7E2424388}" type="pres">
      <dgm:prSet presAssocID="{217E9925-EE4A-E341-8CA6-C065702CE20B}" presName="bottomArc2" presStyleLbl="parChTrans1D1" presStyleIdx="7" presStyleCnt="10"/>
      <dgm:spPr/>
    </dgm:pt>
    <dgm:pt modelId="{99DBCCE3-E7F5-4648-9715-D12F8D92B869}" type="pres">
      <dgm:prSet presAssocID="{217E9925-EE4A-E341-8CA6-C065702CE20B}" presName="topConnNode2" presStyleLbl="node2" presStyleIdx="0" presStyleCnt="0"/>
      <dgm:spPr/>
    </dgm:pt>
    <dgm:pt modelId="{A0F30BC5-8265-5F44-A567-AC58A2D00C81}" type="pres">
      <dgm:prSet presAssocID="{217E9925-EE4A-E341-8CA6-C065702CE20B}" presName="hierChild4" presStyleCnt="0"/>
      <dgm:spPr/>
    </dgm:pt>
    <dgm:pt modelId="{BA56C4EF-EA15-5546-ACA3-6BFBD4AAA84E}" type="pres">
      <dgm:prSet presAssocID="{217E9925-EE4A-E341-8CA6-C065702CE20B}" presName="hierChild5" presStyleCnt="0"/>
      <dgm:spPr/>
    </dgm:pt>
    <dgm:pt modelId="{FF1F279E-ABFA-0142-9680-89FAFE1EA2D3}" type="pres">
      <dgm:prSet presAssocID="{4E961928-7CF6-5040-B3BA-48829375BEA7}" presName="hierChild3" presStyleCnt="0"/>
      <dgm:spPr/>
    </dgm:pt>
    <dgm:pt modelId="{81F6D5C1-1565-2845-AA93-E12731D23B77}" type="pres">
      <dgm:prSet presAssocID="{93DA5EDB-B2AB-D043-AF9B-1CCFE628D4EE}" presName="Name101" presStyleLbl="parChTrans1D2" presStyleIdx="3" presStyleCnt="4"/>
      <dgm:spPr/>
    </dgm:pt>
    <dgm:pt modelId="{9441FFD5-6C99-9E43-A0F5-361FAAF9131B}" type="pres">
      <dgm:prSet presAssocID="{7CDD3C55-CD9B-F344-8908-79F70E9228C3}" presName="hierRoot3" presStyleCnt="0">
        <dgm:presLayoutVars>
          <dgm:hierBranch val="init"/>
        </dgm:presLayoutVars>
      </dgm:prSet>
      <dgm:spPr/>
    </dgm:pt>
    <dgm:pt modelId="{8CAE0A73-D682-E14A-9F3C-E9896C19503E}" type="pres">
      <dgm:prSet presAssocID="{7CDD3C55-CD9B-F344-8908-79F70E9228C3}" presName="rootComposite3" presStyleCnt="0"/>
      <dgm:spPr/>
    </dgm:pt>
    <dgm:pt modelId="{43D84B33-9ACC-7141-B299-18C6A00D73CA}" type="pres">
      <dgm:prSet presAssocID="{7CDD3C55-CD9B-F344-8908-79F70E9228C3}" presName="rootText3" presStyleLbl="alignAcc1" presStyleIdx="0" presStyleCnt="0">
        <dgm:presLayoutVars>
          <dgm:chPref val="3"/>
        </dgm:presLayoutVars>
      </dgm:prSet>
      <dgm:spPr/>
    </dgm:pt>
    <dgm:pt modelId="{002639BA-64F3-5C48-9614-440077BFB149}" type="pres">
      <dgm:prSet presAssocID="{7CDD3C55-CD9B-F344-8908-79F70E9228C3}" presName="topArc3" presStyleLbl="parChTrans1D1" presStyleIdx="8" presStyleCnt="10"/>
      <dgm:spPr/>
    </dgm:pt>
    <dgm:pt modelId="{48F8040E-3EE7-AD43-A924-9B01A1306454}" type="pres">
      <dgm:prSet presAssocID="{7CDD3C55-CD9B-F344-8908-79F70E9228C3}" presName="bottomArc3" presStyleLbl="parChTrans1D1" presStyleIdx="9" presStyleCnt="10"/>
      <dgm:spPr/>
    </dgm:pt>
    <dgm:pt modelId="{77FFEF4B-DB45-DE41-81AC-C19ADC5BC8A9}" type="pres">
      <dgm:prSet presAssocID="{7CDD3C55-CD9B-F344-8908-79F70E9228C3}" presName="topConnNode3" presStyleLbl="asst1" presStyleIdx="0" presStyleCnt="0"/>
      <dgm:spPr/>
    </dgm:pt>
    <dgm:pt modelId="{4E12BCB4-78E4-9641-A564-F598A562D3D5}" type="pres">
      <dgm:prSet presAssocID="{7CDD3C55-CD9B-F344-8908-79F70E9228C3}" presName="hierChild6" presStyleCnt="0"/>
      <dgm:spPr/>
    </dgm:pt>
    <dgm:pt modelId="{5C593F39-ABF7-B345-826E-4D646BEBFF53}" type="pres">
      <dgm:prSet presAssocID="{7CDD3C55-CD9B-F344-8908-79F70E9228C3}" presName="hierChild7" presStyleCnt="0"/>
      <dgm:spPr/>
    </dgm:pt>
  </dgm:ptLst>
  <dgm:cxnLst>
    <dgm:cxn modelId="{6D2DFD30-6A14-E14F-B60F-8A225E503E34}" type="presOf" srcId="{87D6BC2B-99FD-BE45-90EE-31696079E6CE}" destId="{E4A79492-357C-944A-83CB-67DDD8669C40}" srcOrd="0" destOrd="0" presId="urn:microsoft.com/office/officeart/2008/layout/HalfCircleOrganizationChart"/>
    <dgm:cxn modelId="{FB21643C-2811-8F42-A188-6D8657004A1C}" type="presOf" srcId="{4E961928-7CF6-5040-B3BA-48829375BEA7}" destId="{65AB03FA-761C-444A-8E66-2C31594C284B}" srcOrd="0" destOrd="0" presId="urn:microsoft.com/office/officeart/2008/layout/HalfCircleOrganizationChart"/>
    <dgm:cxn modelId="{34608157-B50A-7A46-9AE1-D3DB3FBEFE25}" type="presOf" srcId="{F6050AF5-8E74-364B-B756-94EDA8250462}" destId="{B9A999AF-2347-704B-83D9-E0C28CEE1693}" srcOrd="0" destOrd="0" presId="urn:microsoft.com/office/officeart/2008/layout/HalfCircleOrganizationChart"/>
    <dgm:cxn modelId="{49457D61-761C-C740-94F5-F9DBC7427301}" type="presOf" srcId="{217E9925-EE4A-E341-8CA6-C065702CE20B}" destId="{72D5C505-5432-D243-BE24-7ACBE142E6C8}" srcOrd="0" destOrd="0" presId="urn:microsoft.com/office/officeart/2008/layout/HalfCircleOrganizationChart"/>
    <dgm:cxn modelId="{D914A973-092E-3C4E-85EA-EB8CE2E7C7D7}" type="presOf" srcId="{93DA5EDB-B2AB-D043-AF9B-1CCFE628D4EE}" destId="{81F6D5C1-1565-2845-AA93-E12731D23B77}" srcOrd="0" destOrd="0" presId="urn:microsoft.com/office/officeart/2008/layout/HalfCircleOrganizationChart"/>
    <dgm:cxn modelId="{C66D8476-CE2D-DD48-A103-42AADA984374}" type="presOf" srcId="{932DE3EC-C824-B148-85BA-485B4D5B01B3}" destId="{CE1F16A1-788C-AC43-9BE1-169505FF8811}" srcOrd="1" destOrd="0" presId="urn:microsoft.com/office/officeart/2008/layout/HalfCircleOrganizationChart"/>
    <dgm:cxn modelId="{5D791878-A342-1E4E-B889-FE5E59E273C9}" type="presOf" srcId="{7CDD3C55-CD9B-F344-8908-79F70E9228C3}" destId="{43D84B33-9ACC-7141-B299-18C6A00D73CA}" srcOrd="0" destOrd="0" presId="urn:microsoft.com/office/officeart/2008/layout/HalfCircleOrganizationChart"/>
    <dgm:cxn modelId="{B2B99A7A-FD87-C245-B637-24111B29D6E5}" srcId="{4E961928-7CF6-5040-B3BA-48829375BEA7}" destId="{630C1B20-8B64-394C-BA46-9FEBA74219D7}" srcOrd="2" destOrd="0" parTransId="{19C1D1F1-B61C-9F46-8A10-B837FB7C2CA2}" sibTransId="{2484562A-153B-B54E-978A-05CB0ACD47AC}"/>
    <dgm:cxn modelId="{0529547F-77EC-BD4B-AF98-F83A4CD63145}" srcId="{4E961928-7CF6-5040-B3BA-48829375BEA7}" destId="{217E9925-EE4A-E341-8CA6-C065702CE20B}" srcOrd="3" destOrd="0" parTransId="{87D6BC2B-99FD-BE45-90EE-31696079E6CE}" sibTransId="{4003D385-274A-AC4A-855A-33A3C6597BF0}"/>
    <dgm:cxn modelId="{AEA06383-D822-9D48-BBC4-52D4476C0EB1}" type="presOf" srcId="{630C1B20-8B64-394C-BA46-9FEBA74219D7}" destId="{088B3744-D649-DD4E-A9EC-10E201AA0BF5}" srcOrd="1" destOrd="0" presId="urn:microsoft.com/office/officeart/2008/layout/HalfCircleOrganizationChart"/>
    <dgm:cxn modelId="{0823948D-554E-0144-B197-14C6A6626388}" type="presOf" srcId="{630C1B20-8B64-394C-BA46-9FEBA74219D7}" destId="{9313328E-5AAD-724C-A4CC-3D8B400D618A}" srcOrd="0" destOrd="0" presId="urn:microsoft.com/office/officeart/2008/layout/HalfCircleOrganizationChart"/>
    <dgm:cxn modelId="{A08BE19B-F2D7-DA42-80B4-0C06AFFA420A}" type="presOf" srcId="{932DE3EC-C824-B148-85BA-485B4D5B01B3}" destId="{83F22A44-9570-3142-ABBB-0CF2A40CF56F}" srcOrd="0" destOrd="0" presId="urn:microsoft.com/office/officeart/2008/layout/HalfCircleOrganizationChart"/>
    <dgm:cxn modelId="{9ADCBBA4-268C-2149-B281-0EFA4E6C34DC}" srcId="{3CB7C087-07C2-EE4E-B70D-E1F8EA908F66}" destId="{4E961928-7CF6-5040-B3BA-48829375BEA7}" srcOrd="0" destOrd="0" parTransId="{018F4412-6A3A-654E-963E-363C913AE8DA}" sibTransId="{0EE3D8E0-9CA5-B044-96A3-022F6B961AAE}"/>
    <dgm:cxn modelId="{A38832A8-B8E9-0847-A590-2AE92C330235}" type="presOf" srcId="{19C1D1F1-B61C-9F46-8A10-B837FB7C2CA2}" destId="{B19AA4E1-1D22-6741-9FFB-C73AF3C17A76}" srcOrd="0" destOrd="0" presId="urn:microsoft.com/office/officeart/2008/layout/HalfCircleOrganizationChart"/>
    <dgm:cxn modelId="{C8472EAB-A821-2642-AE75-3BD5922CD729}" srcId="{4E961928-7CF6-5040-B3BA-48829375BEA7}" destId="{7CDD3C55-CD9B-F344-8908-79F70E9228C3}" srcOrd="0" destOrd="0" parTransId="{93DA5EDB-B2AB-D043-AF9B-1CCFE628D4EE}" sibTransId="{F3C2C293-6E98-4D45-BED7-E155E630D05D}"/>
    <dgm:cxn modelId="{135162BC-3EC2-374F-AF3D-F9DCF02A3F6F}" type="presOf" srcId="{7CDD3C55-CD9B-F344-8908-79F70E9228C3}" destId="{77FFEF4B-DB45-DE41-81AC-C19ADC5BC8A9}" srcOrd="1" destOrd="0" presId="urn:microsoft.com/office/officeart/2008/layout/HalfCircleOrganizationChart"/>
    <dgm:cxn modelId="{540714D3-ED63-2F41-AB9B-682E7AE31ACA}" type="presOf" srcId="{217E9925-EE4A-E341-8CA6-C065702CE20B}" destId="{99DBCCE3-E7F5-4648-9715-D12F8D92B869}" srcOrd="1" destOrd="0" presId="urn:microsoft.com/office/officeart/2008/layout/HalfCircleOrganizationChart"/>
    <dgm:cxn modelId="{DA143FDE-E202-B547-823A-7A22663A97EE}" type="presOf" srcId="{4E961928-7CF6-5040-B3BA-48829375BEA7}" destId="{FFDE75B7-4A58-EB4B-AA83-5CC210091142}" srcOrd="1" destOrd="0" presId="urn:microsoft.com/office/officeart/2008/layout/HalfCircleOrganizationChart"/>
    <dgm:cxn modelId="{3125D8E7-CE9A-6548-AC83-78A06ED9BFEB}" type="presOf" srcId="{3CB7C087-07C2-EE4E-B70D-E1F8EA908F66}" destId="{C6392726-28F6-C24E-96F0-48AD60FB09DB}" srcOrd="0" destOrd="0" presId="urn:microsoft.com/office/officeart/2008/layout/HalfCircleOrganizationChart"/>
    <dgm:cxn modelId="{7F69B5F1-A52C-A74C-9B19-E94F7F8C06CA}" srcId="{4E961928-7CF6-5040-B3BA-48829375BEA7}" destId="{932DE3EC-C824-B148-85BA-485B4D5B01B3}" srcOrd="1" destOrd="0" parTransId="{F6050AF5-8E74-364B-B756-94EDA8250462}" sibTransId="{AC32E22B-470A-F241-B4E0-2D67F93C7A89}"/>
    <dgm:cxn modelId="{FB1578BD-A1BE-5841-822E-240B053D70C9}" type="presParOf" srcId="{C6392726-28F6-C24E-96F0-48AD60FB09DB}" destId="{813470F9-6004-CB40-BD67-8C8C4122FD95}" srcOrd="0" destOrd="0" presId="urn:microsoft.com/office/officeart/2008/layout/HalfCircleOrganizationChart"/>
    <dgm:cxn modelId="{ABD3A7EF-69DB-744A-AEDF-9C91C51939B0}" type="presParOf" srcId="{813470F9-6004-CB40-BD67-8C8C4122FD95}" destId="{AA29ED65-6EF7-3F47-91AD-1DAEFF9CD2D2}" srcOrd="0" destOrd="0" presId="urn:microsoft.com/office/officeart/2008/layout/HalfCircleOrganizationChart"/>
    <dgm:cxn modelId="{1DA5F418-BE54-1844-B15A-BF1C4BC09921}" type="presParOf" srcId="{AA29ED65-6EF7-3F47-91AD-1DAEFF9CD2D2}" destId="{65AB03FA-761C-444A-8E66-2C31594C284B}" srcOrd="0" destOrd="0" presId="urn:microsoft.com/office/officeart/2008/layout/HalfCircleOrganizationChart"/>
    <dgm:cxn modelId="{31557EB9-8A5A-ED4D-9949-4679226ABFED}" type="presParOf" srcId="{AA29ED65-6EF7-3F47-91AD-1DAEFF9CD2D2}" destId="{E61C20AB-01AF-DE42-A2A1-9377CEA2C4E6}" srcOrd="1" destOrd="0" presId="urn:microsoft.com/office/officeart/2008/layout/HalfCircleOrganizationChart"/>
    <dgm:cxn modelId="{289BE79F-3091-B94A-BA4B-E5B63AA7114B}" type="presParOf" srcId="{AA29ED65-6EF7-3F47-91AD-1DAEFF9CD2D2}" destId="{1B42CDCB-B6B7-514C-89AD-90EEEF02656F}" srcOrd="2" destOrd="0" presId="urn:microsoft.com/office/officeart/2008/layout/HalfCircleOrganizationChart"/>
    <dgm:cxn modelId="{755BFC98-6E49-554F-9109-B166A35F5E40}" type="presParOf" srcId="{AA29ED65-6EF7-3F47-91AD-1DAEFF9CD2D2}" destId="{FFDE75B7-4A58-EB4B-AA83-5CC210091142}" srcOrd="3" destOrd="0" presId="urn:microsoft.com/office/officeart/2008/layout/HalfCircleOrganizationChart"/>
    <dgm:cxn modelId="{81AC8266-9ECE-B845-BDAD-D8F87F70E393}" type="presParOf" srcId="{813470F9-6004-CB40-BD67-8C8C4122FD95}" destId="{D4060734-FB25-FF42-8BC1-2BE11DAB2B0E}" srcOrd="1" destOrd="0" presId="urn:microsoft.com/office/officeart/2008/layout/HalfCircleOrganizationChart"/>
    <dgm:cxn modelId="{F04E4E27-3E07-D545-936D-14498EF1D976}" type="presParOf" srcId="{D4060734-FB25-FF42-8BC1-2BE11DAB2B0E}" destId="{B9A999AF-2347-704B-83D9-E0C28CEE1693}" srcOrd="0" destOrd="0" presId="urn:microsoft.com/office/officeart/2008/layout/HalfCircleOrganizationChart"/>
    <dgm:cxn modelId="{5A88DFC3-BFD8-AC44-A2EA-E100CA9880A1}" type="presParOf" srcId="{D4060734-FB25-FF42-8BC1-2BE11DAB2B0E}" destId="{5A05359D-AEDD-C145-A12B-10218E3F9AD9}" srcOrd="1" destOrd="0" presId="urn:microsoft.com/office/officeart/2008/layout/HalfCircleOrganizationChart"/>
    <dgm:cxn modelId="{817AF53F-10D0-B542-A7DB-624FD50ABCA9}" type="presParOf" srcId="{5A05359D-AEDD-C145-A12B-10218E3F9AD9}" destId="{57BCFDA2-F808-6C46-A8D6-0AA5227F7B2F}" srcOrd="0" destOrd="0" presId="urn:microsoft.com/office/officeart/2008/layout/HalfCircleOrganizationChart"/>
    <dgm:cxn modelId="{F98F1071-B805-E947-B240-F70B02ABFCF0}" type="presParOf" srcId="{57BCFDA2-F808-6C46-A8D6-0AA5227F7B2F}" destId="{83F22A44-9570-3142-ABBB-0CF2A40CF56F}" srcOrd="0" destOrd="0" presId="urn:microsoft.com/office/officeart/2008/layout/HalfCircleOrganizationChart"/>
    <dgm:cxn modelId="{6D581F8A-A44E-3244-A406-A13551830D6F}" type="presParOf" srcId="{57BCFDA2-F808-6C46-A8D6-0AA5227F7B2F}" destId="{EBD7BBBA-33DA-544E-8C42-B68BEE6CC8CE}" srcOrd="1" destOrd="0" presId="urn:microsoft.com/office/officeart/2008/layout/HalfCircleOrganizationChart"/>
    <dgm:cxn modelId="{0E5DD7A7-38B6-7F4A-9EA7-F1183BAB9FBF}" type="presParOf" srcId="{57BCFDA2-F808-6C46-A8D6-0AA5227F7B2F}" destId="{FDCE88A4-F1C1-F748-B47F-F74CF1C10516}" srcOrd="2" destOrd="0" presId="urn:microsoft.com/office/officeart/2008/layout/HalfCircleOrganizationChart"/>
    <dgm:cxn modelId="{F8B2E138-411B-674A-A60C-800666FD8F16}" type="presParOf" srcId="{57BCFDA2-F808-6C46-A8D6-0AA5227F7B2F}" destId="{CE1F16A1-788C-AC43-9BE1-169505FF8811}" srcOrd="3" destOrd="0" presId="urn:microsoft.com/office/officeart/2008/layout/HalfCircleOrganizationChart"/>
    <dgm:cxn modelId="{F131429E-3FA0-9545-96D1-19E1C8FB8001}" type="presParOf" srcId="{5A05359D-AEDD-C145-A12B-10218E3F9AD9}" destId="{C1F925E3-B108-5A43-84FC-19D538BAA104}" srcOrd="1" destOrd="0" presId="urn:microsoft.com/office/officeart/2008/layout/HalfCircleOrganizationChart"/>
    <dgm:cxn modelId="{93E9B866-57DE-5249-8A89-A58B2C1C27E4}" type="presParOf" srcId="{5A05359D-AEDD-C145-A12B-10218E3F9AD9}" destId="{CA697F9A-6273-2C4E-B4D8-F9DA648C7280}" srcOrd="2" destOrd="0" presId="urn:microsoft.com/office/officeart/2008/layout/HalfCircleOrganizationChart"/>
    <dgm:cxn modelId="{659DF614-2BFC-F645-9D74-48309EB4705A}" type="presParOf" srcId="{D4060734-FB25-FF42-8BC1-2BE11DAB2B0E}" destId="{B19AA4E1-1D22-6741-9FFB-C73AF3C17A76}" srcOrd="2" destOrd="0" presId="urn:microsoft.com/office/officeart/2008/layout/HalfCircleOrganizationChart"/>
    <dgm:cxn modelId="{E228002F-9023-1849-BC13-E27908802797}" type="presParOf" srcId="{D4060734-FB25-FF42-8BC1-2BE11DAB2B0E}" destId="{A6CF8392-7937-244B-999B-BFD558952A46}" srcOrd="3" destOrd="0" presId="urn:microsoft.com/office/officeart/2008/layout/HalfCircleOrganizationChart"/>
    <dgm:cxn modelId="{F0D753ED-508E-6948-8887-7136AF9B6237}" type="presParOf" srcId="{A6CF8392-7937-244B-999B-BFD558952A46}" destId="{3B35BE56-F25F-FB44-9C54-B7201B0D8140}" srcOrd="0" destOrd="0" presId="urn:microsoft.com/office/officeart/2008/layout/HalfCircleOrganizationChart"/>
    <dgm:cxn modelId="{DCBA97F6-0FE7-6043-A47E-A0EA984FBBC5}" type="presParOf" srcId="{3B35BE56-F25F-FB44-9C54-B7201B0D8140}" destId="{9313328E-5AAD-724C-A4CC-3D8B400D618A}" srcOrd="0" destOrd="0" presId="urn:microsoft.com/office/officeart/2008/layout/HalfCircleOrganizationChart"/>
    <dgm:cxn modelId="{2D953D0E-A247-9A4F-9601-2CC30380849E}" type="presParOf" srcId="{3B35BE56-F25F-FB44-9C54-B7201B0D8140}" destId="{0E8485AB-C2A0-B944-A8FD-FC318E952B5D}" srcOrd="1" destOrd="0" presId="urn:microsoft.com/office/officeart/2008/layout/HalfCircleOrganizationChart"/>
    <dgm:cxn modelId="{C1CA2A7F-D05C-DA41-9054-9AF75BA37B58}" type="presParOf" srcId="{3B35BE56-F25F-FB44-9C54-B7201B0D8140}" destId="{554F7433-AA54-EC4B-9BCF-899AAACF3604}" srcOrd="2" destOrd="0" presId="urn:microsoft.com/office/officeart/2008/layout/HalfCircleOrganizationChart"/>
    <dgm:cxn modelId="{550BB4CF-3075-1A48-B73C-4FEE1947B251}" type="presParOf" srcId="{3B35BE56-F25F-FB44-9C54-B7201B0D8140}" destId="{088B3744-D649-DD4E-A9EC-10E201AA0BF5}" srcOrd="3" destOrd="0" presId="urn:microsoft.com/office/officeart/2008/layout/HalfCircleOrganizationChart"/>
    <dgm:cxn modelId="{900B2F60-FBF8-2F40-8B85-624ECC161B03}" type="presParOf" srcId="{A6CF8392-7937-244B-999B-BFD558952A46}" destId="{278E401C-03D7-4C42-967A-CF5EDD690556}" srcOrd="1" destOrd="0" presId="urn:microsoft.com/office/officeart/2008/layout/HalfCircleOrganizationChart"/>
    <dgm:cxn modelId="{7F304A55-FDB3-9F4A-93A4-0616EDA385E0}" type="presParOf" srcId="{A6CF8392-7937-244B-999B-BFD558952A46}" destId="{8D6599C8-0AF7-804F-9C59-11DF9E44AE6E}" srcOrd="2" destOrd="0" presId="urn:microsoft.com/office/officeart/2008/layout/HalfCircleOrganizationChart"/>
    <dgm:cxn modelId="{0D24A963-2E1A-6A44-9240-684D5B165813}" type="presParOf" srcId="{D4060734-FB25-FF42-8BC1-2BE11DAB2B0E}" destId="{E4A79492-357C-944A-83CB-67DDD8669C40}" srcOrd="4" destOrd="0" presId="urn:microsoft.com/office/officeart/2008/layout/HalfCircleOrganizationChart"/>
    <dgm:cxn modelId="{882472E6-04EF-F341-8E2D-E0B7AA4FB241}" type="presParOf" srcId="{D4060734-FB25-FF42-8BC1-2BE11DAB2B0E}" destId="{FB870818-4255-3941-99F9-0C9C093B9F60}" srcOrd="5" destOrd="0" presId="urn:microsoft.com/office/officeart/2008/layout/HalfCircleOrganizationChart"/>
    <dgm:cxn modelId="{54B5C62D-DB87-834A-BE2F-C7C81F24AA13}" type="presParOf" srcId="{FB870818-4255-3941-99F9-0C9C093B9F60}" destId="{73661DD5-6609-0543-87BF-D08F0E4812BF}" srcOrd="0" destOrd="0" presId="urn:microsoft.com/office/officeart/2008/layout/HalfCircleOrganizationChart"/>
    <dgm:cxn modelId="{3F02A1A4-395C-5D43-833F-E3A40BFB55E3}" type="presParOf" srcId="{73661DD5-6609-0543-87BF-D08F0E4812BF}" destId="{72D5C505-5432-D243-BE24-7ACBE142E6C8}" srcOrd="0" destOrd="0" presId="urn:microsoft.com/office/officeart/2008/layout/HalfCircleOrganizationChart"/>
    <dgm:cxn modelId="{18F411CA-6583-3E4F-8EC8-5CF9CDA2446B}" type="presParOf" srcId="{73661DD5-6609-0543-87BF-D08F0E4812BF}" destId="{583C8BA2-2E18-994E-9DA1-9AAD269CC8EB}" srcOrd="1" destOrd="0" presId="urn:microsoft.com/office/officeart/2008/layout/HalfCircleOrganizationChart"/>
    <dgm:cxn modelId="{64E59F4A-775F-5947-A2D3-15AF01EFAE9A}" type="presParOf" srcId="{73661DD5-6609-0543-87BF-D08F0E4812BF}" destId="{CC75A747-7400-4245-BCDA-7EA7E2424388}" srcOrd="2" destOrd="0" presId="urn:microsoft.com/office/officeart/2008/layout/HalfCircleOrganizationChart"/>
    <dgm:cxn modelId="{705D7E1E-0DE2-D545-B0C0-F707556CAE0E}" type="presParOf" srcId="{73661DD5-6609-0543-87BF-D08F0E4812BF}" destId="{99DBCCE3-E7F5-4648-9715-D12F8D92B869}" srcOrd="3" destOrd="0" presId="urn:microsoft.com/office/officeart/2008/layout/HalfCircleOrganizationChart"/>
    <dgm:cxn modelId="{3BB6E916-4A80-5949-955D-224B63721E70}" type="presParOf" srcId="{FB870818-4255-3941-99F9-0C9C093B9F60}" destId="{A0F30BC5-8265-5F44-A567-AC58A2D00C81}" srcOrd="1" destOrd="0" presId="urn:microsoft.com/office/officeart/2008/layout/HalfCircleOrganizationChart"/>
    <dgm:cxn modelId="{0205D21B-EFAC-5F4B-A96F-9FBEB884EAEF}" type="presParOf" srcId="{FB870818-4255-3941-99F9-0C9C093B9F60}" destId="{BA56C4EF-EA15-5546-ACA3-6BFBD4AAA84E}" srcOrd="2" destOrd="0" presId="urn:microsoft.com/office/officeart/2008/layout/HalfCircleOrganizationChart"/>
    <dgm:cxn modelId="{138A3EE5-C141-7340-B5AA-EC023B573B41}" type="presParOf" srcId="{813470F9-6004-CB40-BD67-8C8C4122FD95}" destId="{FF1F279E-ABFA-0142-9680-89FAFE1EA2D3}" srcOrd="2" destOrd="0" presId="urn:microsoft.com/office/officeart/2008/layout/HalfCircleOrganizationChart"/>
    <dgm:cxn modelId="{75A879D3-EBD5-D048-88FF-6BA077CF176A}" type="presParOf" srcId="{FF1F279E-ABFA-0142-9680-89FAFE1EA2D3}" destId="{81F6D5C1-1565-2845-AA93-E12731D23B77}" srcOrd="0" destOrd="0" presId="urn:microsoft.com/office/officeart/2008/layout/HalfCircleOrganizationChart"/>
    <dgm:cxn modelId="{3546E1B2-28D9-5F49-8C30-4BA8FA036446}" type="presParOf" srcId="{FF1F279E-ABFA-0142-9680-89FAFE1EA2D3}" destId="{9441FFD5-6C99-9E43-A0F5-361FAAF9131B}" srcOrd="1" destOrd="0" presId="urn:microsoft.com/office/officeart/2008/layout/HalfCircleOrganizationChart"/>
    <dgm:cxn modelId="{B20ED570-6B13-F04C-9F6F-AB198866262D}" type="presParOf" srcId="{9441FFD5-6C99-9E43-A0F5-361FAAF9131B}" destId="{8CAE0A73-D682-E14A-9F3C-E9896C19503E}" srcOrd="0" destOrd="0" presId="urn:microsoft.com/office/officeart/2008/layout/HalfCircleOrganizationChart"/>
    <dgm:cxn modelId="{C2587BB8-1617-4F44-9ED7-7AFE37938D13}" type="presParOf" srcId="{8CAE0A73-D682-E14A-9F3C-E9896C19503E}" destId="{43D84B33-9ACC-7141-B299-18C6A00D73CA}" srcOrd="0" destOrd="0" presId="urn:microsoft.com/office/officeart/2008/layout/HalfCircleOrganizationChart"/>
    <dgm:cxn modelId="{5F170270-C4CE-EA43-9F9E-D2CE34B60F93}" type="presParOf" srcId="{8CAE0A73-D682-E14A-9F3C-E9896C19503E}" destId="{002639BA-64F3-5C48-9614-440077BFB149}" srcOrd="1" destOrd="0" presId="urn:microsoft.com/office/officeart/2008/layout/HalfCircleOrganizationChart"/>
    <dgm:cxn modelId="{2028E04A-03F0-6141-A045-23BA01E46987}" type="presParOf" srcId="{8CAE0A73-D682-E14A-9F3C-E9896C19503E}" destId="{48F8040E-3EE7-AD43-A924-9B01A1306454}" srcOrd="2" destOrd="0" presId="urn:microsoft.com/office/officeart/2008/layout/HalfCircleOrganizationChart"/>
    <dgm:cxn modelId="{F3C44968-D1C5-744B-BD09-ABFC8189CC01}" type="presParOf" srcId="{8CAE0A73-D682-E14A-9F3C-E9896C19503E}" destId="{77FFEF4B-DB45-DE41-81AC-C19ADC5BC8A9}" srcOrd="3" destOrd="0" presId="urn:microsoft.com/office/officeart/2008/layout/HalfCircleOrganizationChart"/>
    <dgm:cxn modelId="{7FF1D6BB-25DA-E244-B414-DFE9F758DB5A}" type="presParOf" srcId="{9441FFD5-6C99-9E43-A0F5-361FAAF9131B}" destId="{4E12BCB4-78E4-9641-A564-F598A562D3D5}" srcOrd="1" destOrd="0" presId="urn:microsoft.com/office/officeart/2008/layout/HalfCircleOrganizationChart"/>
    <dgm:cxn modelId="{94D8B439-D8C5-DC41-8EB1-A58ACD60E493}" type="presParOf" srcId="{9441FFD5-6C99-9E43-A0F5-361FAAF9131B}" destId="{5C593F39-ABF7-B345-826E-4D646BEBFF53}"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CF6A5346-1E16-7049-8D48-08A28820DCE0}" type="doc">
      <dgm:prSet loTypeId="urn:microsoft.com/office/officeart/2005/8/layout/hChevron3" loCatId="" qsTypeId="urn:microsoft.com/office/officeart/2005/8/quickstyle/simple1" qsCatId="simple" csTypeId="urn:microsoft.com/office/officeart/2005/8/colors/accent1_2" csCatId="accent1" phldr="1"/>
      <dgm:spPr/>
    </dgm:pt>
    <dgm:pt modelId="{0AA734FE-9DEF-EB4A-A2C7-CAECA9DDEACA}">
      <dgm:prSet phldrT="[Text]"/>
      <dgm:spPr/>
      <dgm:t>
        <a:bodyPr/>
        <a:lstStyle/>
        <a:p>
          <a:r>
            <a:rPr lang="ar-SA" dirty="0"/>
            <a:t>الأخ غير الشقيق للمتوفى، ويرث دائما فرضاً ولا يرث تعصيباً</a:t>
          </a:r>
          <a:endParaRPr lang="en-GB" dirty="0"/>
        </a:p>
      </dgm:t>
    </dgm:pt>
    <dgm:pt modelId="{569331A9-A747-8C48-A0FC-99CF907CB797}" type="parTrans" cxnId="{82B66EB1-8E85-4F40-984F-AA656B79855B}">
      <dgm:prSet/>
      <dgm:spPr/>
      <dgm:t>
        <a:bodyPr/>
        <a:lstStyle/>
        <a:p>
          <a:endParaRPr lang="en-GB"/>
        </a:p>
      </dgm:t>
    </dgm:pt>
    <dgm:pt modelId="{B5E6A00A-5C1D-0740-915E-F2494B0D6936}" type="sibTrans" cxnId="{82B66EB1-8E85-4F40-984F-AA656B79855B}">
      <dgm:prSet/>
      <dgm:spPr/>
      <dgm:t>
        <a:bodyPr/>
        <a:lstStyle/>
        <a:p>
          <a:endParaRPr lang="en-GB"/>
        </a:p>
      </dgm:t>
    </dgm:pt>
    <dgm:pt modelId="{3EF43FB7-A393-E443-9939-60E90CACF3D1}">
      <dgm:prSet phldrT="[Text]"/>
      <dgm:spPr/>
      <dgm:t>
        <a:bodyPr/>
        <a:lstStyle/>
        <a:p>
          <a:r>
            <a:rPr lang="ar-SA" dirty="0"/>
            <a:t>وله السدس في حال عدم الفرع، أو الأصل الذكر والأنثى</a:t>
          </a:r>
          <a:endParaRPr lang="en-GB" dirty="0"/>
        </a:p>
      </dgm:t>
    </dgm:pt>
    <dgm:pt modelId="{FCA914E0-23C7-7542-B94E-C84349C07A78}" type="parTrans" cxnId="{ADAAFEE4-9ACA-F441-9480-B06F04967F66}">
      <dgm:prSet/>
      <dgm:spPr/>
      <dgm:t>
        <a:bodyPr/>
        <a:lstStyle/>
        <a:p>
          <a:endParaRPr lang="en-GB"/>
        </a:p>
      </dgm:t>
    </dgm:pt>
    <dgm:pt modelId="{E3D94229-F389-9044-BF7B-D9F391907CFF}" type="sibTrans" cxnId="{ADAAFEE4-9ACA-F441-9480-B06F04967F66}">
      <dgm:prSet/>
      <dgm:spPr/>
      <dgm:t>
        <a:bodyPr/>
        <a:lstStyle/>
        <a:p>
          <a:endParaRPr lang="en-GB"/>
        </a:p>
      </dgm:t>
    </dgm:pt>
    <dgm:pt modelId="{2E624C8D-3EE4-5A4A-B592-5AED0C90215D}">
      <dgm:prSet phldrT="[Text]"/>
      <dgm:spPr/>
      <dgm:t>
        <a:bodyPr/>
        <a:lstStyle/>
        <a:p>
          <a:r>
            <a:rPr lang="ar-SA" dirty="0"/>
            <a:t>وإن كانوا أكثر من واحد رجالاً ونساءً فهم شركاء في الثلث بالتساوي</a:t>
          </a:r>
          <a:endParaRPr lang="en-GB" dirty="0"/>
        </a:p>
      </dgm:t>
    </dgm:pt>
    <dgm:pt modelId="{11881AC9-2333-1740-AF5C-EBE2B720FA1D}" type="parTrans" cxnId="{65E02FED-CE5F-8447-A4DE-00B4232A9A80}">
      <dgm:prSet/>
      <dgm:spPr/>
      <dgm:t>
        <a:bodyPr/>
        <a:lstStyle/>
        <a:p>
          <a:endParaRPr lang="en-GB"/>
        </a:p>
      </dgm:t>
    </dgm:pt>
    <dgm:pt modelId="{7D148119-DD00-F34B-AC50-13A736F28241}" type="sibTrans" cxnId="{65E02FED-CE5F-8447-A4DE-00B4232A9A80}">
      <dgm:prSet/>
      <dgm:spPr/>
      <dgm:t>
        <a:bodyPr/>
        <a:lstStyle/>
        <a:p>
          <a:endParaRPr lang="en-GB"/>
        </a:p>
      </dgm:t>
    </dgm:pt>
    <dgm:pt modelId="{F88FACA4-6616-CA47-BFFA-F6284CFC144F}" type="pres">
      <dgm:prSet presAssocID="{CF6A5346-1E16-7049-8D48-08A28820DCE0}" presName="Name0" presStyleCnt="0">
        <dgm:presLayoutVars>
          <dgm:dir/>
          <dgm:resizeHandles val="exact"/>
        </dgm:presLayoutVars>
      </dgm:prSet>
      <dgm:spPr/>
    </dgm:pt>
    <dgm:pt modelId="{A0A1302D-2CE1-1C49-8DA2-F5A4E06E7804}" type="pres">
      <dgm:prSet presAssocID="{0AA734FE-9DEF-EB4A-A2C7-CAECA9DDEACA}" presName="parTxOnly" presStyleLbl="node1" presStyleIdx="0" presStyleCnt="3" custLinFactNeighborX="-7684" custLinFactNeighborY="-13118">
        <dgm:presLayoutVars>
          <dgm:bulletEnabled val="1"/>
        </dgm:presLayoutVars>
      </dgm:prSet>
      <dgm:spPr/>
    </dgm:pt>
    <dgm:pt modelId="{C8C8F6FC-A844-784A-8E0D-AFCC0105DFE7}" type="pres">
      <dgm:prSet presAssocID="{B5E6A00A-5C1D-0740-915E-F2494B0D6936}" presName="parSpace" presStyleCnt="0"/>
      <dgm:spPr/>
    </dgm:pt>
    <dgm:pt modelId="{20FA0E94-DF32-AE4E-BB3B-18B147D0F488}" type="pres">
      <dgm:prSet presAssocID="{3EF43FB7-A393-E443-9939-60E90CACF3D1}" presName="parTxOnly" presStyleLbl="node1" presStyleIdx="1" presStyleCnt="3" custLinFactNeighborX="15522" custLinFactNeighborY="10245">
        <dgm:presLayoutVars>
          <dgm:bulletEnabled val="1"/>
        </dgm:presLayoutVars>
      </dgm:prSet>
      <dgm:spPr/>
    </dgm:pt>
    <dgm:pt modelId="{F273B0A2-23E9-AA44-AF47-C04AE0F71B39}" type="pres">
      <dgm:prSet presAssocID="{E3D94229-F389-9044-BF7B-D9F391907CFF}" presName="parSpace" presStyleCnt="0"/>
      <dgm:spPr/>
    </dgm:pt>
    <dgm:pt modelId="{E95AAB35-6FEE-2342-A790-8553EFE5C5F5}" type="pres">
      <dgm:prSet presAssocID="{2E624C8D-3EE4-5A4A-B592-5AED0C90215D}" presName="parTxOnly" presStyleLbl="node1" presStyleIdx="2" presStyleCnt="3" custLinFactNeighborX="16793" custLinFactNeighborY="34578">
        <dgm:presLayoutVars>
          <dgm:bulletEnabled val="1"/>
        </dgm:presLayoutVars>
      </dgm:prSet>
      <dgm:spPr/>
    </dgm:pt>
  </dgm:ptLst>
  <dgm:cxnLst>
    <dgm:cxn modelId="{91E3253F-2915-114D-B785-DAB03A345AC8}" type="presOf" srcId="{0AA734FE-9DEF-EB4A-A2C7-CAECA9DDEACA}" destId="{A0A1302D-2CE1-1C49-8DA2-F5A4E06E7804}" srcOrd="0" destOrd="0" presId="urn:microsoft.com/office/officeart/2005/8/layout/hChevron3"/>
    <dgm:cxn modelId="{5C324275-BA74-FE4C-852B-5DBB3D147F4E}" type="presOf" srcId="{CF6A5346-1E16-7049-8D48-08A28820DCE0}" destId="{F88FACA4-6616-CA47-BFFA-F6284CFC144F}" srcOrd="0" destOrd="0" presId="urn:microsoft.com/office/officeart/2005/8/layout/hChevron3"/>
    <dgm:cxn modelId="{F3DB6E81-C28A-B14C-96B8-835098137B44}" type="presOf" srcId="{3EF43FB7-A393-E443-9939-60E90CACF3D1}" destId="{20FA0E94-DF32-AE4E-BB3B-18B147D0F488}" srcOrd="0" destOrd="0" presId="urn:microsoft.com/office/officeart/2005/8/layout/hChevron3"/>
    <dgm:cxn modelId="{82B66EB1-8E85-4F40-984F-AA656B79855B}" srcId="{CF6A5346-1E16-7049-8D48-08A28820DCE0}" destId="{0AA734FE-9DEF-EB4A-A2C7-CAECA9DDEACA}" srcOrd="0" destOrd="0" parTransId="{569331A9-A747-8C48-A0FC-99CF907CB797}" sibTransId="{B5E6A00A-5C1D-0740-915E-F2494B0D6936}"/>
    <dgm:cxn modelId="{ACE220B8-52DD-BF40-A495-1C4ACA02861E}" type="presOf" srcId="{2E624C8D-3EE4-5A4A-B592-5AED0C90215D}" destId="{E95AAB35-6FEE-2342-A790-8553EFE5C5F5}" srcOrd="0" destOrd="0" presId="urn:microsoft.com/office/officeart/2005/8/layout/hChevron3"/>
    <dgm:cxn modelId="{ADAAFEE4-9ACA-F441-9480-B06F04967F66}" srcId="{CF6A5346-1E16-7049-8D48-08A28820DCE0}" destId="{3EF43FB7-A393-E443-9939-60E90CACF3D1}" srcOrd="1" destOrd="0" parTransId="{FCA914E0-23C7-7542-B94E-C84349C07A78}" sibTransId="{E3D94229-F389-9044-BF7B-D9F391907CFF}"/>
    <dgm:cxn modelId="{65E02FED-CE5F-8447-A4DE-00B4232A9A80}" srcId="{CF6A5346-1E16-7049-8D48-08A28820DCE0}" destId="{2E624C8D-3EE4-5A4A-B592-5AED0C90215D}" srcOrd="2" destOrd="0" parTransId="{11881AC9-2333-1740-AF5C-EBE2B720FA1D}" sibTransId="{7D148119-DD00-F34B-AC50-13A736F28241}"/>
    <dgm:cxn modelId="{DA4FA35A-5029-0849-A852-C2DE013691E7}" type="presParOf" srcId="{F88FACA4-6616-CA47-BFFA-F6284CFC144F}" destId="{A0A1302D-2CE1-1C49-8DA2-F5A4E06E7804}" srcOrd="0" destOrd="0" presId="urn:microsoft.com/office/officeart/2005/8/layout/hChevron3"/>
    <dgm:cxn modelId="{4EC63EEE-5B8D-C447-974D-7B25CB612939}" type="presParOf" srcId="{F88FACA4-6616-CA47-BFFA-F6284CFC144F}" destId="{C8C8F6FC-A844-784A-8E0D-AFCC0105DFE7}" srcOrd="1" destOrd="0" presId="urn:microsoft.com/office/officeart/2005/8/layout/hChevron3"/>
    <dgm:cxn modelId="{8CFBD333-8EE4-5F46-B999-3484FB922F3C}" type="presParOf" srcId="{F88FACA4-6616-CA47-BFFA-F6284CFC144F}" destId="{20FA0E94-DF32-AE4E-BB3B-18B147D0F488}" srcOrd="2" destOrd="0" presId="urn:microsoft.com/office/officeart/2005/8/layout/hChevron3"/>
    <dgm:cxn modelId="{AE59CE96-40C2-C741-86B5-1D6C11774928}" type="presParOf" srcId="{F88FACA4-6616-CA47-BFFA-F6284CFC144F}" destId="{F273B0A2-23E9-AA44-AF47-C04AE0F71B39}" srcOrd="3" destOrd="0" presId="urn:microsoft.com/office/officeart/2005/8/layout/hChevron3"/>
    <dgm:cxn modelId="{650496E0-C8EB-CC41-8612-8EB100099996}" type="presParOf" srcId="{F88FACA4-6616-CA47-BFFA-F6284CFC144F}" destId="{E95AAB35-6FEE-2342-A790-8553EFE5C5F5}" srcOrd="4"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94704B7-C53C-AB4F-A3A4-2DA19DE7E60E}" type="doc">
      <dgm:prSet loTypeId="urn:microsoft.com/office/officeart/2009/3/layout/PlusandMinus" loCatId="" qsTypeId="urn:microsoft.com/office/officeart/2005/8/quickstyle/simple1" qsCatId="simple" csTypeId="urn:microsoft.com/office/officeart/2005/8/colors/accent1_2" csCatId="accent1" phldr="1"/>
      <dgm:spPr/>
      <dgm:t>
        <a:bodyPr/>
        <a:lstStyle/>
        <a:p>
          <a:endParaRPr lang="en-US"/>
        </a:p>
      </dgm:t>
    </dgm:pt>
    <dgm:pt modelId="{A6B8A554-6079-844F-867B-55B6A18AA251}">
      <dgm:prSet phldrT="[Text]"/>
      <dgm:spPr/>
      <dgm:t>
        <a:bodyPr/>
        <a:lstStyle/>
        <a:p>
          <a:r>
            <a:rPr lang="ar-SA" dirty="0"/>
            <a:t>{يَسْتَفْتُونَكَ قُلِ </a:t>
          </a:r>
          <a:r>
            <a:rPr lang="ar-SA" dirty="0" err="1"/>
            <a:t>ٱللَّهُ</a:t>
          </a:r>
          <a:r>
            <a:rPr lang="ar-SA" dirty="0"/>
            <a:t> يُفْتِيكُمْ </a:t>
          </a:r>
          <a:r>
            <a:rPr lang="ar-SA" dirty="0" err="1"/>
            <a:t>فِى</a:t>
          </a:r>
          <a:r>
            <a:rPr lang="ar-SA" dirty="0"/>
            <a:t> </a:t>
          </a:r>
          <a:r>
            <a:rPr lang="ar-SA" dirty="0" err="1"/>
            <a:t>ٱلْكَلَـٰلَةِ</a:t>
          </a:r>
          <a:r>
            <a:rPr lang="ar-SA" dirty="0"/>
            <a:t> </a:t>
          </a:r>
          <a:r>
            <a:rPr lang="ar-SA" dirty="0" err="1"/>
            <a:t>ۚ</a:t>
          </a:r>
          <a:r>
            <a:rPr lang="ar-SA" dirty="0"/>
            <a:t> إِنِ </a:t>
          </a:r>
          <a:r>
            <a:rPr lang="ar-SA" dirty="0" err="1"/>
            <a:t>ٱمْرُؤٌا</a:t>
          </a:r>
          <a:r>
            <a:rPr lang="ar-SA" dirty="0"/>
            <a:t>۟ هَلَكَ لَيْسَ </a:t>
          </a:r>
          <a:r>
            <a:rPr lang="ar-SA" dirty="0" err="1"/>
            <a:t>لَهُۥ</a:t>
          </a:r>
          <a:r>
            <a:rPr lang="ar-SA" dirty="0"/>
            <a:t> وَلَدٌ </a:t>
          </a:r>
          <a:r>
            <a:rPr lang="ar-SA" dirty="0" err="1"/>
            <a:t>وَلَهُۥٓ</a:t>
          </a:r>
          <a:r>
            <a:rPr lang="ar-SA" dirty="0"/>
            <a:t> أُخْتٌ فَلَهَا نِصْفُ مَا تَرَكَ </a:t>
          </a:r>
          <a:r>
            <a:rPr lang="ar-SA" dirty="0" err="1"/>
            <a:t>ۚ</a:t>
          </a:r>
          <a:r>
            <a:rPr lang="ar-SA" dirty="0"/>
            <a:t> وَهُوَ </a:t>
          </a:r>
          <a:r>
            <a:rPr lang="ar-SA" dirty="0" err="1"/>
            <a:t>يَرِثُهَآ</a:t>
          </a:r>
          <a:r>
            <a:rPr lang="ar-SA" dirty="0"/>
            <a:t> إِن لَّمْ يَكُن لَّهَا وَلَدٌ </a:t>
          </a:r>
          <a:r>
            <a:rPr lang="ar-SA" dirty="0" err="1"/>
            <a:t>ۚ</a:t>
          </a:r>
          <a:r>
            <a:rPr lang="ar-SA" dirty="0"/>
            <a:t> فَإِن كَانَتَا </a:t>
          </a:r>
          <a:r>
            <a:rPr lang="ar-SA" dirty="0" err="1"/>
            <a:t>ٱثْنَتَيْنِ</a:t>
          </a:r>
          <a:r>
            <a:rPr lang="ar-SA" dirty="0"/>
            <a:t> فَلَهُمَا </a:t>
          </a:r>
          <a:r>
            <a:rPr lang="ar-SA" dirty="0" err="1"/>
            <a:t>ٱلثُّلُثَانِ</a:t>
          </a:r>
          <a:r>
            <a:rPr lang="ar-SA" dirty="0"/>
            <a:t> مِمَّا تَرَكَ </a:t>
          </a:r>
          <a:r>
            <a:rPr lang="ar-SA" dirty="0" err="1"/>
            <a:t>ۚ</a:t>
          </a:r>
          <a:r>
            <a:rPr lang="ar-SA" dirty="0"/>
            <a:t> وَإِن </a:t>
          </a:r>
          <a:r>
            <a:rPr lang="ar-SA" dirty="0" err="1"/>
            <a:t>كَانُوٓا</a:t>
          </a:r>
          <a:r>
            <a:rPr lang="ar-SA" dirty="0"/>
            <a:t>۟ إِخْوَةً رِّجَالًا </a:t>
          </a:r>
          <a:r>
            <a:rPr lang="ar-SA" dirty="0" err="1"/>
            <a:t>وَنِسَآءً</a:t>
          </a:r>
          <a:r>
            <a:rPr lang="ar-SA" dirty="0"/>
            <a:t> فَلِلذَّكَرِ مِثْلُ حَظِّ </a:t>
          </a:r>
          <a:r>
            <a:rPr lang="ar-SA" dirty="0" err="1"/>
            <a:t>ٱلْأُنثَيَيْنِ</a:t>
          </a:r>
          <a:r>
            <a:rPr lang="ar-SA" dirty="0"/>
            <a:t> </a:t>
          </a:r>
          <a:r>
            <a:rPr lang="ar-SA" dirty="0" err="1"/>
            <a:t>ۗ</a:t>
          </a:r>
          <a:r>
            <a:rPr lang="ar-SA" dirty="0"/>
            <a:t>} (النساء: 176).</a:t>
          </a:r>
          <a:endParaRPr lang="en-US" dirty="0"/>
        </a:p>
      </dgm:t>
    </dgm:pt>
    <dgm:pt modelId="{DFE3829C-4A94-9D49-B640-04A4EC4DD70E}" type="parTrans" cxnId="{41217A8B-A050-CA4C-AE5B-D5BCCD07909C}">
      <dgm:prSet/>
      <dgm:spPr/>
      <dgm:t>
        <a:bodyPr/>
        <a:lstStyle/>
        <a:p>
          <a:endParaRPr lang="en-US"/>
        </a:p>
      </dgm:t>
    </dgm:pt>
    <dgm:pt modelId="{A436A5B0-4DF5-3B4D-A0BB-E231ABD1FEF7}" type="sibTrans" cxnId="{41217A8B-A050-CA4C-AE5B-D5BCCD07909C}">
      <dgm:prSet/>
      <dgm:spPr/>
      <dgm:t>
        <a:bodyPr/>
        <a:lstStyle/>
        <a:p>
          <a:endParaRPr lang="en-US"/>
        </a:p>
      </dgm:t>
    </dgm:pt>
    <dgm:pt modelId="{5ADC97FD-8555-1A4D-82AE-9797335FCF48}">
      <dgm:prSet phldrT="[Text]"/>
      <dgm:spPr/>
      <dgm:t>
        <a:bodyPr/>
        <a:lstStyle/>
        <a:p>
          <a:r>
            <a:rPr lang="ar-SA" dirty="0"/>
            <a:t> {يُوصِيكُمُ </a:t>
          </a:r>
          <a:r>
            <a:rPr lang="ar-SA" dirty="0" err="1"/>
            <a:t>ٱللَّهُ</a:t>
          </a:r>
          <a:r>
            <a:rPr lang="ar-SA" dirty="0"/>
            <a:t> </a:t>
          </a:r>
          <a:r>
            <a:rPr lang="ar-SA" dirty="0" err="1"/>
            <a:t>فِىٓ</a:t>
          </a:r>
          <a:r>
            <a:rPr lang="ar-SA" dirty="0"/>
            <a:t> أَوْلَـٰدِكُمْ </a:t>
          </a:r>
          <a:r>
            <a:rPr lang="ar-SA" dirty="0" err="1"/>
            <a:t>ۖ</a:t>
          </a:r>
          <a:r>
            <a:rPr lang="ar-SA" dirty="0"/>
            <a:t> لِلذَّكَرِ مِثْلُ حَظِّ </a:t>
          </a:r>
          <a:r>
            <a:rPr lang="ar-SA" dirty="0" err="1"/>
            <a:t>ٱلْأُنثَيَيْنِ</a:t>
          </a:r>
          <a:r>
            <a:rPr lang="ar-SA" dirty="0"/>
            <a:t> </a:t>
          </a:r>
          <a:r>
            <a:rPr lang="ar-SA" dirty="0" err="1"/>
            <a:t>ۚ</a:t>
          </a:r>
          <a:r>
            <a:rPr lang="ar-SA" dirty="0"/>
            <a:t> فَإِن كُنَّ </a:t>
          </a:r>
          <a:r>
            <a:rPr lang="ar-SA" dirty="0" err="1"/>
            <a:t>نِسَآءً</a:t>
          </a:r>
          <a:r>
            <a:rPr lang="ar-SA" dirty="0"/>
            <a:t> فَوْقَ </a:t>
          </a:r>
          <a:r>
            <a:rPr lang="ar-SA" dirty="0" err="1"/>
            <a:t>ٱثْنَتَيْنِ</a:t>
          </a:r>
          <a:r>
            <a:rPr lang="ar-SA" dirty="0"/>
            <a:t> فَلَهُنَّ ثُلُثَا مَا تَرَكَ </a:t>
          </a:r>
          <a:r>
            <a:rPr lang="ar-SA" dirty="0" err="1"/>
            <a:t>ۖ</a:t>
          </a:r>
          <a:r>
            <a:rPr lang="ar-SA" dirty="0"/>
            <a:t> وَإِن كَانَتْ وَٰحِدَةً فَلَهَا </a:t>
          </a:r>
          <a:r>
            <a:rPr lang="ar-SA" dirty="0" err="1"/>
            <a:t>ٱلنِّصْفُ</a:t>
          </a:r>
          <a:r>
            <a:rPr lang="ar-SA" dirty="0"/>
            <a:t> </a:t>
          </a:r>
          <a:r>
            <a:rPr lang="ar-SA" dirty="0" err="1"/>
            <a:t>ۚ</a:t>
          </a:r>
          <a:r>
            <a:rPr lang="ar-SA" dirty="0"/>
            <a:t> وَلِأَبَوَيْهِ لِكُلِّ وَٰحِدٍ مِّنْهُمَا </a:t>
          </a:r>
          <a:r>
            <a:rPr lang="ar-SA" dirty="0" err="1"/>
            <a:t>ٱلسُّدُسُ</a:t>
          </a:r>
          <a:r>
            <a:rPr lang="ar-SA" dirty="0"/>
            <a:t> مِمَّا تَرَكَ إِن كَانَ </a:t>
          </a:r>
          <a:r>
            <a:rPr lang="ar-SA" dirty="0" err="1"/>
            <a:t>لَهُۥ</a:t>
          </a:r>
          <a:r>
            <a:rPr lang="ar-SA" dirty="0"/>
            <a:t> وَلَدٌ </a:t>
          </a:r>
          <a:r>
            <a:rPr lang="ar-SA" dirty="0" err="1"/>
            <a:t>ۚ</a:t>
          </a:r>
          <a:r>
            <a:rPr lang="ar-SA" dirty="0"/>
            <a:t> فَإِن لَّمْ يَكُن </a:t>
          </a:r>
          <a:r>
            <a:rPr lang="ar-SA" dirty="0" err="1"/>
            <a:t>لَّهُۥ</a:t>
          </a:r>
          <a:r>
            <a:rPr lang="ar-SA" dirty="0"/>
            <a:t> وَلَدٌ </a:t>
          </a:r>
          <a:r>
            <a:rPr lang="ar-SA" dirty="0" err="1"/>
            <a:t>وَوَرِثَهُۥٓ</a:t>
          </a:r>
          <a:r>
            <a:rPr lang="ar-SA" dirty="0"/>
            <a:t> أَبَوَاهُ فَلِأُمِّهِ </a:t>
          </a:r>
          <a:r>
            <a:rPr lang="ar-SA" dirty="0" err="1"/>
            <a:t>ٱلثُّلُثُ</a:t>
          </a:r>
          <a:r>
            <a:rPr lang="ar-SA" dirty="0"/>
            <a:t> </a:t>
          </a:r>
          <a:r>
            <a:rPr lang="ar-SA" dirty="0" err="1"/>
            <a:t>ۚ</a:t>
          </a:r>
          <a:r>
            <a:rPr lang="ar-SA" dirty="0"/>
            <a:t> فَإِن كَانَ </a:t>
          </a:r>
          <a:r>
            <a:rPr lang="ar-SA" dirty="0" err="1"/>
            <a:t>لَهُۥٓ</a:t>
          </a:r>
          <a:r>
            <a:rPr lang="ar-SA" dirty="0"/>
            <a:t> إِخْوَةٌ فَلِأُمِّهِ </a:t>
          </a:r>
          <a:r>
            <a:rPr lang="ar-SA" dirty="0" err="1"/>
            <a:t>ٱلسُّدُسُ</a:t>
          </a:r>
          <a:r>
            <a:rPr lang="ar-SA" dirty="0"/>
            <a:t> </a:t>
          </a:r>
          <a:r>
            <a:rPr lang="ar-SA" dirty="0" err="1"/>
            <a:t>ۚ</a:t>
          </a:r>
          <a:r>
            <a:rPr lang="ar-SA" dirty="0"/>
            <a:t> </a:t>
          </a:r>
          <a:r>
            <a:rPr lang="ar-SA" dirty="0" err="1"/>
            <a:t>مِنۢ</a:t>
          </a:r>
          <a:r>
            <a:rPr lang="ar-SA" dirty="0"/>
            <a:t> بَعْدِ وَصِيَّةٍ يُوصِى </a:t>
          </a:r>
          <a:r>
            <a:rPr lang="ar-SA" dirty="0" err="1"/>
            <a:t>بِهَآ</a:t>
          </a:r>
          <a:r>
            <a:rPr lang="ar-SA" dirty="0"/>
            <a:t> أَوْ دَيْنٍ </a:t>
          </a:r>
          <a:r>
            <a:rPr lang="ar-SA" dirty="0" err="1"/>
            <a:t>ۗ</a:t>
          </a:r>
          <a:r>
            <a:rPr lang="ar-SA" dirty="0"/>
            <a:t>} (النساء: 11).</a:t>
          </a:r>
          <a:endParaRPr lang="en-US" dirty="0"/>
        </a:p>
      </dgm:t>
    </dgm:pt>
    <dgm:pt modelId="{19B6CB82-AD04-B04C-971D-8D03774DCA30}" type="parTrans" cxnId="{42C6C6E2-D5E4-A142-99D9-9740F3421FF3}">
      <dgm:prSet/>
      <dgm:spPr/>
      <dgm:t>
        <a:bodyPr/>
        <a:lstStyle/>
        <a:p>
          <a:endParaRPr lang="en-US"/>
        </a:p>
      </dgm:t>
    </dgm:pt>
    <dgm:pt modelId="{509D5B32-B2BD-2840-9876-B710FAA60C6E}" type="sibTrans" cxnId="{42C6C6E2-D5E4-A142-99D9-9740F3421FF3}">
      <dgm:prSet/>
      <dgm:spPr/>
      <dgm:t>
        <a:bodyPr/>
        <a:lstStyle/>
        <a:p>
          <a:endParaRPr lang="en-US"/>
        </a:p>
      </dgm:t>
    </dgm:pt>
    <dgm:pt modelId="{CE4C0560-177B-B641-8264-04B799EDE0C0}" type="pres">
      <dgm:prSet presAssocID="{294704B7-C53C-AB4F-A3A4-2DA19DE7E60E}" presName="Name0" presStyleCnt="0">
        <dgm:presLayoutVars>
          <dgm:chMax val="2"/>
          <dgm:chPref val="2"/>
          <dgm:dir/>
          <dgm:animOne/>
          <dgm:resizeHandles val="exact"/>
        </dgm:presLayoutVars>
      </dgm:prSet>
      <dgm:spPr/>
    </dgm:pt>
    <dgm:pt modelId="{5BD94BF1-947F-3746-9AD7-82D3E32AAFE3}" type="pres">
      <dgm:prSet presAssocID="{294704B7-C53C-AB4F-A3A4-2DA19DE7E60E}" presName="Background" presStyleLbl="bgImgPlace1" presStyleIdx="0" presStyleCnt="1"/>
      <dgm:spPr/>
    </dgm:pt>
    <dgm:pt modelId="{DAD962C0-F838-F64F-B721-84FA1D4CCF1C}" type="pres">
      <dgm:prSet presAssocID="{294704B7-C53C-AB4F-A3A4-2DA19DE7E60E}" presName="ParentText1" presStyleLbl="revTx" presStyleIdx="0" presStyleCnt="2">
        <dgm:presLayoutVars>
          <dgm:chMax val="0"/>
          <dgm:chPref val="0"/>
          <dgm:bulletEnabled val="1"/>
        </dgm:presLayoutVars>
      </dgm:prSet>
      <dgm:spPr/>
    </dgm:pt>
    <dgm:pt modelId="{91657D43-9E29-FD4F-A859-1A3327C99052}" type="pres">
      <dgm:prSet presAssocID="{294704B7-C53C-AB4F-A3A4-2DA19DE7E60E}" presName="ParentText2" presStyleLbl="revTx" presStyleIdx="1" presStyleCnt="2" custLinFactNeighborY="-749">
        <dgm:presLayoutVars>
          <dgm:chMax val="0"/>
          <dgm:chPref val="0"/>
          <dgm:bulletEnabled val="1"/>
        </dgm:presLayoutVars>
      </dgm:prSet>
      <dgm:spPr/>
    </dgm:pt>
    <dgm:pt modelId="{5616F081-3626-8547-978D-2D85DE4CF11C}" type="pres">
      <dgm:prSet presAssocID="{294704B7-C53C-AB4F-A3A4-2DA19DE7E60E}" presName="Plus" presStyleLbl="alignNode1" presStyleIdx="0" presStyleCnt="2"/>
      <dgm:spPr/>
    </dgm:pt>
    <dgm:pt modelId="{2ABF245C-41AA-564B-9BB5-8802D479D19F}" type="pres">
      <dgm:prSet presAssocID="{294704B7-C53C-AB4F-A3A4-2DA19DE7E60E}" presName="Minus" presStyleLbl="alignNode1" presStyleIdx="1" presStyleCnt="2"/>
      <dgm:spPr/>
    </dgm:pt>
    <dgm:pt modelId="{2C12B5F7-6975-8149-8A2B-23A6AB3567AA}" type="pres">
      <dgm:prSet presAssocID="{294704B7-C53C-AB4F-A3A4-2DA19DE7E60E}" presName="Divider" presStyleLbl="parChTrans1D1" presStyleIdx="0" presStyleCnt="1"/>
      <dgm:spPr/>
    </dgm:pt>
  </dgm:ptLst>
  <dgm:cxnLst>
    <dgm:cxn modelId="{1ABFBE00-FA0E-5D4C-817A-6EC1834840BB}" type="presOf" srcId="{5ADC97FD-8555-1A4D-82AE-9797335FCF48}" destId="{91657D43-9E29-FD4F-A859-1A3327C99052}" srcOrd="0" destOrd="0" presId="urn:microsoft.com/office/officeart/2009/3/layout/PlusandMinus"/>
    <dgm:cxn modelId="{7DFE905E-8E85-614C-A223-EF072ADC1F65}" type="presOf" srcId="{294704B7-C53C-AB4F-A3A4-2DA19DE7E60E}" destId="{CE4C0560-177B-B641-8264-04B799EDE0C0}" srcOrd="0" destOrd="0" presId="urn:microsoft.com/office/officeart/2009/3/layout/PlusandMinus"/>
    <dgm:cxn modelId="{41217A8B-A050-CA4C-AE5B-D5BCCD07909C}" srcId="{294704B7-C53C-AB4F-A3A4-2DA19DE7E60E}" destId="{A6B8A554-6079-844F-867B-55B6A18AA251}" srcOrd="0" destOrd="0" parTransId="{DFE3829C-4A94-9D49-B640-04A4EC4DD70E}" sibTransId="{A436A5B0-4DF5-3B4D-A0BB-E231ABD1FEF7}"/>
    <dgm:cxn modelId="{E6B734B9-CD8C-5446-9A49-3A34FD47077F}" type="presOf" srcId="{A6B8A554-6079-844F-867B-55B6A18AA251}" destId="{DAD962C0-F838-F64F-B721-84FA1D4CCF1C}" srcOrd="0" destOrd="0" presId="urn:microsoft.com/office/officeart/2009/3/layout/PlusandMinus"/>
    <dgm:cxn modelId="{42C6C6E2-D5E4-A142-99D9-9740F3421FF3}" srcId="{294704B7-C53C-AB4F-A3A4-2DA19DE7E60E}" destId="{5ADC97FD-8555-1A4D-82AE-9797335FCF48}" srcOrd="1" destOrd="0" parTransId="{19B6CB82-AD04-B04C-971D-8D03774DCA30}" sibTransId="{509D5B32-B2BD-2840-9876-B710FAA60C6E}"/>
    <dgm:cxn modelId="{674BBD55-C225-1248-B93D-697E77407BE0}" type="presParOf" srcId="{CE4C0560-177B-B641-8264-04B799EDE0C0}" destId="{5BD94BF1-947F-3746-9AD7-82D3E32AAFE3}" srcOrd="0" destOrd="0" presId="urn:microsoft.com/office/officeart/2009/3/layout/PlusandMinus"/>
    <dgm:cxn modelId="{7D19F87F-E937-E34A-B901-0D91809FC2C4}" type="presParOf" srcId="{CE4C0560-177B-B641-8264-04B799EDE0C0}" destId="{DAD962C0-F838-F64F-B721-84FA1D4CCF1C}" srcOrd="1" destOrd="0" presId="urn:microsoft.com/office/officeart/2009/3/layout/PlusandMinus"/>
    <dgm:cxn modelId="{F80A7E20-3DD4-2F45-85AB-16FB00D05B1A}" type="presParOf" srcId="{CE4C0560-177B-B641-8264-04B799EDE0C0}" destId="{91657D43-9E29-FD4F-A859-1A3327C99052}" srcOrd="2" destOrd="0" presId="urn:microsoft.com/office/officeart/2009/3/layout/PlusandMinus"/>
    <dgm:cxn modelId="{88E296B8-E042-334B-B800-59C8B0BAD0FF}" type="presParOf" srcId="{CE4C0560-177B-B641-8264-04B799EDE0C0}" destId="{5616F081-3626-8547-978D-2D85DE4CF11C}" srcOrd="3" destOrd="0" presId="urn:microsoft.com/office/officeart/2009/3/layout/PlusandMinus"/>
    <dgm:cxn modelId="{CB0A4301-3205-1E4C-819D-D9C3F6B73250}" type="presParOf" srcId="{CE4C0560-177B-B641-8264-04B799EDE0C0}" destId="{2ABF245C-41AA-564B-9BB5-8802D479D19F}" srcOrd="4" destOrd="0" presId="urn:microsoft.com/office/officeart/2009/3/layout/PlusandMinus"/>
    <dgm:cxn modelId="{14359BD7-A2DC-2E48-ABC5-3C1873587C73}" type="presParOf" srcId="{CE4C0560-177B-B641-8264-04B799EDE0C0}" destId="{2C12B5F7-6975-8149-8A2B-23A6AB3567AA}" srcOrd="5" destOrd="0" presId="urn:microsoft.com/office/officeart/2009/3/layout/PlusandMinu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4DB1EC3-2854-BE4E-A6A0-0AEE46B5BA6F}" type="doc">
      <dgm:prSet loTypeId="urn:microsoft.com/office/officeart/2005/8/layout/matrix2" loCatId="" qsTypeId="urn:microsoft.com/office/officeart/2005/8/quickstyle/simple1" qsCatId="simple" csTypeId="urn:microsoft.com/office/officeart/2005/8/colors/accent1_2" csCatId="accent1" phldr="1"/>
      <dgm:spPr/>
      <dgm:t>
        <a:bodyPr/>
        <a:lstStyle/>
        <a:p>
          <a:endParaRPr lang="en-GB"/>
        </a:p>
      </dgm:t>
    </dgm:pt>
    <dgm:pt modelId="{301B92FD-AE87-1240-B16B-53D006EC19D7}">
      <dgm:prSet phldrT="[Text]"/>
      <dgm:spPr/>
      <dgm:t>
        <a:bodyPr/>
        <a:lstStyle/>
        <a:p>
          <a:r>
            <a:rPr lang="ar-SA" dirty="0"/>
            <a:t>وَلَهُنَّ </a:t>
          </a:r>
          <a:r>
            <a:rPr lang="ar-SA" dirty="0" err="1"/>
            <a:t>ٱلرُّبُعُ</a:t>
          </a:r>
          <a:r>
            <a:rPr lang="ar-SA" dirty="0"/>
            <a:t> مِمَّا تَرَكْتُمْ إِن لَّمْ يَكُن لَّكُمْ وَلَدٌ </a:t>
          </a:r>
          <a:r>
            <a:rPr lang="ar-SA" dirty="0" err="1"/>
            <a:t>ۚ</a:t>
          </a:r>
          <a:r>
            <a:rPr lang="ar-SA" dirty="0"/>
            <a:t> فَإِن كَانَ لَكُمْ وَلَدٌ فَلَهُنَّ </a:t>
          </a:r>
          <a:r>
            <a:rPr lang="ar-SA" dirty="0" err="1"/>
            <a:t>ٱلثُّمُنُ</a:t>
          </a:r>
          <a:r>
            <a:rPr lang="ar-SA" dirty="0"/>
            <a:t> مِمَّا تَرَكْتُم </a:t>
          </a:r>
          <a:r>
            <a:rPr lang="ar-SA" dirty="0" err="1"/>
            <a:t>ۚ</a:t>
          </a:r>
          <a:r>
            <a:rPr lang="ar-SA" dirty="0"/>
            <a:t> </a:t>
          </a:r>
          <a:r>
            <a:rPr lang="ar-SA" dirty="0" err="1"/>
            <a:t>مِّنۢ</a:t>
          </a:r>
          <a:r>
            <a:rPr lang="ar-SA" dirty="0"/>
            <a:t> بَعْدِ وَصِيَّةٍ تُوصُونَ </a:t>
          </a:r>
          <a:r>
            <a:rPr lang="ar-SA" dirty="0" err="1"/>
            <a:t>بِهَآ</a:t>
          </a:r>
          <a:r>
            <a:rPr lang="ar-SA" dirty="0"/>
            <a:t> أَوْ دَيْنٍ </a:t>
          </a:r>
          <a:r>
            <a:rPr lang="ar-SA" dirty="0" err="1"/>
            <a:t>ۗ</a:t>
          </a:r>
          <a:endParaRPr lang="en-GB" dirty="0"/>
        </a:p>
      </dgm:t>
    </dgm:pt>
    <dgm:pt modelId="{D70AA704-B2A7-8C48-881B-EFE975DA2279}" type="parTrans" cxnId="{5A1A9B67-1A7A-644B-B6D8-F99A1ABB9918}">
      <dgm:prSet/>
      <dgm:spPr/>
      <dgm:t>
        <a:bodyPr/>
        <a:lstStyle/>
        <a:p>
          <a:endParaRPr lang="en-GB"/>
        </a:p>
      </dgm:t>
    </dgm:pt>
    <dgm:pt modelId="{264C3B48-95F0-8B49-B58F-E7A81A4D74E6}" type="sibTrans" cxnId="{5A1A9B67-1A7A-644B-B6D8-F99A1ABB9918}">
      <dgm:prSet/>
      <dgm:spPr/>
      <dgm:t>
        <a:bodyPr/>
        <a:lstStyle/>
        <a:p>
          <a:endParaRPr lang="en-GB"/>
        </a:p>
      </dgm:t>
    </dgm:pt>
    <dgm:pt modelId="{60E2A26B-1532-0A46-8BC8-E2B9BD0A33BE}">
      <dgm:prSet phldrT="[Text]"/>
      <dgm:spPr/>
      <dgm:t>
        <a:bodyPr/>
        <a:lstStyle/>
        <a:p>
          <a:r>
            <a:rPr lang="ar-SA" dirty="0"/>
            <a:t>{وَلَكُمْ نِصْفُ مَا تَرَكَ أَزْوَٰجُكُمْ إِن لَّمْ يَكُن لَّهُنَّ وَلَدٌ </a:t>
          </a:r>
          <a:r>
            <a:rPr lang="ar-SA" dirty="0" err="1"/>
            <a:t>ۚ</a:t>
          </a:r>
          <a:r>
            <a:rPr lang="ar-SA" dirty="0"/>
            <a:t> فَإِن كَانَ لَهُنَّ وَلَدٌ فَلَكُمُ </a:t>
          </a:r>
          <a:r>
            <a:rPr lang="ar-SA" dirty="0" err="1"/>
            <a:t>ٱلرُّبُعُ</a:t>
          </a:r>
          <a:r>
            <a:rPr lang="ar-SA" dirty="0"/>
            <a:t> مِمَّا تَرَكْنَ </a:t>
          </a:r>
          <a:r>
            <a:rPr lang="ar-SA" dirty="0" err="1"/>
            <a:t>ۚ</a:t>
          </a:r>
          <a:r>
            <a:rPr lang="ar-SA" dirty="0"/>
            <a:t> </a:t>
          </a:r>
          <a:r>
            <a:rPr lang="ar-SA" dirty="0" err="1"/>
            <a:t>مِنۢ</a:t>
          </a:r>
          <a:r>
            <a:rPr lang="ar-SA" dirty="0"/>
            <a:t> بَعْدِ وَصِيَّةٍ يُوصِينَ </a:t>
          </a:r>
          <a:r>
            <a:rPr lang="ar-SA" dirty="0" err="1"/>
            <a:t>بِهَآ</a:t>
          </a:r>
          <a:r>
            <a:rPr lang="ar-SA" dirty="0"/>
            <a:t> أَوْ دَيْنٍ </a:t>
          </a:r>
          <a:r>
            <a:rPr lang="ar-SA" dirty="0" err="1"/>
            <a:t>ۚ</a:t>
          </a:r>
          <a:endParaRPr lang="en-GB" dirty="0"/>
        </a:p>
      </dgm:t>
    </dgm:pt>
    <dgm:pt modelId="{F8E49BBB-F890-1649-8DF0-9DF23027A43D}" type="parTrans" cxnId="{3BC051F5-229E-0E4B-8893-1B3E349B2A29}">
      <dgm:prSet/>
      <dgm:spPr/>
      <dgm:t>
        <a:bodyPr/>
        <a:lstStyle/>
        <a:p>
          <a:endParaRPr lang="en-GB"/>
        </a:p>
      </dgm:t>
    </dgm:pt>
    <dgm:pt modelId="{F5919C73-4F5A-ED42-8166-1B13A537A7CB}" type="sibTrans" cxnId="{3BC051F5-229E-0E4B-8893-1B3E349B2A29}">
      <dgm:prSet/>
      <dgm:spPr/>
      <dgm:t>
        <a:bodyPr/>
        <a:lstStyle/>
        <a:p>
          <a:endParaRPr lang="en-GB"/>
        </a:p>
      </dgm:t>
    </dgm:pt>
    <dgm:pt modelId="{88B48AD0-826C-034C-9509-FDEB22913622}">
      <dgm:prSet phldrT="[Text]"/>
      <dgm:spPr/>
      <dgm:t>
        <a:bodyPr/>
        <a:lstStyle/>
        <a:p>
          <a:r>
            <a:rPr lang="ar-SA" dirty="0"/>
            <a:t>(النساء: 12).</a:t>
          </a:r>
          <a:endParaRPr lang="en-GB" dirty="0"/>
        </a:p>
      </dgm:t>
    </dgm:pt>
    <dgm:pt modelId="{3FB5FA93-F035-A54D-9780-4B3D45CDB01C}" type="parTrans" cxnId="{2D7EF026-4B42-AD44-BABD-2A08E83419BF}">
      <dgm:prSet/>
      <dgm:spPr/>
      <dgm:t>
        <a:bodyPr/>
        <a:lstStyle/>
        <a:p>
          <a:endParaRPr lang="en-GB"/>
        </a:p>
      </dgm:t>
    </dgm:pt>
    <dgm:pt modelId="{F8C593E7-5EE5-0443-9768-EF06B9A61A0E}" type="sibTrans" cxnId="{2D7EF026-4B42-AD44-BABD-2A08E83419BF}">
      <dgm:prSet/>
      <dgm:spPr/>
      <dgm:t>
        <a:bodyPr/>
        <a:lstStyle/>
        <a:p>
          <a:endParaRPr lang="en-GB"/>
        </a:p>
      </dgm:t>
    </dgm:pt>
    <dgm:pt modelId="{82C825C3-8396-624B-994D-381EA09578B4}">
      <dgm:prSet phldrT="[Text]"/>
      <dgm:spPr/>
      <dgm:t>
        <a:bodyPr/>
        <a:lstStyle/>
        <a:p>
          <a:r>
            <a:rPr lang="ar-SA" dirty="0"/>
            <a:t>وَإِن كَانَ رَجُلٌ يُورَثُ </a:t>
          </a:r>
          <a:r>
            <a:rPr lang="ar-SA" dirty="0" err="1"/>
            <a:t>كَلَـٰلَةً</a:t>
          </a:r>
          <a:r>
            <a:rPr lang="ar-SA" dirty="0"/>
            <a:t> أَوِ </a:t>
          </a:r>
          <a:r>
            <a:rPr lang="ar-SA" dirty="0" err="1"/>
            <a:t>ٱمْرَأَةٌ</a:t>
          </a:r>
          <a:r>
            <a:rPr lang="ar-SA" dirty="0"/>
            <a:t> </a:t>
          </a:r>
          <a:r>
            <a:rPr lang="ar-SA" dirty="0" err="1"/>
            <a:t>وَلَهُۥٓ</a:t>
          </a:r>
          <a:r>
            <a:rPr lang="ar-SA" dirty="0"/>
            <a:t> أَخٌ أَوْ أُخْتٌ فَلِكُلِّ وَٰحِدٍ مِّنْهُمَا </a:t>
          </a:r>
          <a:r>
            <a:rPr lang="ar-SA" dirty="0" err="1"/>
            <a:t>ٱلسُّدُسُ</a:t>
          </a:r>
          <a:r>
            <a:rPr lang="ar-SA" dirty="0"/>
            <a:t> </a:t>
          </a:r>
          <a:r>
            <a:rPr lang="ar-SA" dirty="0" err="1"/>
            <a:t>ۚ</a:t>
          </a:r>
          <a:r>
            <a:rPr lang="ar-SA" dirty="0"/>
            <a:t> فَإِن </a:t>
          </a:r>
          <a:r>
            <a:rPr lang="ar-SA" dirty="0" err="1"/>
            <a:t>كَانُوٓا</a:t>
          </a:r>
          <a:r>
            <a:rPr lang="ar-SA" dirty="0"/>
            <a:t>۟ أَكْثَرَ مِن ذَٰلِكَ فَهُمْ </a:t>
          </a:r>
          <a:r>
            <a:rPr lang="ar-SA" dirty="0" err="1"/>
            <a:t>شُرَكَآءُ</a:t>
          </a:r>
          <a:r>
            <a:rPr lang="ar-SA" dirty="0"/>
            <a:t> </a:t>
          </a:r>
          <a:r>
            <a:rPr lang="ar-SA" dirty="0" err="1"/>
            <a:t>فِى</a:t>
          </a:r>
          <a:r>
            <a:rPr lang="ar-SA" dirty="0"/>
            <a:t> </a:t>
          </a:r>
          <a:r>
            <a:rPr lang="ar-SA" dirty="0" err="1"/>
            <a:t>ٱلثُّلُثِ</a:t>
          </a:r>
          <a:r>
            <a:rPr lang="ar-SA" dirty="0"/>
            <a:t> </a:t>
          </a:r>
          <a:r>
            <a:rPr lang="ar-SA" dirty="0" err="1"/>
            <a:t>ۚ</a:t>
          </a:r>
          <a:r>
            <a:rPr lang="ar-SA" dirty="0"/>
            <a:t> }</a:t>
          </a:r>
          <a:endParaRPr lang="en-GB" dirty="0"/>
        </a:p>
      </dgm:t>
    </dgm:pt>
    <dgm:pt modelId="{AAC59438-04A0-464D-9A79-4EC81E736579}" type="parTrans" cxnId="{5719823A-F4E7-624A-A9C0-F0D877562777}">
      <dgm:prSet/>
      <dgm:spPr/>
      <dgm:t>
        <a:bodyPr/>
        <a:lstStyle/>
        <a:p>
          <a:endParaRPr lang="en-GB"/>
        </a:p>
      </dgm:t>
    </dgm:pt>
    <dgm:pt modelId="{FE2A8E23-32DA-614B-BD6E-73CA9858C434}" type="sibTrans" cxnId="{5719823A-F4E7-624A-A9C0-F0D877562777}">
      <dgm:prSet/>
      <dgm:spPr/>
      <dgm:t>
        <a:bodyPr/>
        <a:lstStyle/>
        <a:p>
          <a:endParaRPr lang="en-GB"/>
        </a:p>
      </dgm:t>
    </dgm:pt>
    <dgm:pt modelId="{0D30FBF0-DEA5-B94B-AAED-C7930D7FEB3E}" type="pres">
      <dgm:prSet presAssocID="{04DB1EC3-2854-BE4E-A6A0-0AEE46B5BA6F}" presName="matrix" presStyleCnt="0">
        <dgm:presLayoutVars>
          <dgm:chMax val="1"/>
          <dgm:dir/>
          <dgm:resizeHandles val="exact"/>
        </dgm:presLayoutVars>
      </dgm:prSet>
      <dgm:spPr/>
    </dgm:pt>
    <dgm:pt modelId="{A68F088B-2AC6-684B-B3E5-3B60DD417AA3}" type="pres">
      <dgm:prSet presAssocID="{04DB1EC3-2854-BE4E-A6A0-0AEE46B5BA6F}" presName="axisShape" presStyleLbl="bgShp" presStyleIdx="0" presStyleCnt="1"/>
      <dgm:spPr/>
    </dgm:pt>
    <dgm:pt modelId="{572BA47E-41F3-004D-AF77-4EF807D2AE57}" type="pres">
      <dgm:prSet presAssocID="{04DB1EC3-2854-BE4E-A6A0-0AEE46B5BA6F}" presName="rect1" presStyleLbl="node1" presStyleIdx="0" presStyleCnt="4" custScaleX="204780" custLinFactNeighborX="-52061" custLinFactNeighborY="-7782">
        <dgm:presLayoutVars>
          <dgm:chMax val="0"/>
          <dgm:chPref val="0"/>
          <dgm:bulletEnabled val="1"/>
        </dgm:presLayoutVars>
      </dgm:prSet>
      <dgm:spPr/>
    </dgm:pt>
    <dgm:pt modelId="{B21733C8-FCFB-9C47-9888-8EBB684B9553}" type="pres">
      <dgm:prSet presAssocID="{04DB1EC3-2854-BE4E-A6A0-0AEE46B5BA6F}" presName="rect2" presStyleLbl="node1" presStyleIdx="1" presStyleCnt="4" custScaleX="205834" custLinFactNeighborX="39564" custLinFactNeighborY="-9729">
        <dgm:presLayoutVars>
          <dgm:chMax val="0"/>
          <dgm:chPref val="0"/>
          <dgm:bulletEnabled val="1"/>
        </dgm:presLayoutVars>
      </dgm:prSet>
      <dgm:spPr/>
    </dgm:pt>
    <dgm:pt modelId="{9B99052D-6DDA-A048-AFC2-B979A52C2C27}" type="pres">
      <dgm:prSet presAssocID="{04DB1EC3-2854-BE4E-A6A0-0AEE46B5BA6F}" presName="rect3" presStyleLbl="node1" presStyleIdx="2" presStyleCnt="4">
        <dgm:presLayoutVars>
          <dgm:chMax val="0"/>
          <dgm:chPref val="0"/>
          <dgm:bulletEnabled val="1"/>
        </dgm:presLayoutVars>
      </dgm:prSet>
      <dgm:spPr/>
    </dgm:pt>
    <dgm:pt modelId="{B05DC994-5A1C-E54D-A686-877435C7175A}" type="pres">
      <dgm:prSet presAssocID="{04DB1EC3-2854-BE4E-A6A0-0AEE46B5BA6F}" presName="rect4" presStyleLbl="node1" presStyleIdx="3" presStyleCnt="4" custScaleX="187865" custLinFactNeighborX="53832" custLinFactNeighborY="-1296">
        <dgm:presLayoutVars>
          <dgm:chMax val="0"/>
          <dgm:chPref val="0"/>
          <dgm:bulletEnabled val="1"/>
        </dgm:presLayoutVars>
      </dgm:prSet>
      <dgm:spPr/>
    </dgm:pt>
  </dgm:ptLst>
  <dgm:cxnLst>
    <dgm:cxn modelId="{AFE7640A-3F21-3140-B493-0BBC9EB03B43}" type="presOf" srcId="{301B92FD-AE87-1240-B16B-53D006EC19D7}" destId="{572BA47E-41F3-004D-AF77-4EF807D2AE57}" srcOrd="0" destOrd="0" presId="urn:microsoft.com/office/officeart/2005/8/layout/matrix2"/>
    <dgm:cxn modelId="{2D7EF026-4B42-AD44-BABD-2A08E83419BF}" srcId="{04DB1EC3-2854-BE4E-A6A0-0AEE46B5BA6F}" destId="{88B48AD0-826C-034C-9509-FDEB22913622}" srcOrd="2" destOrd="0" parTransId="{3FB5FA93-F035-A54D-9780-4B3D45CDB01C}" sibTransId="{F8C593E7-5EE5-0443-9768-EF06B9A61A0E}"/>
    <dgm:cxn modelId="{5719823A-F4E7-624A-A9C0-F0D877562777}" srcId="{04DB1EC3-2854-BE4E-A6A0-0AEE46B5BA6F}" destId="{82C825C3-8396-624B-994D-381EA09578B4}" srcOrd="3" destOrd="0" parTransId="{AAC59438-04A0-464D-9A79-4EC81E736579}" sibTransId="{FE2A8E23-32DA-614B-BD6E-73CA9858C434}"/>
    <dgm:cxn modelId="{4C3BD94E-ACAB-4E4A-84DD-4487B3AD0899}" type="presOf" srcId="{88B48AD0-826C-034C-9509-FDEB22913622}" destId="{9B99052D-6DDA-A048-AFC2-B979A52C2C27}" srcOrd="0" destOrd="0" presId="urn:microsoft.com/office/officeart/2005/8/layout/matrix2"/>
    <dgm:cxn modelId="{5A1A9B67-1A7A-644B-B6D8-F99A1ABB9918}" srcId="{04DB1EC3-2854-BE4E-A6A0-0AEE46B5BA6F}" destId="{301B92FD-AE87-1240-B16B-53D006EC19D7}" srcOrd="0" destOrd="0" parTransId="{D70AA704-B2A7-8C48-881B-EFE975DA2279}" sibTransId="{264C3B48-95F0-8B49-B58F-E7A81A4D74E6}"/>
    <dgm:cxn modelId="{0F0EDC9C-8313-5D47-8F79-A1BEE65D2CD7}" type="presOf" srcId="{04DB1EC3-2854-BE4E-A6A0-0AEE46B5BA6F}" destId="{0D30FBF0-DEA5-B94B-AAED-C7930D7FEB3E}" srcOrd="0" destOrd="0" presId="urn:microsoft.com/office/officeart/2005/8/layout/matrix2"/>
    <dgm:cxn modelId="{5C8F31F5-255C-3C4E-9AC1-E4665F488EA8}" type="presOf" srcId="{82C825C3-8396-624B-994D-381EA09578B4}" destId="{B05DC994-5A1C-E54D-A686-877435C7175A}" srcOrd="0" destOrd="0" presId="urn:microsoft.com/office/officeart/2005/8/layout/matrix2"/>
    <dgm:cxn modelId="{3BC051F5-229E-0E4B-8893-1B3E349B2A29}" srcId="{04DB1EC3-2854-BE4E-A6A0-0AEE46B5BA6F}" destId="{60E2A26B-1532-0A46-8BC8-E2B9BD0A33BE}" srcOrd="1" destOrd="0" parTransId="{F8E49BBB-F890-1649-8DF0-9DF23027A43D}" sibTransId="{F5919C73-4F5A-ED42-8166-1B13A537A7CB}"/>
    <dgm:cxn modelId="{2954C4F6-89D6-E346-9B62-B8E7C50852F6}" type="presOf" srcId="{60E2A26B-1532-0A46-8BC8-E2B9BD0A33BE}" destId="{B21733C8-FCFB-9C47-9888-8EBB684B9553}" srcOrd="0" destOrd="0" presId="urn:microsoft.com/office/officeart/2005/8/layout/matrix2"/>
    <dgm:cxn modelId="{E97A2CBE-0B04-FD43-8905-D92A524CFBF6}" type="presParOf" srcId="{0D30FBF0-DEA5-B94B-AAED-C7930D7FEB3E}" destId="{A68F088B-2AC6-684B-B3E5-3B60DD417AA3}" srcOrd="0" destOrd="0" presId="urn:microsoft.com/office/officeart/2005/8/layout/matrix2"/>
    <dgm:cxn modelId="{F6F2C74A-CEF6-944C-90A4-835E82DF80BD}" type="presParOf" srcId="{0D30FBF0-DEA5-B94B-AAED-C7930D7FEB3E}" destId="{572BA47E-41F3-004D-AF77-4EF807D2AE57}" srcOrd="1" destOrd="0" presId="urn:microsoft.com/office/officeart/2005/8/layout/matrix2"/>
    <dgm:cxn modelId="{3FB0377C-683B-0544-BBCB-FBB53A649E2D}" type="presParOf" srcId="{0D30FBF0-DEA5-B94B-AAED-C7930D7FEB3E}" destId="{B21733C8-FCFB-9C47-9888-8EBB684B9553}" srcOrd="2" destOrd="0" presId="urn:microsoft.com/office/officeart/2005/8/layout/matrix2"/>
    <dgm:cxn modelId="{13A3D404-A0B7-ED40-83BA-03FC1DFD5338}" type="presParOf" srcId="{0D30FBF0-DEA5-B94B-AAED-C7930D7FEB3E}" destId="{9B99052D-6DDA-A048-AFC2-B979A52C2C27}" srcOrd="3" destOrd="0" presId="urn:microsoft.com/office/officeart/2005/8/layout/matrix2"/>
    <dgm:cxn modelId="{A159EEBB-CBC0-D545-B6AA-20F12B10503C}" type="presParOf" srcId="{0D30FBF0-DEA5-B94B-AAED-C7930D7FEB3E}" destId="{B05DC994-5A1C-E54D-A686-877435C7175A}" srcOrd="4" destOrd="0" presId="urn:microsoft.com/office/officeart/2005/8/layout/matrix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7610897-C12A-CF47-9211-FBFE21D02DB9}" type="doc">
      <dgm:prSet loTypeId="urn:microsoft.com/office/officeart/2005/8/layout/matrix1" loCatId="" qsTypeId="urn:microsoft.com/office/officeart/2005/8/quickstyle/simple1" qsCatId="simple" csTypeId="urn:microsoft.com/office/officeart/2005/8/colors/accent1_2" csCatId="accent1" phldr="1"/>
      <dgm:spPr/>
      <dgm:t>
        <a:bodyPr/>
        <a:lstStyle/>
        <a:p>
          <a:endParaRPr lang="en-GB"/>
        </a:p>
      </dgm:t>
    </dgm:pt>
    <dgm:pt modelId="{3667B558-EB65-1A4F-A098-EA7398CC6BFD}">
      <dgm:prSet phldrT="[Text]"/>
      <dgm:spPr/>
      <dgm:t>
        <a:bodyPr/>
        <a:lstStyle/>
        <a:p>
          <a:r>
            <a:rPr lang="ar-SA" dirty="0"/>
            <a:t>من السنة </a:t>
          </a:r>
          <a:endParaRPr lang="en-GB" dirty="0"/>
        </a:p>
      </dgm:t>
    </dgm:pt>
    <dgm:pt modelId="{FA886A39-1C28-3144-A5C4-9936C5EC90B6}" type="parTrans" cxnId="{0AC66BA8-9551-CE45-8CEB-51A040251B13}">
      <dgm:prSet/>
      <dgm:spPr/>
      <dgm:t>
        <a:bodyPr/>
        <a:lstStyle/>
        <a:p>
          <a:endParaRPr lang="en-GB"/>
        </a:p>
      </dgm:t>
    </dgm:pt>
    <dgm:pt modelId="{88E80595-2BE6-394B-9332-AC8A036F1251}" type="sibTrans" cxnId="{0AC66BA8-9551-CE45-8CEB-51A040251B13}">
      <dgm:prSet/>
      <dgm:spPr/>
      <dgm:t>
        <a:bodyPr/>
        <a:lstStyle/>
        <a:p>
          <a:endParaRPr lang="en-GB"/>
        </a:p>
      </dgm:t>
    </dgm:pt>
    <dgm:pt modelId="{D3CAA117-AD8F-0347-BC87-47C3E722F972}">
      <dgm:prSet phldrT="[Text]" custT="1"/>
      <dgm:spPr/>
      <dgm:t>
        <a:bodyPr/>
        <a:lstStyle/>
        <a:p>
          <a:r>
            <a:rPr lang="ar-SA" sz="1700" dirty="0"/>
            <a:t>"</a:t>
          </a:r>
          <a:r>
            <a:rPr lang="ar-SA" sz="2000" dirty="0"/>
            <a:t>جَاءَتِ الْجَدَّةُ أُمُّ الأُمِّ أَوْ أُمُّ الأَبِ إِلَى أَبِي بَكْرٍ، فَقَالَتْ: إِنَّ ابْنَ ابْنِي أَوِ ابْنَ بِنْتِي مَاتَ، وَقَدْ أُخْبِرْتُ أَنَّ لِي فِي كِتَابِ اللَّهِ حَقًّا.‏ فَقَالَ أَبُو بَكْرٍ: مَا أَجِدُ لَكِ فِي الْكِتَابِ مِنْ حَقٍّ، وَمَا سَمِعْتُ رَسُولَ اللَّهِ صلى الله عليه وسلم قَضَى لَكِ بِشَيْءٍ وَسَأَسْأَلُ النَّاسَ</a:t>
          </a:r>
          <a:r>
            <a:rPr lang="ar-SA" sz="1700" dirty="0"/>
            <a:t>‏</a:t>
          </a:r>
          <a:endParaRPr lang="en-GB" sz="1700" dirty="0"/>
        </a:p>
      </dgm:t>
    </dgm:pt>
    <dgm:pt modelId="{1EB9D41B-5560-984E-9E7F-033093B06E22}" type="parTrans" cxnId="{8F578DA5-591D-8E4F-B23D-2199E59DFB2A}">
      <dgm:prSet/>
      <dgm:spPr/>
      <dgm:t>
        <a:bodyPr/>
        <a:lstStyle/>
        <a:p>
          <a:endParaRPr lang="en-GB"/>
        </a:p>
      </dgm:t>
    </dgm:pt>
    <dgm:pt modelId="{696A9E4C-79BD-AD4A-855A-6948999B7F45}" type="sibTrans" cxnId="{8F578DA5-591D-8E4F-B23D-2199E59DFB2A}">
      <dgm:prSet/>
      <dgm:spPr/>
      <dgm:t>
        <a:bodyPr/>
        <a:lstStyle/>
        <a:p>
          <a:endParaRPr lang="en-GB"/>
        </a:p>
      </dgm:t>
    </dgm:pt>
    <dgm:pt modelId="{20E779BC-D3AF-1248-8E0A-4DEADC3EFC6D}">
      <dgm:prSet phldrT="[Text]" custT="1"/>
      <dgm:spPr/>
      <dgm:t>
        <a:bodyPr/>
        <a:lstStyle/>
        <a:p>
          <a:r>
            <a:rPr lang="ar-SA" sz="2400" dirty="0"/>
            <a:t>ومن السنة إرث الجدة أم الأم بشهادة المغيرة وابن سلمة، وأم الأب باجتهاد عمر وهو من إجماع الصحابة</a:t>
          </a:r>
          <a:endParaRPr lang="en-GB" sz="2400" dirty="0"/>
        </a:p>
      </dgm:t>
    </dgm:pt>
    <dgm:pt modelId="{161D614B-7CCD-B144-AECA-1DC031EC2787}" type="parTrans" cxnId="{E561AE13-E5EB-2445-ADA1-912825A12869}">
      <dgm:prSet/>
      <dgm:spPr/>
      <dgm:t>
        <a:bodyPr/>
        <a:lstStyle/>
        <a:p>
          <a:endParaRPr lang="en-GB"/>
        </a:p>
      </dgm:t>
    </dgm:pt>
    <dgm:pt modelId="{C3E21AF9-846E-444C-B46F-C55EF8A6A94A}" type="sibTrans" cxnId="{E561AE13-E5EB-2445-ADA1-912825A12869}">
      <dgm:prSet/>
      <dgm:spPr/>
      <dgm:t>
        <a:bodyPr/>
        <a:lstStyle/>
        <a:p>
          <a:endParaRPr lang="en-GB"/>
        </a:p>
      </dgm:t>
    </dgm:pt>
    <dgm:pt modelId="{AF9CBD15-FFA6-544A-839A-D5B0A333C163}">
      <dgm:prSet phldrT="[Text]" custT="1"/>
      <dgm:spPr/>
      <dgm:t>
        <a:bodyPr/>
        <a:lstStyle/>
        <a:p>
          <a:r>
            <a:rPr lang="ar-SA" sz="2000" dirty="0"/>
            <a:t>قَالَ: فَسَأَلَ، فَشَهِدَ الْمُغِيرَةُ بْنُ شُعْبَةَ أَنَّ رَسُولَ اللَّهِ صلى الله عليه وسلم أَعْطَاهَا السُّدُسَ‏.‏ قَالَ: وَمَنْ سَمِعَ ذَلِكَ مَعَكَ؟ قَالَ: مُحَمَّدُ بْنُ مَسْلَمَةَ.‏ قَالَ: فَأَعْطَاهَا السُّدُسَ. ثُمَّ جَاءَتِ الْجَدَّةُ الأُخْرَى الَّتِي تُخَالِفُهَا إِلَى عُمَرَ‏.‏ قَالَ سُفْيَانُ: وَزَادَنِي فِيهِ مَعْمَرٌ عَنِ الزُّهْرِيِّ، وَلَمْ أَحْفَظْهُ عَنِ الزُّهْرِيِّ، وَلَكِنْ حَفِظْتُهُ مِنْ مَعْمَرٍ أَنَّ عُمَرَ قَالَ: إِنِ اجْتَمَعْتُمَا فَهُوَ لَكُمَا، </a:t>
          </a:r>
          <a:r>
            <a:rPr lang="ar-SA" sz="2000" dirty="0" err="1"/>
            <a:t>وَأَيَّتُكُمَا</a:t>
          </a:r>
          <a:r>
            <a:rPr lang="ar-SA" sz="2000" dirty="0"/>
            <a:t> انْفَرَدَتْ بِهِ </a:t>
          </a:r>
          <a:r>
            <a:rPr lang="ar-SA" sz="1700" dirty="0"/>
            <a:t>فَهُوَ لَهَ</a:t>
          </a:r>
          <a:endParaRPr lang="en-GB" sz="1700" dirty="0"/>
        </a:p>
      </dgm:t>
    </dgm:pt>
    <dgm:pt modelId="{2BA964DA-4847-5E4E-944B-D8BA9F33BA38}" type="parTrans" cxnId="{EC07CC0E-8549-2741-91A3-97529CF40400}">
      <dgm:prSet/>
      <dgm:spPr/>
      <dgm:t>
        <a:bodyPr/>
        <a:lstStyle/>
        <a:p>
          <a:endParaRPr lang="en-GB"/>
        </a:p>
      </dgm:t>
    </dgm:pt>
    <dgm:pt modelId="{F34CF4A5-FD2A-E844-94F1-19F251B95683}" type="sibTrans" cxnId="{EC07CC0E-8549-2741-91A3-97529CF40400}">
      <dgm:prSet/>
      <dgm:spPr/>
      <dgm:t>
        <a:bodyPr/>
        <a:lstStyle/>
        <a:p>
          <a:endParaRPr lang="en-GB"/>
        </a:p>
      </dgm:t>
    </dgm:pt>
    <dgm:pt modelId="{7B447665-AEF8-384F-A338-034B77434F44}">
      <dgm:prSet phldrT="[Text]" phldr="1"/>
      <dgm:spPr/>
      <dgm:t>
        <a:bodyPr/>
        <a:lstStyle/>
        <a:p>
          <a:endParaRPr lang="en-GB"/>
        </a:p>
      </dgm:t>
    </dgm:pt>
    <dgm:pt modelId="{DE7A2563-B4B8-5844-99A4-6257F42F0BBB}" type="parTrans" cxnId="{DEFAE1F8-4679-764F-8CD8-92CF0EDB969F}">
      <dgm:prSet/>
      <dgm:spPr/>
      <dgm:t>
        <a:bodyPr/>
        <a:lstStyle/>
        <a:p>
          <a:endParaRPr lang="en-GB"/>
        </a:p>
      </dgm:t>
    </dgm:pt>
    <dgm:pt modelId="{4814F771-7650-B441-92DD-450D708CA28F}" type="sibTrans" cxnId="{DEFAE1F8-4679-764F-8CD8-92CF0EDB969F}">
      <dgm:prSet/>
      <dgm:spPr/>
      <dgm:t>
        <a:bodyPr/>
        <a:lstStyle/>
        <a:p>
          <a:endParaRPr lang="en-GB"/>
        </a:p>
      </dgm:t>
    </dgm:pt>
    <dgm:pt modelId="{B5A273A6-C5C2-3E4B-89AD-C6D6B369911C}">
      <dgm:prSet custT="1"/>
      <dgm:spPr/>
      <dgm:t>
        <a:bodyPr/>
        <a:lstStyle/>
        <a:p>
          <a:r>
            <a:rPr lang="ar-SA" sz="2400" dirty="0"/>
            <a:t>(أَلْحِقُوا الْفَرَائِضَ بِأَهْلِهَا فَمَا بَقِيَ فَهُوَ لأَوْلَى رَجُلٍ ذَكَر)</a:t>
          </a:r>
          <a:endParaRPr lang="en-DE" sz="2400" dirty="0"/>
        </a:p>
      </dgm:t>
    </dgm:pt>
    <dgm:pt modelId="{603E6B13-E286-D04B-8029-6FD80BF15B1A}" type="parTrans" cxnId="{B556CBFF-444E-5241-B9D0-25FD7D2FA4C5}">
      <dgm:prSet/>
      <dgm:spPr/>
      <dgm:t>
        <a:bodyPr/>
        <a:lstStyle/>
        <a:p>
          <a:endParaRPr lang="en-GB"/>
        </a:p>
      </dgm:t>
    </dgm:pt>
    <dgm:pt modelId="{EE0F6093-B89D-7846-8398-8AA74DBAA766}" type="sibTrans" cxnId="{B556CBFF-444E-5241-B9D0-25FD7D2FA4C5}">
      <dgm:prSet/>
      <dgm:spPr/>
      <dgm:t>
        <a:bodyPr/>
        <a:lstStyle/>
        <a:p>
          <a:endParaRPr lang="en-GB"/>
        </a:p>
      </dgm:t>
    </dgm:pt>
    <dgm:pt modelId="{4881480E-9F3B-0248-BD5B-6389310BF38C}" type="pres">
      <dgm:prSet presAssocID="{A7610897-C12A-CF47-9211-FBFE21D02DB9}" presName="diagram" presStyleCnt="0">
        <dgm:presLayoutVars>
          <dgm:chMax val="1"/>
          <dgm:dir/>
          <dgm:animLvl val="ctr"/>
          <dgm:resizeHandles val="exact"/>
        </dgm:presLayoutVars>
      </dgm:prSet>
      <dgm:spPr/>
    </dgm:pt>
    <dgm:pt modelId="{D15973FF-75A9-924F-BA97-E56E243099A4}" type="pres">
      <dgm:prSet presAssocID="{A7610897-C12A-CF47-9211-FBFE21D02DB9}" presName="matrix" presStyleCnt="0"/>
      <dgm:spPr/>
    </dgm:pt>
    <dgm:pt modelId="{4E028487-EBF5-754E-B228-5A324FD99D93}" type="pres">
      <dgm:prSet presAssocID="{A7610897-C12A-CF47-9211-FBFE21D02DB9}" presName="tile1" presStyleLbl="node1" presStyleIdx="0" presStyleCnt="4"/>
      <dgm:spPr/>
    </dgm:pt>
    <dgm:pt modelId="{C9C48BAF-1DBD-2640-99F2-3E9D7116D87E}" type="pres">
      <dgm:prSet presAssocID="{A7610897-C12A-CF47-9211-FBFE21D02DB9}" presName="tile1text" presStyleLbl="node1" presStyleIdx="0" presStyleCnt="4">
        <dgm:presLayoutVars>
          <dgm:chMax val="0"/>
          <dgm:chPref val="0"/>
          <dgm:bulletEnabled val="1"/>
        </dgm:presLayoutVars>
      </dgm:prSet>
      <dgm:spPr/>
    </dgm:pt>
    <dgm:pt modelId="{780B811D-AF37-CB44-80DD-E304BDDE5FBF}" type="pres">
      <dgm:prSet presAssocID="{A7610897-C12A-CF47-9211-FBFE21D02DB9}" presName="tile2" presStyleLbl="node1" presStyleIdx="1" presStyleCnt="4"/>
      <dgm:spPr/>
    </dgm:pt>
    <dgm:pt modelId="{16000B63-267C-8E42-B897-14A415B5D233}" type="pres">
      <dgm:prSet presAssocID="{A7610897-C12A-CF47-9211-FBFE21D02DB9}" presName="tile2text" presStyleLbl="node1" presStyleIdx="1" presStyleCnt="4">
        <dgm:presLayoutVars>
          <dgm:chMax val="0"/>
          <dgm:chPref val="0"/>
          <dgm:bulletEnabled val="1"/>
        </dgm:presLayoutVars>
      </dgm:prSet>
      <dgm:spPr/>
    </dgm:pt>
    <dgm:pt modelId="{B6241057-2AF3-6F4A-AEFB-7E434AFFA0C7}" type="pres">
      <dgm:prSet presAssocID="{A7610897-C12A-CF47-9211-FBFE21D02DB9}" presName="tile3" presStyleLbl="node1" presStyleIdx="2" presStyleCnt="4"/>
      <dgm:spPr/>
    </dgm:pt>
    <dgm:pt modelId="{79C315FB-F00B-FC4A-9307-30949448517B}" type="pres">
      <dgm:prSet presAssocID="{A7610897-C12A-CF47-9211-FBFE21D02DB9}" presName="tile3text" presStyleLbl="node1" presStyleIdx="2" presStyleCnt="4">
        <dgm:presLayoutVars>
          <dgm:chMax val="0"/>
          <dgm:chPref val="0"/>
          <dgm:bulletEnabled val="1"/>
        </dgm:presLayoutVars>
      </dgm:prSet>
      <dgm:spPr/>
    </dgm:pt>
    <dgm:pt modelId="{D47B3F9F-8A2F-8F4E-AE37-22619E0BC1D8}" type="pres">
      <dgm:prSet presAssocID="{A7610897-C12A-CF47-9211-FBFE21D02DB9}" presName="tile4" presStyleLbl="node1" presStyleIdx="3" presStyleCnt="4"/>
      <dgm:spPr/>
    </dgm:pt>
    <dgm:pt modelId="{B40FE6B9-4D26-A345-8640-F6A1B17CABA6}" type="pres">
      <dgm:prSet presAssocID="{A7610897-C12A-CF47-9211-FBFE21D02DB9}" presName="tile4text" presStyleLbl="node1" presStyleIdx="3" presStyleCnt="4">
        <dgm:presLayoutVars>
          <dgm:chMax val="0"/>
          <dgm:chPref val="0"/>
          <dgm:bulletEnabled val="1"/>
        </dgm:presLayoutVars>
      </dgm:prSet>
      <dgm:spPr/>
    </dgm:pt>
    <dgm:pt modelId="{9A0B7A4B-BCE9-A340-87FD-8392066B0659}" type="pres">
      <dgm:prSet presAssocID="{A7610897-C12A-CF47-9211-FBFE21D02DB9}" presName="centerTile" presStyleLbl="fgShp" presStyleIdx="0" presStyleCnt="1">
        <dgm:presLayoutVars>
          <dgm:chMax val="0"/>
          <dgm:chPref val="0"/>
        </dgm:presLayoutVars>
      </dgm:prSet>
      <dgm:spPr/>
    </dgm:pt>
  </dgm:ptLst>
  <dgm:cxnLst>
    <dgm:cxn modelId="{EC07CC0E-8549-2741-91A3-97529CF40400}" srcId="{3667B558-EB65-1A4F-A098-EA7398CC6BFD}" destId="{AF9CBD15-FFA6-544A-839A-D5B0A333C163}" srcOrd="3" destOrd="0" parTransId="{2BA964DA-4847-5E4E-944B-D8BA9F33BA38}" sibTransId="{F34CF4A5-FD2A-E844-94F1-19F251B95683}"/>
    <dgm:cxn modelId="{E561AE13-E5EB-2445-ADA1-912825A12869}" srcId="{3667B558-EB65-1A4F-A098-EA7398CC6BFD}" destId="{20E779BC-D3AF-1248-8E0A-4DEADC3EFC6D}" srcOrd="1" destOrd="0" parTransId="{161D614B-7CCD-B144-AECA-1DC031EC2787}" sibTransId="{C3E21AF9-846E-444C-B46F-C55EF8A6A94A}"/>
    <dgm:cxn modelId="{591CD613-BDFB-2547-85A2-E07462AE1B46}" type="presOf" srcId="{AF9CBD15-FFA6-544A-839A-D5B0A333C163}" destId="{D47B3F9F-8A2F-8F4E-AE37-22619E0BC1D8}" srcOrd="0" destOrd="0" presId="urn:microsoft.com/office/officeart/2005/8/layout/matrix1"/>
    <dgm:cxn modelId="{63BEF421-DD14-0445-B1D6-548EE0ED8348}" type="presOf" srcId="{AF9CBD15-FFA6-544A-839A-D5B0A333C163}" destId="{B40FE6B9-4D26-A345-8640-F6A1B17CABA6}" srcOrd="1" destOrd="0" presId="urn:microsoft.com/office/officeart/2005/8/layout/matrix1"/>
    <dgm:cxn modelId="{A9EE203B-15D7-634B-B372-EEB5AD243BAA}" type="presOf" srcId="{20E779BC-D3AF-1248-8E0A-4DEADC3EFC6D}" destId="{780B811D-AF37-CB44-80DD-E304BDDE5FBF}" srcOrd="0" destOrd="0" presId="urn:microsoft.com/office/officeart/2005/8/layout/matrix1"/>
    <dgm:cxn modelId="{26E66059-D311-A24A-AA96-02ED54ADD471}" type="presOf" srcId="{D3CAA117-AD8F-0347-BC87-47C3E722F972}" destId="{C9C48BAF-1DBD-2640-99F2-3E9D7116D87E}" srcOrd="1" destOrd="0" presId="urn:microsoft.com/office/officeart/2005/8/layout/matrix1"/>
    <dgm:cxn modelId="{2F69195B-5347-7B49-AB07-1557C472BA5E}" type="presOf" srcId="{B5A273A6-C5C2-3E4B-89AD-C6D6B369911C}" destId="{B6241057-2AF3-6F4A-AEFB-7E434AFFA0C7}" srcOrd="0" destOrd="0" presId="urn:microsoft.com/office/officeart/2005/8/layout/matrix1"/>
    <dgm:cxn modelId="{E78D9279-C6D5-1344-9BD9-57A90FDD3AA6}" type="presOf" srcId="{B5A273A6-C5C2-3E4B-89AD-C6D6B369911C}" destId="{79C315FB-F00B-FC4A-9307-30949448517B}" srcOrd="1" destOrd="0" presId="urn:microsoft.com/office/officeart/2005/8/layout/matrix1"/>
    <dgm:cxn modelId="{541F9982-267E-0346-86ED-1C2E1EBA516E}" type="presOf" srcId="{D3CAA117-AD8F-0347-BC87-47C3E722F972}" destId="{4E028487-EBF5-754E-B228-5A324FD99D93}" srcOrd="0" destOrd="0" presId="urn:microsoft.com/office/officeart/2005/8/layout/matrix1"/>
    <dgm:cxn modelId="{8F578DA5-591D-8E4F-B23D-2199E59DFB2A}" srcId="{3667B558-EB65-1A4F-A098-EA7398CC6BFD}" destId="{D3CAA117-AD8F-0347-BC87-47C3E722F972}" srcOrd="0" destOrd="0" parTransId="{1EB9D41B-5560-984E-9E7F-033093B06E22}" sibTransId="{696A9E4C-79BD-AD4A-855A-6948999B7F45}"/>
    <dgm:cxn modelId="{0AC66BA8-9551-CE45-8CEB-51A040251B13}" srcId="{A7610897-C12A-CF47-9211-FBFE21D02DB9}" destId="{3667B558-EB65-1A4F-A098-EA7398CC6BFD}" srcOrd="0" destOrd="0" parTransId="{FA886A39-1C28-3144-A5C4-9936C5EC90B6}" sibTransId="{88E80595-2BE6-394B-9332-AC8A036F1251}"/>
    <dgm:cxn modelId="{0B62EAB6-A3AC-AE4F-A28F-B3B6F36C3335}" type="presOf" srcId="{A7610897-C12A-CF47-9211-FBFE21D02DB9}" destId="{4881480E-9F3B-0248-BD5B-6389310BF38C}" srcOrd="0" destOrd="0" presId="urn:microsoft.com/office/officeart/2005/8/layout/matrix1"/>
    <dgm:cxn modelId="{939ECFC2-79B5-EA47-BBA8-BE260BA339D7}" type="presOf" srcId="{20E779BC-D3AF-1248-8E0A-4DEADC3EFC6D}" destId="{16000B63-267C-8E42-B897-14A415B5D233}" srcOrd="1" destOrd="0" presId="urn:microsoft.com/office/officeart/2005/8/layout/matrix1"/>
    <dgm:cxn modelId="{8744D0F0-B1C7-E540-AB04-48DA5815457B}" type="presOf" srcId="{3667B558-EB65-1A4F-A098-EA7398CC6BFD}" destId="{9A0B7A4B-BCE9-A340-87FD-8392066B0659}" srcOrd="0" destOrd="0" presId="urn:microsoft.com/office/officeart/2005/8/layout/matrix1"/>
    <dgm:cxn modelId="{DEFAE1F8-4679-764F-8CD8-92CF0EDB969F}" srcId="{3667B558-EB65-1A4F-A098-EA7398CC6BFD}" destId="{7B447665-AEF8-384F-A338-034B77434F44}" srcOrd="4" destOrd="0" parTransId="{DE7A2563-B4B8-5844-99A4-6257F42F0BBB}" sibTransId="{4814F771-7650-B441-92DD-450D708CA28F}"/>
    <dgm:cxn modelId="{B556CBFF-444E-5241-B9D0-25FD7D2FA4C5}" srcId="{3667B558-EB65-1A4F-A098-EA7398CC6BFD}" destId="{B5A273A6-C5C2-3E4B-89AD-C6D6B369911C}" srcOrd="2" destOrd="0" parTransId="{603E6B13-E286-D04B-8029-6FD80BF15B1A}" sibTransId="{EE0F6093-B89D-7846-8398-8AA74DBAA766}"/>
    <dgm:cxn modelId="{37698B5D-2BA1-9343-8B6B-0343E0F14DA2}" type="presParOf" srcId="{4881480E-9F3B-0248-BD5B-6389310BF38C}" destId="{D15973FF-75A9-924F-BA97-E56E243099A4}" srcOrd="0" destOrd="0" presId="urn:microsoft.com/office/officeart/2005/8/layout/matrix1"/>
    <dgm:cxn modelId="{B183ABDC-7480-6747-9B9F-DEF54A31FEC8}" type="presParOf" srcId="{D15973FF-75A9-924F-BA97-E56E243099A4}" destId="{4E028487-EBF5-754E-B228-5A324FD99D93}" srcOrd="0" destOrd="0" presId="urn:microsoft.com/office/officeart/2005/8/layout/matrix1"/>
    <dgm:cxn modelId="{9A3205D7-CF10-8148-90D5-3A263E3157D5}" type="presParOf" srcId="{D15973FF-75A9-924F-BA97-E56E243099A4}" destId="{C9C48BAF-1DBD-2640-99F2-3E9D7116D87E}" srcOrd="1" destOrd="0" presId="urn:microsoft.com/office/officeart/2005/8/layout/matrix1"/>
    <dgm:cxn modelId="{49D5485B-955F-E34C-BA4E-EC53E1E65183}" type="presParOf" srcId="{D15973FF-75A9-924F-BA97-E56E243099A4}" destId="{780B811D-AF37-CB44-80DD-E304BDDE5FBF}" srcOrd="2" destOrd="0" presId="urn:microsoft.com/office/officeart/2005/8/layout/matrix1"/>
    <dgm:cxn modelId="{1C26EB5C-0CBC-7844-8F2B-1A413AF1FDC3}" type="presParOf" srcId="{D15973FF-75A9-924F-BA97-E56E243099A4}" destId="{16000B63-267C-8E42-B897-14A415B5D233}" srcOrd="3" destOrd="0" presId="urn:microsoft.com/office/officeart/2005/8/layout/matrix1"/>
    <dgm:cxn modelId="{F464E800-0DAF-5E4D-BEF2-0EAA7DC44F9F}" type="presParOf" srcId="{D15973FF-75A9-924F-BA97-E56E243099A4}" destId="{B6241057-2AF3-6F4A-AEFB-7E434AFFA0C7}" srcOrd="4" destOrd="0" presId="urn:microsoft.com/office/officeart/2005/8/layout/matrix1"/>
    <dgm:cxn modelId="{C89E698F-6ABF-5E40-AEBB-2CE9F31BDD16}" type="presParOf" srcId="{D15973FF-75A9-924F-BA97-E56E243099A4}" destId="{79C315FB-F00B-FC4A-9307-30949448517B}" srcOrd="5" destOrd="0" presId="urn:microsoft.com/office/officeart/2005/8/layout/matrix1"/>
    <dgm:cxn modelId="{19F9E263-63C6-7640-BDE1-FEFBE3A92F65}" type="presParOf" srcId="{D15973FF-75A9-924F-BA97-E56E243099A4}" destId="{D47B3F9F-8A2F-8F4E-AE37-22619E0BC1D8}" srcOrd="6" destOrd="0" presId="urn:microsoft.com/office/officeart/2005/8/layout/matrix1"/>
    <dgm:cxn modelId="{DC70577A-5DC5-7A45-887C-28B463803662}" type="presParOf" srcId="{D15973FF-75A9-924F-BA97-E56E243099A4}" destId="{B40FE6B9-4D26-A345-8640-F6A1B17CABA6}" srcOrd="7" destOrd="0" presId="urn:microsoft.com/office/officeart/2005/8/layout/matrix1"/>
    <dgm:cxn modelId="{D351B45C-DA4D-154F-855E-B3B9FD9A533A}" type="presParOf" srcId="{4881480E-9F3B-0248-BD5B-6389310BF38C}" destId="{9A0B7A4B-BCE9-A340-87FD-8392066B0659}"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A049A1A-C336-7440-8CF0-866FDB3196EB}" type="doc">
      <dgm:prSet loTypeId="urn:microsoft.com/office/officeart/2005/8/layout/arrow6" loCatId="" qsTypeId="urn:microsoft.com/office/officeart/2005/8/quickstyle/simple1" qsCatId="simple" csTypeId="urn:microsoft.com/office/officeart/2005/8/colors/accent1_2" csCatId="accent1" phldr="1"/>
      <dgm:spPr/>
      <dgm:t>
        <a:bodyPr/>
        <a:lstStyle/>
        <a:p>
          <a:endParaRPr lang="en-GB"/>
        </a:p>
      </dgm:t>
    </dgm:pt>
    <dgm:pt modelId="{08CCCE2E-A793-9244-AAE9-9E3E9FD3C4F0}">
      <dgm:prSet phldrT="[Text]"/>
      <dgm:spPr/>
      <dgm:t>
        <a:bodyPr/>
        <a:lstStyle/>
        <a:p>
          <a:r>
            <a:rPr lang="ar-SA" dirty="0"/>
            <a:t>ثانياً: </a:t>
          </a:r>
          <a:r>
            <a:rPr lang="ar-SA" b="1" dirty="0"/>
            <a:t>العصبات النسبية</a:t>
          </a:r>
          <a:endParaRPr lang="en-GB" dirty="0"/>
        </a:p>
      </dgm:t>
    </dgm:pt>
    <dgm:pt modelId="{8161FF88-6F95-3C42-ABD6-B5218CCB57DD}" type="parTrans" cxnId="{7947AB04-1E0F-D84B-B89B-51784DAFDC54}">
      <dgm:prSet/>
      <dgm:spPr/>
      <dgm:t>
        <a:bodyPr/>
        <a:lstStyle/>
        <a:p>
          <a:endParaRPr lang="en-GB"/>
        </a:p>
      </dgm:t>
    </dgm:pt>
    <dgm:pt modelId="{BA6BE5BC-795A-DA49-BE6E-1A68DB50A7EB}" type="sibTrans" cxnId="{7947AB04-1E0F-D84B-B89B-51784DAFDC54}">
      <dgm:prSet/>
      <dgm:spPr/>
      <dgm:t>
        <a:bodyPr/>
        <a:lstStyle/>
        <a:p>
          <a:endParaRPr lang="en-GB"/>
        </a:p>
      </dgm:t>
    </dgm:pt>
    <dgm:pt modelId="{E27F3299-DD7E-5745-A02C-506F267BB094}">
      <dgm:prSet phldrT="[Text]"/>
      <dgm:spPr/>
      <dgm:t>
        <a:bodyPr/>
        <a:lstStyle/>
        <a:p>
          <a:r>
            <a:rPr lang="ar-SA" dirty="0"/>
            <a:t>أولاً-</a:t>
          </a:r>
          <a:r>
            <a:rPr lang="ar-SA" b="1" dirty="0"/>
            <a:t>أصحاب الفروض</a:t>
          </a:r>
          <a:endParaRPr lang="en-GB" dirty="0"/>
        </a:p>
      </dgm:t>
    </dgm:pt>
    <dgm:pt modelId="{33D65567-C47B-AC4E-A4AB-F25959729040}" type="parTrans" cxnId="{70D89852-39BA-F443-BAFF-4CD65438C49A}">
      <dgm:prSet/>
      <dgm:spPr/>
      <dgm:t>
        <a:bodyPr/>
        <a:lstStyle/>
        <a:p>
          <a:endParaRPr lang="en-GB"/>
        </a:p>
      </dgm:t>
    </dgm:pt>
    <dgm:pt modelId="{57107FF3-8DF7-644D-B039-FFC5383260C4}" type="sibTrans" cxnId="{70D89852-39BA-F443-BAFF-4CD65438C49A}">
      <dgm:prSet/>
      <dgm:spPr/>
      <dgm:t>
        <a:bodyPr/>
        <a:lstStyle/>
        <a:p>
          <a:endParaRPr lang="en-GB"/>
        </a:p>
      </dgm:t>
    </dgm:pt>
    <dgm:pt modelId="{3EE79F39-FFE9-A349-8F55-F112F9A892FC}" type="pres">
      <dgm:prSet presAssocID="{EA049A1A-C336-7440-8CF0-866FDB3196EB}" presName="compositeShape" presStyleCnt="0">
        <dgm:presLayoutVars>
          <dgm:chMax val="2"/>
          <dgm:dir/>
          <dgm:resizeHandles val="exact"/>
        </dgm:presLayoutVars>
      </dgm:prSet>
      <dgm:spPr/>
    </dgm:pt>
    <dgm:pt modelId="{D7C873D4-DB6D-204B-83A8-61A2395A0EB9}" type="pres">
      <dgm:prSet presAssocID="{EA049A1A-C336-7440-8CF0-866FDB3196EB}" presName="ribbon" presStyleLbl="node1" presStyleIdx="0" presStyleCnt="1"/>
      <dgm:spPr/>
    </dgm:pt>
    <dgm:pt modelId="{1C6B0E26-C6C2-8A49-B58B-69C84B883E37}" type="pres">
      <dgm:prSet presAssocID="{EA049A1A-C336-7440-8CF0-866FDB3196EB}" presName="leftArrowText" presStyleLbl="node1" presStyleIdx="0" presStyleCnt="1">
        <dgm:presLayoutVars>
          <dgm:chMax val="0"/>
          <dgm:bulletEnabled val="1"/>
        </dgm:presLayoutVars>
      </dgm:prSet>
      <dgm:spPr/>
    </dgm:pt>
    <dgm:pt modelId="{6397E569-8F86-0F4D-8B4A-0F919552EFE8}" type="pres">
      <dgm:prSet presAssocID="{EA049A1A-C336-7440-8CF0-866FDB3196EB}" presName="rightArrowText" presStyleLbl="node1" presStyleIdx="0" presStyleCnt="1">
        <dgm:presLayoutVars>
          <dgm:chMax val="0"/>
          <dgm:bulletEnabled val="1"/>
        </dgm:presLayoutVars>
      </dgm:prSet>
      <dgm:spPr/>
    </dgm:pt>
  </dgm:ptLst>
  <dgm:cxnLst>
    <dgm:cxn modelId="{7947AB04-1E0F-D84B-B89B-51784DAFDC54}" srcId="{EA049A1A-C336-7440-8CF0-866FDB3196EB}" destId="{08CCCE2E-A793-9244-AAE9-9E3E9FD3C4F0}" srcOrd="0" destOrd="0" parTransId="{8161FF88-6F95-3C42-ABD6-B5218CCB57DD}" sibTransId="{BA6BE5BC-795A-DA49-BE6E-1A68DB50A7EB}"/>
    <dgm:cxn modelId="{70D89852-39BA-F443-BAFF-4CD65438C49A}" srcId="{EA049A1A-C336-7440-8CF0-866FDB3196EB}" destId="{E27F3299-DD7E-5745-A02C-506F267BB094}" srcOrd="1" destOrd="0" parTransId="{33D65567-C47B-AC4E-A4AB-F25959729040}" sibTransId="{57107FF3-8DF7-644D-B039-FFC5383260C4}"/>
    <dgm:cxn modelId="{158824C8-F892-024A-AA69-C404028F8C75}" type="presOf" srcId="{EA049A1A-C336-7440-8CF0-866FDB3196EB}" destId="{3EE79F39-FFE9-A349-8F55-F112F9A892FC}" srcOrd="0" destOrd="0" presId="urn:microsoft.com/office/officeart/2005/8/layout/arrow6"/>
    <dgm:cxn modelId="{221389CC-113A-5A4D-9C3B-01E02490220B}" type="presOf" srcId="{E27F3299-DD7E-5745-A02C-506F267BB094}" destId="{6397E569-8F86-0F4D-8B4A-0F919552EFE8}" srcOrd="0" destOrd="0" presId="urn:microsoft.com/office/officeart/2005/8/layout/arrow6"/>
    <dgm:cxn modelId="{B36E4BFA-BB6C-E34F-88F2-5061D2AC8D83}" type="presOf" srcId="{08CCCE2E-A793-9244-AAE9-9E3E9FD3C4F0}" destId="{1C6B0E26-C6C2-8A49-B58B-69C84B883E37}" srcOrd="0" destOrd="0" presId="urn:microsoft.com/office/officeart/2005/8/layout/arrow6"/>
    <dgm:cxn modelId="{FBDC6B29-07A3-DB42-91CE-353546EC1C24}" type="presParOf" srcId="{3EE79F39-FFE9-A349-8F55-F112F9A892FC}" destId="{D7C873D4-DB6D-204B-83A8-61A2395A0EB9}" srcOrd="0" destOrd="0" presId="urn:microsoft.com/office/officeart/2005/8/layout/arrow6"/>
    <dgm:cxn modelId="{47D64F61-3096-7D46-AEA6-2B8F0AF169EF}" type="presParOf" srcId="{3EE79F39-FFE9-A349-8F55-F112F9A892FC}" destId="{1C6B0E26-C6C2-8A49-B58B-69C84B883E37}" srcOrd="1" destOrd="0" presId="urn:microsoft.com/office/officeart/2005/8/layout/arrow6"/>
    <dgm:cxn modelId="{C7FBC6C7-3FBF-3040-A08A-92B48A8A75D7}" type="presParOf" srcId="{3EE79F39-FFE9-A349-8F55-F112F9A892FC}" destId="{6397E569-8F86-0F4D-8B4A-0F919552EFE8}"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87E8047-824C-694B-A8C3-3CAF3F756F06}"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GB"/>
        </a:p>
      </dgm:t>
    </dgm:pt>
    <dgm:pt modelId="{72D0C879-2632-1646-98ED-396542A1D848}">
      <dgm:prSet phldrT="[Text]"/>
      <dgm:spPr/>
      <dgm:t>
        <a:bodyPr/>
        <a:lstStyle/>
        <a:p>
          <a:r>
            <a:rPr lang="ar-SA" dirty="0"/>
            <a:t>ذوي المتوفى بالقرابة النسبية أو السببية، وخصهم الشرع بسهام مقدرة من الميراث، وهم اثنا عشر شخصاً؛ ثمانية نساء وأربع رجال</a:t>
          </a:r>
          <a:endParaRPr lang="en-GB" dirty="0"/>
        </a:p>
      </dgm:t>
    </dgm:pt>
    <dgm:pt modelId="{5C1E7995-B73C-0146-8410-F6F71DDA1AD5}" type="parTrans" cxnId="{2C73CAA6-DA19-5E4F-9C2C-767C8EC94654}">
      <dgm:prSet/>
      <dgm:spPr/>
      <dgm:t>
        <a:bodyPr/>
        <a:lstStyle/>
        <a:p>
          <a:endParaRPr lang="en-GB"/>
        </a:p>
      </dgm:t>
    </dgm:pt>
    <dgm:pt modelId="{158700D4-75FF-5E4B-8211-3132CA6CA585}" type="sibTrans" cxnId="{2C73CAA6-DA19-5E4F-9C2C-767C8EC94654}">
      <dgm:prSet/>
      <dgm:spPr/>
      <dgm:t>
        <a:bodyPr/>
        <a:lstStyle/>
        <a:p>
          <a:endParaRPr lang="en-GB"/>
        </a:p>
      </dgm:t>
    </dgm:pt>
    <dgm:pt modelId="{B4D93EEB-2361-614A-9131-C1E23CAF95DB}">
      <dgm:prSet phldrT="[Text]"/>
      <dgm:spPr/>
      <dgm:t>
        <a:bodyPr/>
        <a:lstStyle/>
        <a:p>
          <a:pPr rtl="1"/>
          <a:r>
            <a:rPr lang="ar-SA" dirty="0"/>
            <a:t>النساء</a:t>
          </a:r>
          <a:endParaRPr lang="en-GB" dirty="0"/>
        </a:p>
      </dgm:t>
    </dgm:pt>
    <dgm:pt modelId="{9465A78E-9B23-F749-BB19-DC6806C8A097}" type="parTrans" cxnId="{61994E25-FB6E-F24D-A7D6-E7E4CBD1C2B1}">
      <dgm:prSet/>
      <dgm:spPr/>
      <dgm:t>
        <a:bodyPr/>
        <a:lstStyle/>
        <a:p>
          <a:endParaRPr lang="en-GB"/>
        </a:p>
      </dgm:t>
    </dgm:pt>
    <dgm:pt modelId="{A565C59D-8347-6F42-8FAB-F75542D03A23}" type="sibTrans" cxnId="{61994E25-FB6E-F24D-A7D6-E7E4CBD1C2B1}">
      <dgm:prSet/>
      <dgm:spPr/>
      <dgm:t>
        <a:bodyPr/>
        <a:lstStyle/>
        <a:p>
          <a:endParaRPr lang="en-GB"/>
        </a:p>
      </dgm:t>
    </dgm:pt>
    <dgm:pt modelId="{9AEDD543-6E2C-F343-8A5A-1F9951B19DB2}">
      <dgm:prSet phldrT="[Text]"/>
      <dgm:spPr/>
      <dgm:t>
        <a:bodyPr/>
        <a:lstStyle/>
        <a:p>
          <a:r>
            <a:rPr lang="ar-SA" dirty="0"/>
            <a:t>الأم، الأخت الشقيقة، الأخت لأب أو أم، الجدة.</a:t>
          </a:r>
          <a:endParaRPr lang="en-GB" dirty="0"/>
        </a:p>
      </dgm:t>
    </dgm:pt>
    <dgm:pt modelId="{976EED86-EE17-F344-A84D-ED2834060EDA}" type="parTrans" cxnId="{55A80D5A-DA76-A747-91A2-BDCC024B4087}">
      <dgm:prSet/>
      <dgm:spPr/>
      <dgm:t>
        <a:bodyPr/>
        <a:lstStyle/>
        <a:p>
          <a:endParaRPr lang="en-GB"/>
        </a:p>
      </dgm:t>
    </dgm:pt>
    <dgm:pt modelId="{415821CE-EF6E-DF41-8665-81BD6C330704}" type="sibTrans" cxnId="{55A80D5A-DA76-A747-91A2-BDCC024B4087}">
      <dgm:prSet/>
      <dgm:spPr/>
      <dgm:t>
        <a:bodyPr/>
        <a:lstStyle/>
        <a:p>
          <a:endParaRPr lang="en-GB"/>
        </a:p>
      </dgm:t>
    </dgm:pt>
    <dgm:pt modelId="{821EA4A9-33FB-EC4A-89AF-7C2A7DC7A710}">
      <dgm:prSet phldrT="[Text]"/>
      <dgm:spPr/>
      <dgm:t>
        <a:bodyPr/>
        <a:lstStyle/>
        <a:p>
          <a:r>
            <a:rPr lang="ar-SA" dirty="0"/>
            <a:t>الزوجة، البنت، بنت البنت أو بنت الابن</a:t>
          </a:r>
          <a:endParaRPr lang="en-GB" dirty="0"/>
        </a:p>
      </dgm:t>
    </dgm:pt>
    <dgm:pt modelId="{21A83D14-5B12-274F-B95A-68BDDBFA0C5B}" type="parTrans" cxnId="{B15D9CE3-0AAB-BD43-8915-8C1B0C341A5C}">
      <dgm:prSet/>
      <dgm:spPr/>
      <dgm:t>
        <a:bodyPr/>
        <a:lstStyle/>
        <a:p>
          <a:endParaRPr lang="en-GB"/>
        </a:p>
      </dgm:t>
    </dgm:pt>
    <dgm:pt modelId="{A700D54C-B802-404D-9CBF-22A35BA9ADE0}" type="sibTrans" cxnId="{B15D9CE3-0AAB-BD43-8915-8C1B0C341A5C}">
      <dgm:prSet/>
      <dgm:spPr/>
      <dgm:t>
        <a:bodyPr/>
        <a:lstStyle/>
        <a:p>
          <a:endParaRPr lang="en-GB"/>
        </a:p>
      </dgm:t>
    </dgm:pt>
    <dgm:pt modelId="{F269267A-D4FD-A348-B336-50E8083E85D0}">
      <dgm:prSet phldrT="[Text]"/>
      <dgm:spPr/>
      <dgm:t>
        <a:bodyPr/>
        <a:lstStyle/>
        <a:p>
          <a:pPr rtl="1"/>
          <a:r>
            <a:rPr lang="ar-SA" dirty="0"/>
            <a:t>الرجال</a:t>
          </a:r>
          <a:endParaRPr lang="en-GB" dirty="0"/>
        </a:p>
      </dgm:t>
    </dgm:pt>
    <dgm:pt modelId="{479FA0C5-6DD0-1846-9D54-EAF191C9CC64}" type="parTrans" cxnId="{ED540E2B-4ED7-254E-8E32-94BAB769101B}">
      <dgm:prSet/>
      <dgm:spPr/>
      <dgm:t>
        <a:bodyPr/>
        <a:lstStyle/>
        <a:p>
          <a:endParaRPr lang="en-GB"/>
        </a:p>
      </dgm:t>
    </dgm:pt>
    <dgm:pt modelId="{F734B506-D721-D94F-B988-F7F752E5FFBC}" type="sibTrans" cxnId="{ED540E2B-4ED7-254E-8E32-94BAB769101B}">
      <dgm:prSet/>
      <dgm:spPr/>
      <dgm:t>
        <a:bodyPr/>
        <a:lstStyle/>
        <a:p>
          <a:endParaRPr lang="en-GB"/>
        </a:p>
      </dgm:t>
    </dgm:pt>
    <dgm:pt modelId="{9AE83594-B798-A54C-9FA5-55D6113836A3}">
      <dgm:prSet phldrT="[Text]"/>
      <dgm:spPr/>
      <dgm:t>
        <a:bodyPr/>
        <a:lstStyle/>
        <a:p>
          <a:r>
            <a:rPr lang="ar-SA" dirty="0"/>
            <a:t>الزوج، الأب، الجد، الأخ لأم</a:t>
          </a:r>
          <a:endParaRPr lang="en-GB" dirty="0"/>
        </a:p>
      </dgm:t>
    </dgm:pt>
    <dgm:pt modelId="{1B33DEF4-1A3E-564A-A0B6-4B4D076819A4}" type="parTrans" cxnId="{DFEE0BC0-5A06-8247-B90E-5481C2C1B6CC}">
      <dgm:prSet/>
      <dgm:spPr/>
      <dgm:t>
        <a:bodyPr/>
        <a:lstStyle/>
        <a:p>
          <a:endParaRPr lang="en-GB"/>
        </a:p>
      </dgm:t>
    </dgm:pt>
    <dgm:pt modelId="{F72934AA-AC2B-2F41-8EDD-A3E60F579A30}" type="sibTrans" cxnId="{DFEE0BC0-5A06-8247-B90E-5481C2C1B6CC}">
      <dgm:prSet/>
      <dgm:spPr/>
      <dgm:t>
        <a:bodyPr/>
        <a:lstStyle/>
        <a:p>
          <a:endParaRPr lang="en-GB"/>
        </a:p>
      </dgm:t>
    </dgm:pt>
    <dgm:pt modelId="{8125285B-3015-7C45-8B2C-86CF865AB0C4}" type="pres">
      <dgm:prSet presAssocID="{C87E8047-824C-694B-A8C3-3CAF3F756F06}" presName="hierChild1" presStyleCnt="0">
        <dgm:presLayoutVars>
          <dgm:chPref val="1"/>
          <dgm:dir/>
          <dgm:animOne val="branch"/>
          <dgm:animLvl val="lvl"/>
          <dgm:resizeHandles/>
        </dgm:presLayoutVars>
      </dgm:prSet>
      <dgm:spPr/>
    </dgm:pt>
    <dgm:pt modelId="{54B05B21-F63F-E445-8BC2-843C750E2E49}" type="pres">
      <dgm:prSet presAssocID="{72D0C879-2632-1646-98ED-396542A1D848}" presName="hierRoot1" presStyleCnt="0"/>
      <dgm:spPr/>
    </dgm:pt>
    <dgm:pt modelId="{EF073E50-B959-B54D-B5E4-EA1CB8CDD36D}" type="pres">
      <dgm:prSet presAssocID="{72D0C879-2632-1646-98ED-396542A1D848}" presName="composite" presStyleCnt="0"/>
      <dgm:spPr/>
    </dgm:pt>
    <dgm:pt modelId="{95599AF9-5B79-284D-BCFB-F8DAD99741BA}" type="pres">
      <dgm:prSet presAssocID="{72D0C879-2632-1646-98ED-396542A1D848}" presName="background" presStyleLbl="node0" presStyleIdx="0" presStyleCnt="1"/>
      <dgm:spPr/>
    </dgm:pt>
    <dgm:pt modelId="{48AAB18C-D090-654C-9320-757A014CFD3C}" type="pres">
      <dgm:prSet presAssocID="{72D0C879-2632-1646-98ED-396542A1D848}" presName="text" presStyleLbl="fgAcc0" presStyleIdx="0" presStyleCnt="1" custScaleX="245343">
        <dgm:presLayoutVars>
          <dgm:chPref val="3"/>
        </dgm:presLayoutVars>
      </dgm:prSet>
      <dgm:spPr/>
    </dgm:pt>
    <dgm:pt modelId="{A3B454DD-DF0E-DE41-841A-0BA16A3AF6B9}" type="pres">
      <dgm:prSet presAssocID="{72D0C879-2632-1646-98ED-396542A1D848}" presName="hierChild2" presStyleCnt="0"/>
      <dgm:spPr/>
    </dgm:pt>
    <dgm:pt modelId="{097571AB-4990-334F-95FA-4A69402AB324}" type="pres">
      <dgm:prSet presAssocID="{9465A78E-9B23-F749-BB19-DC6806C8A097}" presName="Name10" presStyleLbl="parChTrans1D2" presStyleIdx="0" presStyleCnt="2"/>
      <dgm:spPr/>
    </dgm:pt>
    <dgm:pt modelId="{5A1ABD86-1AC8-D24F-A313-86BCA74F4BB6}" type="pres">
      <dgm:prSet presAssocID="{B4D93EEB-2361-614A-9131-C1E23CAF95DB}" presName="hierRoot2" presStyleCnt="0"/>
      <dgm:spPr/>
    </dgm:pt>
    <dgm:pt modelId="{5839114A-CA57-4240-86BB-F51748D03B1F}" type="pres">
      <dgm:prSet presAssocID="{B4D93EEB-2361-614A-9131-C1E23CAF95DB}" presName="composite2" presStyleCnt="0"/>
      <dgm:spPr/>
    </dgm:pt>
    <dgm:pt modelId="{A125D1BB-B0E9-414A-9CD5-4002693FD572}" type="pres">
      <dgm:prSet presAssocID="{B4D93EEB-2361-614A-9131-C1E23CAF95DB}" presName="background2" presStyleLbl="node2" presStyleIdx="0" presStyleCnt="2"/>
      <dgm:spPr/>
    </dgm:pt>
    <dgm:pt modelId="{9A8D1979-87EC-C042-92C0-59D37E588DB4}" type="pres">
      <dgm:prSet presAssocID="{B4D93EEB-2361-614A-9131-C1E23CAF95DB}" presName="text2" presStyleLbl="fgAcc2" presStyleIdx="0" presStyleCnt="2">
        <dgm:presLayoutVars>
          <dgm:chPref val="3"/>
        </dgm:presLayoutVars>
      </dgm:prSet>
      <dgm:spPr/>
    </dgm:pt>
    <dgm:pt modelId="{782FF190-3C9A-3C42-9E64-1DEF857F1016}" type="pres">
      <dgm:prSet presAssocID="{B4D93EEB-2361-614A-9131-C1E23CAF95DB}" presName="hierChild3" presStyleCnt="0"/>
      <dgm:spPr/>
    </dgm:pt>
    <dgm:pt modelId="{8608F60D-A928-3248-A00F-13BC40BE4993}" type="pres">
      <dgm:prSet presAssocID="{976EED86-EE17-F344-A84D-ED2834060EDA}" presName="Name17" presStyleLbl="parChTrans1D3" presStyleIdx="0" presStyleCnt="3"/>
      <dgm:spPr/>
    </dgm:pt>
    <dgm:pt modelId="{CD4FAAC0-C08C-7442-B5BD-6DED6337F3EC}" type="pres">
      <dgm:prSet presAssocID="{9AEDD543-6E2C-F343-8A5A-1F9951B19DB2}" presName="hierRoot3" presStyleCnt="0"/>
      <dgm:spPr/>
    </dgm:pt>
    <dgm:pt modelId="{0187D292-56F4-F74C-83F5-AA7C55EDFBBC}" type="pres">
      <dgm:prSet presAssocID="{9AEDD543-6E2C-F343-8A5A-1F9951B19DB2}" presName="composite3" presStyleCnt="0"/>
      <dgm:spPr/>
    </dgm:pt>
    <dgm:pt modelId="{35F79CB1-69DF-794B-B6C3-5562AB049C8D}" type="pres">
      <dgm:prSet presAssocID="{9AEDD543-6E2C-F343-8A5A-1F9951B19DB2}" presName="background3" presStyleLbl="node3" presStyleIdx="0" presStyleCnt="3"/>
      <dgm:spPr/>
    </dgm:pt>
    <dgm:pt modelId="{D0904379-1928-154E-8901-DB72960F284D}" type="pres">
      <dgm:prSet presAssocID="{9AEDD543-6E2C-F343-8A5A-1F9951B19DB2}" presName="text3" presStyleLbl="fgAcc3" presStyleIdx="0" presStyleCnt="3">
        <dgm:presLayoutVars>
          <dgm:chPref val="3"/>
        </dgm:presLayoutVars>
      </dgm:prSet>
      <dgm:spPr/>
    </dgm:pt>
    <dgm:pt modelId="{8D3C1FDF-9694-354C-AA36-9FC295BFF681}" type="pres">
      <dgm:prSet presAssocID="{9AEDD543-6E2C-F343-8A5A-1F9951B19DB2}" presName="hierChild4" presStyleCnt="0"/>
      <dgm:spPr/>
    </dgm:pt>
    <dgm:pt modelId="{FF8A957E-A43A-A742-9664-59585187BC23}" type="pres">
      <dgm:prSet presAssocID="{21A83D14-5B12-274F-B95A-68BDDBFA0C5B}" presName="Name17" presStyleLbl="parChTrans1D3" presStyleIdx="1" presStyleCnt="3"/>
      <dgm:spPr/>
    </dgm:pt>
    <dgm:pt modelId="{3465D39C-CF05-2B42-BA9D-6D58E30E8627}" type="pres">
      <dgm:prSet presAssocID="{821EA4A9-33FB-EC4A-89AF-7C2A7DC7A710}" presName="hierRoot3" presStyleCnt="0"/>
      <dgm:spPr/>
    </dgm:pt>
    <dgm:pt modelId="{7F04B0B9-ECB0-854A-8F49-72F7AE81D3EB}" type="pres">
      <dgm:prSet presAssocID="{821EA4A9-33FB-EC4A-89AF-7C2A7DC7A710}" presName="composite3" presStyleCnt="0"/>
      <dgm:spPr/>
    </dgm:pt>
    <dgm:pt modelId="{51710049-A8BA-1146-9B0F-662666CF2E2C}" type="pres">
      <dgm:prSet presAssocID="{821EA4A9-33FB-EC4A-89AF-7C2A7DC7A710}" presName="background3" presStyleLbl="node3" presStyleIdx="1" presStyleCnt="3"/>
      <dgm:spPr/>
    </dgm:pt>
    <dgm:pt modelId="{8206EADE-3E8D-EB48-B950-E427F0F6553F}" type="pres">
      <dgm:prSet presAssocID="{821EA4A9-33FB-EC4A-89AF-7C2A7DC7A710}" presName="text3" presStyleLbl="fgAcc3" presStyleIdx="1" presStyleCnt="3">
        <dgm:presLayoutVars>
          <dgm:chPref val="3"/>
        </dgm:presLayoutVars>
      </dgm:prSet>
      <dgm:spPr/>
    </dgm:pt>
    <dgm:pt modelId="{103CAE6E-991C-3544-9CA3-ECFFB23CB388}" type="pres">
      <dgm:prSet presAssocID="{821EA4A9-33FB-EC4A-89AF-7C2A7DC7A710}" presName="hierChild4" presStyleCnt="0"/>
      <dgm:spPr/>
    </dgm:pt>
    <dgm:pt modelId="{00DBF55A-46CE-1E43-A8BC-18CD04DC4267}" type="pres">
      <dgm:prSet presAssocID="{479FA0C5-6DD0-1846-9D54-EAF191C9CC64}" presName="Name10" presStyleLbl="parChTrans1D2" presStyleIdx="1" presStyleCnt="2"/>
      <dgm:spPr/>
    </dgm:pt>
    <dgm:pt modelId="{FF914307-7A29-0D40-BEE5-48AC01422305}" type="pres">
      <dgm:prSet presAssocID="{F269267A-D4FD-A348-B336-50E8083E85D0}" presName="hierRoot2" presStyleCnt="0"/>
      <dgm:spPr/>
    </dgm:pt>
    <dgm:pt modelId="{4605D097-F566-E140-AFEF-CDF8ECA1461E}" type="pres">
      <dgm:prSet presAssocID="{F269267A-D4FD-A348-B336-50E8083E85D0}" presName="composite2" presStyleCnt="0"/>
      <dgm:spPr/>
    </dgm:pt>
    <dgm:pt modelId="{98F2EC32-E350-5440-B5BE-612E8AF6606C}" type="pres">
      <dgm:prSet presAssocID="{F269267A-D4FD-A348-B336-50E8083E85D0}" presName="background2" presStyleLbl="node2" presStyleIdx="1" presStyleCnt="2"/>
      <dgm:spPr/>
    </dgm:pt>
    <dgm:pt modelId="{8BE9F3ED-36ED-FF43-8E38-320CD0FE4985}" type="pres">
      <dgm:prSet presAssocID="{F269267A-D4FD-A348-B336-50E8083E85D0}" presName="text2" presStyleLbl="fgAcc2" presStyleIdx="1" presStyleCnt="2">
        <dgm:presLayoutVars>
          <dgm:chPref val="3"/>
        </dgm:presLayoutVars>
      </dgm:prSet>
      <dgm:spPr/>
    </dgm:pt>
    <dgm:pt modelId="{2C39BA90-55AF-BD44-980D-2EDAF7191C6D}" type="pres">
      <dgm:prSet presAssocID="{F269267A-D4FD-A348-B336-50E8083E85D0}" presName="hierChild3" presStyleCnt="0"/>
      <dgm:spPr/>
    </dgm:pt>
    <dgm:pt modelId="{EEAC4ADB-E9D4-8743-B68D-EE5DF87969A4}" type="pres">
      <dgm:prSet presAssocID="{1B33DEF4-1A3E-564A-A0B6-4B4D076819A4}" presName="Name17" presStyleLbl="parChTrans1D3" presStyleIdx="2" presStyleCnt="3"/>
      <dgm:spPr/>
    </dgm:pt>
    <dgm:pt modelId="{63F078C1-19B1-6442-BF8C-6F127460E716}" type="pres">
      <dgm:prSet presAssocID="{9AE83594-B798-A54C-9FA5-55D6113836A3}" presName="hierRoot3" presStyleCnt="0"/>
      <dgm:spPr/>
    </dgm:pt>
    <dgm:pt modelId="{6F2BA81C-D5F9-6A4A-A02C-7ABF1A78A72B}" type="pres">
      <dgm:prSet presAssocID="{9AE83594-B798-A54C-9FA5-55D6113836A3}" presName="composite3" presStyleCnt="0"/>
      <dgm:spPr/>
    </dgm:pt>
    <dgm:pt modelId="{30FBE4F8-74F7-6C42-98ED-A95D2063F4FF}" type="pres">
      <dgm:prSet presAssocID="{9AE83594-B798-A54C-9FA5-55D6113836A3}" presName="background3" presStyleLbl="node3" presStyleIdx="2" presStyleCnt="3"/>
      <dgm:spPr/>
    </dgm:pt>
    <dgm:pt modelId="{9EE5EF40-D23E-1742-909B-FF7928739C40}" type="pres">
      <dgm:prSet presAssocID="{9AE83594-B798-A54C-9FA5-55D6113836A3}" presName="text3" presStyleLbl="fgAcc3" presStyleIdx="2" presStyleCnt="3">
        <dgm:presLayoutVars>
          <dgm:chPref val="3"/>
        </dgm:presLayoutVars>
      </dgm:prSet>
      <dgm:spPr/>
    </dgm:pt>
    <dgm:pt modelId="{1DD6A6D0-F174-574B-8B4B-39E2F09A71BF}" type="pres">
      <dgm:prSet presAssocID="{9AE83594-B798-A54C-9FA5-55D6113836A3}" presName="hierChild4" presStyleCnt="0"/>
      <dgm:spPr/>
    </dgm:pt>
  </dgm:ptLst>
  <dgm:cxnLst>
    <dgm:cxn modelId="{65BCA21A-8903-DB4E-A277-51E9FF9E0E18}" type="presOf" srcId="{1B33DEF4-1A3E-564A-A0B6-4B4D076819A4}" destId="{EEAC4ADB-E9D4-8743-B68D-EE5DF87969A4}" srcOrd="0" destOrd="0" presId="urn:microsoft.com/office/officeart/2005/8/layout/hierarchy1"/>
    <dgm:cxn modelId="{E012D124-4471-484A-AF7A-44ED2FE2123C}" type="presOf" srcId="{9465A78E-9B23-F749-BB19-DC6806C8A097}" destId="{097571AB-4990-334F-95FA-4A69402AB324}" srcOrd="0" destOrd="0" presId="urn:microsoft.com/office/officeart/2005/8/layout/hierarchy1"/>
    <dgm:cxn modelId="{61994E25-FB6E-F24D-A7D6-E7E4CBD1C2B1}" srcId="{72D0C879-2632-1646-98ED-396542A1D848}" destId="{B4D93EEB-2361-614A-9131-C1E23CAF95DB}" srcOrd="0" destOrd="0" parTransId="{9465A78E-9B23-F749-BB19-DC6806C8A097}" sibTransId="{A565C59D-8347-6F42-8FAB-F75542D03A23}"/>
    <dgm:cxn modelId="{B178662A-525B-8E4E-897F-D61EF9CBDBF4}" type="presOf" srcId="{B4D93EEB-2361-614A-9131-C1E23CAF95DB}" destId="{9A8D1979-87EC-C042-92C0-59D37E588DB4}" srcOrd="0" destOrd="0" presId="urn:microsoft.com/office/officeart/2005/8/layout/hierarchy1"/>
    <dgm:cxn modelId="{ED540E2B-4ED7-254E-8E32-94BAB769101B}" srcId="{72D0C879-2632-1646-98ED-396542A1D848}" destId="{F269267A-D4FD-A348-B336-50E8083E85D0}" srcOrd="1" destOrd="0" parTransId="{479FA0C5-6DD0-1846-9D54-EAF191C9CC64}" sibTransId="{F734B506-D721-D94F-B988-F7F752E5FFBC}"/>
    <dgm:cxn modelId="{1350384F-ACD8-0148-A8BF-F0F35C72A34A}" type="presOf" srcId="{479FA0C5-6DD0-1846-9D54-EAF191C9CC64}" destId="{00DBF55A-46CE-1E43-A8BC-18CD04DC4267}" srcOrd="0" destOrd="0" presId="urn:microsoft.com/office/officeart/2005/8/layout/hierarchy1"/>
    <dgm:cxn modelId="{55A80D5A-DA76-A747-91A2-BDCC024B4087}" srcId="{B4D93EEB-2361-614A-9131-C1E23CAF95DB}" destId="{9AEDD543-6E2C-F343-8A5A-1F9951B19DB2}" srcOrd="0" destOrd="0" parTransId="{976EED86-EE17-F344-A84D-ED2834060EDA}" sibTransId="{415821CE-EF6E-DF41-8665-81BD6C330704}"/>
    <dgm:cxn modelId="{2C73CAA6-DA19-5E4F-9C2C-767C8EC94654}" srcId="{C87E8047-824C-694B-A8C3-3CAF3F756F06}" destId="{72D0C879-2632-1646-98ED-396542A1D848}" srcOrd="0" destOrd="0" parTransId="{5C1E7995-B73C-0146-8410-F6F71DDA1AD5}" sibTransId="{158700D4-75FF-5E4B-8211-3132CA6CA585}"/>
    <dgm:cxn modelId="{FFB207BE-713E-A945-A0F7-72CCE5C4D114}" type="presOf" srcId="{976EED86-EE17-F344-A84D-ED2834060EDA}" destId="{8608F60D-A928-3248-A00F-13BC40BE4993}" srcOrd="0" destOrd="0" presId="urn:microsoft.com/office/officeart/2005/8/layout/hierarchy1"/>
    <dgm:cxn modelId="{DFEE0BC0-5A06-8247-B90E-5481C2C1B6CC}" srcId="{F269267A-D4FD-A348-B336-50E8083E85D0}" destId="{9AE83594-B798-A54C-9FA5-55D6113836A3}" srcOrd="0" destOrd="0" parTransId="{1B33DEF4-1A3E-564A-A0B6-4B4D076819A4}" sibTransId="{F72934AA-AC2B-2F41-8EDD-A3E60F579A30}"/>
    <dgm:cxn modelId="{D743B8D0-C9BA-D648-8F12-3A6A77A96D86}" type="presOf" srcId="{9AEDD543-6E2C-F343-8A5A-1F9951B19DB2}" destId="{D0904379-1928-154E-8901-DB72960F284D}" srcOrd="0" destOrd="0" presId="urn:microsoft.com/office/officeart/2005/8/layout/hierarchy1"/>
    <dgm:cxn modelId="{9E63CAD9-F2CA-DE40-9779-08EF573A352C}" type="presOf" srcId="{21A83D14-5B12-274F-B95A-68BDDBFA0C5B}" destId="{FF8A957E-A43A-A742-9664-59585187BC23}" srcOrd="0" destOrd="0" presId="urn:microsoft.com/office/officeart/2005/8/layout/hierarchy1"/>
    <dgm:cxn modelId="{B15D9CE3-0AAB-BD43-8915-8C1B0C341A5C}" srcId="{B4D93EEB-2361-614A-9131-C1E23CAF95DB}" destId="{821EA4A9-33FB-EC4A-89AF-7C2A7DC7A710}" srcOrd="1" destOrd="0" parTransId="{21A83D14-5B12-274F-B95A-68BDDBFA0C5B}" sibTransId="{A700D54C-B802-404D-9CBF-22A35BA9ADE0}"/>
    <dgm:cxn modelId="{5CA8C4E3-6691-E648-9D12-9713E214F3BC}" type="presOf" srcId="{821EA4A9-33FB-EC4A-89AF-7C2A7DC7A710}" destId="{8206EADE-3E8D-EB48-B950-E427F0F6553F}" srcOrd="0" destOrd="0" presId="urn:microsoft.com/office/officeart/2005/8/layout/hierarchy1"/>
    <dgm:cxn modelId="{7F5EC1E7-5682-A34D-BFA3-DFA954AA12B7}" type="presOf" srcId="{C87E8047-824C-694B-A8C3-3CAF3F756F06}" destId="{8125285B-3015-7C45-8B2C-86CF865AB0C4}" srcOrd="0" destOrd="0" presId="urn:microsoft.com/office/officeart/2005/8/layout/hierarchy1"/>
    <dgm:cxn modelId="{643566E8-0C44-694C-B0DD-6D07087591D9}" type="presOf" srcId="{72D0C879-2632-1646-98ED-396542A1D848}" destId="{48AAB18C-D090-654C-9320-757A014CFD3C}" srcOrd="0" destOrd="0" presId="urn:microsoft.com/office/officeart/2005/8/layout/hierarchy1"/>
    <dgm:cxn modelId="{2948B6EB-9E71-B84F-A460-76A5D2B79B32}" type="presOf" srcId="{9AE83594-B798-A54C-9FA5-55D6113836A3}" destId="{9EE5EF40-D23E-1742-909B-FF7928739C40}" srcOrd="0" destOrd="0" presId="urn:microsoft.com/office/officeart/2005/8/layout/hierarchy1"/>
    <dgm:cxn modelId="{275CCDF7-6853-F346-9FDC-251FE1399C04}" type="presOf" srcId="{F269267A-D4FD-A348-B336-50E8083E85D0}" destId="{8BE9F3ED-36ED-FF43-8E38-320CD0FE4985}" srcOrd="0" destOrd="0" presId="urn:microsoft.com/office/officeart/2005/8/layout/hierarchy1"/>
    <dgm:cxn modelId="{73E4D401-F2D9-7948-99DD-0CF7A3A903C9}" type="presParOf" srcId="{8125285B-3015-7C45-8B2C-86CF865AB0C4}" destId="{54B05B21-F63F-E445-8BC2-843C750E2E49}" srcOrd="0" destOrd="0" presId="urn:microsoft.com/office/officeart/2005/8/layout/hierarchy1"/>
    <dgm:cxn modelId="{731AF1EE-64E9-B249-9077-086C443955E8}" type="presParOf" srcId="{54B05B21-F63F-E445-8BC2-843C750E2E49}" destId="{EF073E50-B959-B54D-B5E4-EA1CB8CDD36D}" srcOrd="0" destOrd="0" presId="urn:microsoft.com/office/officeart/2005/8/layout/hierarchy1"/>
    <dgm:cxn modelId="{4ACA15A0-B503-DE45-B0C3-27E7F652A36C}" type="presParOf" srcId="{EF073E50-B959-B54D-B5E4-EA1CB8CDD36D}" destId="{95599AF9-5B79-284D-BCFB-F8DAD99741BA}" srcOrd="0" destOrd="0" presId="urn:microsoft.com/office/officeart/2005/8/layout/hierarchy1"/>
    <dgm:cxn modelId="{A370D19B-7564-9546-8765-16FA6610A00D}" type="presParOf" srcId="{EF073E50-B959-B54D-B5E4-EA1CB8CDD36D}" destId="{48AAB18C-D090-654C-9320-757A014CFD3C}" srcOrd="1" destOrd="0" presId="urn:microsoft.com/office/officeart/2005/8/layout/hierarchy1"/>
    <dgm:cxn modelId="{07863362-97F1-8149-B65B-4863C32E5D62}" type="presParOf" srcId="{54B05B21-F63F-E445-8BC2-843C750E2E49}" destId="{A3B454DD-DF0E-DE41-841A-0BA16A3AF6B9}" srcOrd="1" destOrd="0" presId="urn:microsoft.com/office/officeart/2005/8/layout/hierarchy1"/>
    <dgm:cxn modelId="{E70267AB-C88F-F249-9EB5-78EA44036934}" type="presParOf" srcId="{A3B454DD-DF0E-DE41-841A-0BA16A3AF6B9}" destId="{097571AB-4990-334F-95FA-4A69402AB324}" srcOrd="0" destOrd="0" presId="urn:microsoft.com/office/officeart/2005/8/layout/hierarchy1"/>
    <dgm:cxn modelId="{EED8CB18-FD0B-4641-BE87-3D637AD0F386}" type="presParOf" srcId="{A3B454DD-DF0E-DE41-841A-0BA16A3AF6B9}" destId="{5A1ABD86-1AC8-D24F-A313-86BCA74F4BB6}" srcOrd="1" destOrd="0" presId="urn:microsoft.com/office/officeart/2005/8/layout/hierarchy1"/>
    <dgm:cxn modelId="{98C5B828-88C9-224C-B6D2-C5A18FE23B27}" type="presParOf" srcId="{5A1ABD86-1AC8-D24F-A313-86BCA74F4BB6}" destId="{5839114A-CA57-4240-86BB-F51748D03B1F}" srcOrd="0" destOrd="0" presId="urn:microsoft.com/office/officeart/2005/8/layout/hierarchy1"/>
    <dgm:cxn modelId="{7BD486FA-720B-5643-80F6-FE26F63AC690}" type="presParOf" srcId="{5839114A-CA57-4240-86BB-F51748D03B1F}" destId="{A125D1BB-B0E9-414A-9CD5-4002693FD572}" srcOrd="0" destOrd="0" presId="urn:microsoft.com/office/officeart/2005/8/layout/hierarchy1"/>
    <dgm:cxn modelId="{C967F05E-4E44-1549-A0EA-EBD5BCAB9207}" type="presParOf" srcId="{5839114A-CA57-4240-86BB-F51748D03B1F}" destId="{9A8D1979-87EC-C042-92C0-59D37E588DB4}" srcOrd="1" destOrd="0" presId="urn:microsoft.com/office/officeart/2005/8/layout/hierarchy1"/>
    <dgm:cxn modelId="{7F9643E7-9612-8B46-BC3A-D8CC0A07B693}" type="presParOf" srcId="{5A1ABD86-1AC8-D24F-A313-86BCA74F4BB6}" destId="{782FF190-3C9A-3C42-9E64-1DEF857F1016}" srcOrd="1" destOrd="0" presId="urn:microsoft.com/office/officeart/2005/8/layout/hierarchy1"/>
    <dgm:cxn modelId="{74BFF7DC-6313-534C-B6AD-19A6EA69DA3C}" type="presParOf" srcId="{782FF190-3C9A-3C42-9E64-1DEF857F1016}" destId="{8608F60D-A928-3248-A00F-13BC40BE4993}" srcOrd="0" destOrd="0" presId="urn:microsoft.com/office/officeart/2005/8/layout/hierarchy1"/>
    <dgm:cxn modelId="{5EBB75A7-ABC6-9448-ADC5-9A37FB8B1B6D}" type="presParOf" srcId="{782FF190-3C9A-3C42-9E64-1DEF857F1016}" destId="{CD4FAAC0-C08C-7442-B5BD-6DED6337F3EC}" srcOrd="1" destOrd="0" presId="urn:microsoft.com/office/officeart/2005/8/layout/hierarchy1"/>
    <dgm:cxn modelId="{90779DE0-CA6A-2341-82FA-01D888941660}" type="presParOf" srcId="{CD4FAAC0-C08C-7442-B5BD-6DED6337F3EC}" destId="{0187D292-56F4-F74C-83F5-AA7C55EDFBBC}" srcOrd="0" destOrd="0" presId="urn:microsoft.com/office/officeart/2005/8/layout/hierarchy1"/>
    <dgm:cxn modelId="{3FFBDBFD-7A64-4D4A-A163-D15E8C773E86}" type="presParOf" srcId="{0187D292-56F4-F74C-83F5-AA7C55EDFBBC}" destId="{35F79CB1-69DF-794B-B6C3-5562AB049C8D}" srcOrd="0" destOrd="0" presId="urn:microsoft.com/office/officeart/2005/8/layout/hierarchy1"/>
    <dgm:cxn modelId="{8065E20C-ED83-5048-A598-9BBF2E1099FF}" type="presParOf" srcId="{0187D292-56F4-F74C-83F5-AA7C55EDFBBC}" destId="{D0904379-1928-154E-8901-DB72960F284D}" srcOrd="1" destOrd="0" presId="urn:microsoft.com/office/officeart/2005/8/layout/hierarchy1"/>
    <dgm:cxn modelId="{6700ABA9-E939-7342-974A-3B4CA9E0E18E}" type="presParOf" srcId="{CD4FAAC0-C08C-7442-B5BD-6DED6337F3EC}" destId="{8D3C1FDF-9694-354C-AA36-9FC295BFF681}" srcOrd="1" destOrd="0" presId="urn:microsoft.com/office/officeart/2005/8/layout/hierarchy1"/>
    <dgm:cxn modelId="{184CB5A8-C53B-3143-8CED-C51ED5515709}" type="presParOf" srcId="{782FF190-3C9A-3C42-9E64-1DEF857F1016}" destId="{FF8A957E-A43A-A742-9664-59585187BC23}" srcOrd="2" destOrd="0" presId="urn:microsoft.com/office/officeart/2005/8/layout/hierarchy1"/>
    <dgm:cxn modelId="{AAFEC1E2-3087-C448-91EB-604B55951FD4}" type="presParOf" srcId="{782FF190-3C9A-3C42-9E64-1DEF857F1016}" destId="{3465D39C-CF05-2B42-BA9D-6D58E30E8627}" srcOrd="3" destOrd="0" presId="urn:microsoft.com/office/officeart/2005/8/layout/hierarchy1"/>
    <dgm:cxn modelId="{41D32209-BBA9-2D46-9607-5516EBBE2DEC}" type="presParOf" srcId="{3465D39C-CF05-2B42-BA9D-6D58E30E8627}" destId="{7F04B0B9-ECB0-854A-8F49-72F7AE81D3EB}" srcOrd="0" destOrd="0" presId="urn:microsoft.com/office/officeart/2005/8/layout/hierarchy1"/>
    <dgm:cxn modelId="{E2782063-88A7-6947-B37F-2C6C4E30FD21}" type="presParOf" srcId="{7F04B0B9-ECB0-854A-8F49-72F7AE81D3EB}" destId="{51710049-A8BA-1146-9B0F-662666CF2E2C}" srcOrd="0" destOrd="0" presId="urn:microsoft.com/office/officeart/2005/8/layout/hierarchy1"/>
    <dgm:cxn modelId="{0FDDF8F6-E5E0-1F40-B132-7FA1CFABD650}" type="presParOf" srcId="{7F04B0B9-ECB0-854A-8F49-72F7AE81D3EB}" destId="{8206EADE-3E8D-EB48-B950-E427F0F6553F}" srcOrd="1" destOrd="0" presId="urn:microsoft.com/office/officeart/2005/8/layout/hierarchy1"/>
    <dgm:cxn modelId="{E3064266-7651-D046-B233-8401FDCEA868}" type="presParOf" srcId="{3465D39C-CF05-2B42-BA9D-6D58E30E8627}" destId="{103CAE6E-991C-3544-9CA3-ECFFB23CB388}" srcOrd="1" destOrd="0" presId="urn:microsoft.com/office/officeart/2005/8/layout/hierarchy1"/>
    <dgm:cxn modelId="{2E90615F-9538-5249-91CD-A4ABB084B06D}" type="presParOf" srcId="{A3B454DD-DF0E-DE41-841A-0BA16A3AF6B9}" destId="{00DBF55A-46CE-1E43-A8BC-18CD04DC4267}" srcOrd="2" destOrd="0" presId="urn:microsoft.com/office/officeart/2005/8/layout/hierarchy1"/>
    <dgm:cxn modelId="{3E24C083-CC78-434E-AA0D-341FC218B2BE}" type="presParOf" srcId="{A3B454DD-DF0E-DE41-841A-0BA16A3AF6B9}" destId="{FF914307-7A29-0D40-BEE5-48AC01422305}" srcOrd="3" destOrd="0" presId="urn:microsoft.com/office/officeart/2005/8/layout/hierarchy1"/>
    <dgm:cxn modelId="{D7379E95-F66F-4147-A8E7-809E3FA63B0E}" type="presParOf" srcId="{FF914307-7A29-0D40-BEE5-48AC01422305}" destId="{4605D097-F566-E140-AFEF-CDF8ECA1461E}" srcOrd="0" destOrd="0" presId="urn:microsoft.com/office/officeart/2005/8/layout/hierarchy1"/>
    <dgm:cxn modelId="{D27161ED-F70B-7546-926D-B2AD77637DD9}" type="presParOf" srcId="{4605D097-F566-E140-AFEF-CDF8ECA1461E}" destId="{98F2EC32-E350-5440-B5BE-612E8AF6606C}" srcOrd="0" destOrd="0" presId="urn:microsoft.com/office/officeart/2005/8/layout/hierarchy1"/>
    <dgm:cxn modelId="{03B4AF37-3E48-A148-8F6C-10E731A93153}" type="presParOf" srcId="{4605D097-F566-E140-AFEF-CDF8ECA1461E}" destId="{8BE9F3ED-36ED-FF43-8E38-320CD0FE4985}" srcOrd="1" destOrd="0" presId="urn:microsoft.com/office/officeart/2005/8/layout/hierarchy1"/>
    <dgm:cxn modelId="{300C7122-B18C-B143-B26F-5646EFB773D6}" type="presParOf" srcId="{FF914307-7A29-0D40-BEE5-48AC01422305}" destId="{2C39BA90-55AF-BD44-980D-2EDAF7191C6D}" srcOrd="1" destOrd="0" presId="urn:microsoft.com/office/officeart/2005/8/layout/hierarchy1"/>
    <dgm:cxn modelId="{7ACDDCC0-2687-E146-8239-AC4F9470A260}" type="presParOf" srcId="{2C39BA90-55AF-BD44-980D-2EDAF7191C6D}" destId="{EEAC4ADB-E9D4-8743-B68D-EE5DF87969A4}" srcOrd="0" destOrd="0" presId="urn:microsoft.com/office/officeart/2005/8/layout/hierarchy1"/>
    <dgm:cxn modelId="{D69B2090-254E-BF45-B171-674FBDC7AD36}" type="presParOf" srcId="{2C39BA90-55AF-BD44-980D-2EDAF7191C6D}" destId="{63F078C1-19B1-6442-BF8C-6F127460E716}" srcOrd="1" destOrd="0" presId="urn:microsoft.com/office/officeart/2005/8/layout/hierarchy1"/>
    <dgm:cxn modelId="{74BC4CD3-E597-F54E-90E0-CAC67B872B39}" type="presParOf" srcId="{63F078C1-19B1-6442-BF8C-6F127460E716}" destId="{6F2BA81C-D5F9-6A4A-A02C-7ABF1A78A72B}" srcOrd="0" destOrd="0" presId="urn:microsoft.com/office/officeart/2005/8/layout/hierarchy1"/>
    <dgm:cxn modelId="{AE75DBD1-06CA-8B4E-B493-5F798421B8EE}" type="presParOf" srcId="{6F2BA81C-D5F9-6A4A-A02C-7ABF1A78A72B}" destId="{30FBE4F8-74F7-6C42-98ED-A95D2063F4FF}" srcOrd="0" destOrd="0" presId="urn:microsoft.com/office/officeart/2005/8/layout/hierarchy1"/>
    <dgm:cxn modelId="{C4D06BF7-EC3F-D94A-BDA7-C3CB0E4CB893}" type="presParOf" srcId="{6F2BA81C-D5F9-6A4A-A02C-7ABF1A78A72B}" destId="{9EE5EF40-D23E-1742-909B-FF7928739C40}" srcOrd="1" destOrd="0" presId="urn:microsoft.com/office/officeart/2005/8/layout/hierarchy1"/>
    <dgm:cxn modelId="{404D2980-9040-FE41-A2CF-D56C27EA6787}" type="presParOf" srcId="{63F078C1-19B1-6442-BF8C-6F127460E716}" destId="{1DD6A6D0-F174-574B-8B4B-39E2F09A71B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061C3AE-A706-7645-A315-FD4927B23491}" type="doc">
      <dgm:prSet loTypeId="urn:microsoft.com/office/officeart/2005/8/layout/hProcess3" loCatId="" qsTypeId="urn:microsoft.com/office/officeart/2005/8/quickstyle/simple1" qsCatId="simple" csTypeId="urn:microsoft.com/office/officeart/2005/8/colors/accent1_2" csCatId="accent1" phldr="1"/>
      <dgm:spPr/>
    </dgm:pt>
    <dgm:pt modelId="{88A0F1A8-62D5-3F42-90E2-2A74B4E64C24}">
      <dgm:prSet phldrT="[Text]"/>
      <dgm:spPr/>
      <dgm:t>
        <a:bodyPr/>
        <a:lstStyle/>
        <a:p>
          <a:r>
            <a:rPr lang="ar-SA" b="1" dirty="0"/>
            <a:t>العصبات النسبية</a:t>
          </a:r>
          <a:endParaRPr lang="en-GB" dirty="0"/>
        </a:p>
      </dgm:t>
    </dgm:pt>
    <dgm:pt modelId="{3DAE0194-8EC0-1E41-B8B2-8939AADD66B1}" type="parTrans" cxnId="{6EFADCD8-82B7-D547-B3F6-D38D97FFA542}">
      <dgm:prSet/>
      <dgm:spPr/>
      <dgm:t>
        <a:bodyPr/>
        <a:lstStyle/>
        <a:p>
          <a:endParaRPr lang="en-GB"/>
        </a:p>
      </dgm:t>
    </dgm:pt>
    <dgm:pt modelId="{E81358C1-4536-2644-9A2D-F427E5192591}" type="sibTrans" cxnId="{6EFADCD8-82B7-D547-B3F6-D38D97FFA542}">
      <dgm:prSet/>
      <dgm:spPr/>
      <dgm:t>
        <a:bodyPr/>
        <a:lstStyle/>
        <a:p>
          <a:endParaRPr lang="en-GB"/>
        </a:p>
      </dgm:t>
    </dgm:pt>
    <dgm:pt modelId="{0929B66D-6B14-6047-9BCD-CD508701C3E4}">
      <dgm:prSet phldrT="[Text]"/>
      <dgm:spPr/>
      <dgm:t>
        <a:bodyPr/>
        <a:lstStyle/>
        <a:p>
          <a:r>
            <a:rPr lang="ar-SA" dirty="0"/>
            <a:t>أقارب المتوفى الذكور من جهة الأب، يأخذون الباقي من التركة، وإن لم يكن هناك أصحاب فروض أخذوا التركة كلها</a:t>
          </a:r>
          <a:r>
            <a:rPr lang="en-US" dirty="0"/>
            <a:t>.</a:t>
          </a:r>
          <a:endParaRPr lang="en-GB" dirty="0"/>
        </a:p>
      </dgm:t>
    </dgm:pt>
    <dgm:pt modelId="{255C973A-C5BB-DB4A-B33F-1B617E52A6A7}" type="parTrans" cxnId="{CEF03806-5EDA-714B-9FC6-C37EFDB89B7B}">
      <dgm:prSet/>
      <dgm:spPr/>
      <dgm:t>
        <a:bodyPr/>
        <a:lstStyle/>
        <a:p>
          <a:endParaRPr lang="en-GB"/>
        </a:p>
      </dgm:t>
    </dgm:pt>
    <dgm:pt modelId="{6CE7A171-66B0-AD45-9B97-E88CBC3E76F0}" type="sibTrans" cxnId="{CEF03806-5EDA-714B-9FC6-C37EFDB89B7B}">
      <dgm:prSet/>
      <dgm:spPr/>
      <dgm:t>
        <a:bodyPr/>
        <a:lstStyle/>
        <a:p>
          <a:endParaRPr lang="en-GB"/>
        </a:p>
      </dgm:t>
    </dgm:pt>
    <dgm:pt modelId="{31D6CDB4-A591-5E4E-9C91-231EE63EB6B0}">
      <dgm:prSet phldrT="[Text]"/>
      <dgm:spPr/>
      <dgm:t>
        <a:bodyPr/>
        <a:lstStyle/>
        <a:p>
          <a:r>
            <a:rPr lang="ar-SA" dirty="0"/>
            <a:t>كالابن، الأب، الأخ الشقيق أو لأب، والعم الشقيق أو لأب</a:t>
          </a:r>
          <a:endParaRPr lang="en-GB" dirty="0"/>
        </a:p>
      </dgm:t>
    </dgm:pt>
    <dgm:pt modelId="{7A40F54F-D087-D445-8F76-14D0FA5F608B}" type="parTrans" cxnId="{2B612174-4329-4745-BFB3-4607BA2EC9E5}">
      <dgm:prSet/>
      <dgm:spPr/>
      <dgm:t>
        <a:bodyPr/>
        <a:lstStyle/>
        <a:p>
          <a:endParaRPr lang="en-GB"/>
        </a:p>
      </dgm:t>
    </dgm:pt>
    <dgm:pt modelId="{347AC41D-A5BA-3343-9364-91349BA3CA5E}" type="sibTrans" cxnId="{2B612174-4329-4745-BFB3-4607BA2EC9E5}">
      <dgm:prSet/>
      <dgm:spPr/>
      <dgm:t>
        <a:bodyPr/>
        <a:lstStyle/>
        <a:p>
          <a:endParaRPr lang="en-GB"/>
        </a:p>
      </dgm:t>
    </dgm:pt>
    <dgm:pt modelId="{5726D970-9DEB-7442-B7C8-BC63596CBC02}" type="pres">
      <dgm:prSet presAssocID="{C061C3AE-A706-7645-A315-FD4927B23491}" presName="Name0" presStyleCnt="0">
        <dgm:presLayoutVars>
          <dgm:dir/>
          <dgm:animLvl val="lvl"/>
          <dgm:resizeHandles val="exact"/>
        </dgm:presLayoutVars>
      </dgm:prSet>
      <dgm:spPr/>
    </dgm:pt>
    <dgm:pt modelId="{28CDD074-37BA-D348-8304-8F2973CD6725}" type="pres">
      <dgm:prSet presAssocID="{C061C3AE-A706-7645-A315-FD4927B23491}" presName="dummy" presStyleCnt="0"/>
      <dgm:spPr/>
    </dgm:pt>
    <dgm:pt modelId="{A1E71BC0-F0AC-184B-88CB-7FD4593C95A0}" type="pres">
      <dgm:prSet presAssocID="{C061C3AE-A706-7645-A315-FD4927B23491}" presName="linH" presStyleCnt="0"/>
      <dgm:spPr/>
    </dgm:pt>
    <dgm:pt modelId="{4A98ED93-1A29-484B-8CB5-D341461E4674}" type="pres">
      <dgm:prSet presAssocID="{C061C3AE-A706-7645-A315-FD4927B23491}" presName="padding1" presStyleCnt="0"/>
      <dgm:spPr/>
    </dgm:pt>
    <dgm:pt modelId="{986F3E28-F397-F144-B788-7207E86CF56D}" type="pres">
      <dgm:prSet presAssocID="{88A0F1A8-62D5-3F42-90E2-2A74B4E64C24}" presName="linV" presStyleCnt="0"/>
      <dgm:spPr/>
    </dgm:pt>
    <dgm:pt modelId="{C1832B61-DB97-214E-BF32-8E7F422BB3B8}" type="pres">
      <dgm:prSet presAssocID="{88A0F1A8-62D5-3F42-90E2-2A74B4E64C24}" presName="spVertical1" presStyleCnt="0"/>
      <dgm:spPr/>
    </dgm:pt>
    <dgm:pt modelId="{1EA7ED08-EC10-1B4B-B44B-E6C8BE0F9542}" type="pres">
      <dgm:prSet presAssocID="{88A0F1A8-62D5-3F42-90E2-2A74B4E64C24}" presName="parTx" presStyleLbl="revTx" presStyleIdx="0" presStyleCnt="3">
        <dgm:presLayoutVars>
          <dgm:chMax val="0"/>
          <dgm:chPref val="0"/>
          <dgm:bulletEnabled val="1"/>
        </dgm:presLayoutVars>
      </dgm:prSet>
      <dgm:spPr/>
    </dgm:pt>
    <dgm:pt modelId="{5C47107E-E3BE-084D-998A-86ED6E053CD2}" type="pres">
      <dgm:prSet presAssocID="{88A0F1A8-62D5-3F42-90E2-2A74B4E64C24}" presName="spVertical2" presStyleCnt="0"/>
      <dgm:spPr/>
    </dgm:pt>
    <dgm:pt modelId="{50C84D5A-9F5D-A349-B368-5AE5C7983384}" type="pres">
      <dgm:prSet presAssocID="{88A0F1A8-62D5-3F42-90E2-2A74B4E64C24}" presName="spVertical3" presStyleCnt="0"/>
      <dgm:spPr/>
    </dgm:pt>
    <dgm:pt modelId="{F15CD7E7-2E30-4448-9BE3-DD6C61FABA6A}" type="pres">
      <dgm:prSet presAssocID="{E81358C1-4536-2644-9A2D-F427E5192591}" presName="space" presStyleCnt="0"/>
      <dgm:spPr/>
    </dgm:pt>
    <dgm:pt modelId="{C7EAE639-9740-544E-B650-DDF53E504E15}" type="pres">
      <dgm:prSet presAssocID="{0929B66D-6B14-6047-9BCD-CD508701C3E4}" presName="linV" presStyleCnt="0"/>
      <dgm:spPr/>
    </dgm:pt>
    <dgm:pt modelId="{9BF28666-D238-B443-AACC-549603198E74}" type="pres">
      <dgm:prSet presAssocID="{0929B66D-6B14-6047-9BCD-CD508701C3E4}" presName="spVertical1" presStyleCnt="0"/>
      <dgm:spPr/>
    </dgm:pt>
    <dgm:pt modelId="{AEF8F863-1B61-704F-85BA-1899A64A985A}" type="pres">
      <dgm:prSet presAssocID="{0929B66D-6B14-6047-9BCD-CD508701C3E4}" presName="parTx" presStyleLbl="revTx" presStyleIdx="1" presStyleCnt="3">
        <dgm:presLayoutVars>
          <dgm:chMax val="0"/>
          <dgm:chPref val="0"/>
          <dgm:bulletEnabled val="1"/>
        </dgm:presLayoutVars>
      </dgm:prSet>
      <dgm:spPr/>
    </dgm:pt>
    <dgm:pt modelId="{617DB3BC-2AEE-B94A-97C6-E236FDB82601}" type="pres">
      <dgm:prSet presAssocID="{0929B66D-6B14-6047-9BCD-CD508701C3E4}" presName="spVertical2" presStyleCnt="0"/>
      <dgm:spPr/>
    </dgm:pt>
    <dgm:pt modelId="{517E796A-D073-3A4C-9722-86573E5E0C06}" type="pres">
      <dgm:prSet presAssocID="{0929B66D-6B14-6047-9BCD-CD508701C3E4}" presName="spVertical3" presStyleCnt="0"/>
      <dgm:spPr/>
    </dgm:pt>
    <dgm:pt modelId="{D3F1E52A-2676-2C4C-8674-02D2BF0382A1}" type="pres">
      <dgm:prSet presAssocID="{6CE7A171-66B0-AD45-9B97-E88CBC3E76F0}" presName="space" presStyleCnt="0"/>
      <dgm:spPr/>
    </dgm:pt>
    <dgm:pt modelId="{E6C1D6C0-87F4-8244-BDCA-B2CD829CCD4D}" type="pres">
      <dgm:prSet presAssocID="{31D6CDB4-A591-5E4E-9C91-231EE63EB6B0}" presName="linV" presStyleCnt="0"/>
      <dgm:spPr/>
    </dgm:pt>
    <dgm:pt modelId="{760F55E9-0CE0-0147-BF38-59EEAF01E857}" type="pres">
      <dgm:prSet presAssocID="{31D6CDB4-A591-5E4E-9C91-231EE63EB6B0}" presName="spVertical1" presStyleCnt="0"/>
      <dgm:spPr/>
    </dgm:pt>
    <dgm:pt modelId="{98C7C0E6-CBB0-9A40-BA42-30F90780B452}" type="pres">
      <dgm:prSet presAssocID="{31D6CDB4-A591-5E4E-9C91-231EE63EB6B0}" presName="parTx" presStyleLbl="revTx" presStyleIdx="2" presStyleCnt="3">
        <dgm:presLayoutVars>
          <dgm:chMax val="0"/>
          <dgm:chPref val="0"/>
          <dgm:bulletEnabled val="1"/>
        </dgm:presLayoutVars>
      </dgm:prSet>
      <dgm:spPr/>
    </dgm:pt>
    <dgm:pt modelId="{8E58FEC7-BD86-5F47-9C01-47C0DBA46031}" type="pres">
      <dgm:prSet presAssocID="{31D6CDB4-A591-5E4E-9C91-231EE63EB6B0}" presName="spVertical2" presStyleCnt="0"/>
      <dgm:spPr/>
    </dgm:pt>
    <dgm:pt modelId="{C3CFF904-1941-3148-BA02-A0D01DAB70D4}" type="pres">
      <dgm:prSet presAssocID="{31D6CDB4-A591-5E4E-9C91-231EE63EB6B0}" presName="spVertical3" presStyleCnt="0"/>
      <dgm:spPr/>
    </dgm:pt>
    <dgm:pt modelId="{051F2CC2-05E2-B143-9ADC-135995DA3DA0}" type="pres">
      <dgm:prSet presAssocID="{C061C3AE-A706-7645-A315-FD4927B23491}" presName="padding2" presStyleCnt="0"/>
      <dgm:spPr/>
    </dgm:pt>
    <dgm:pt modelId="{B9F6BBEF-2C3B-7540-8DA2-C3475512685D}" type="pres">
      <dgm:prSet presAssocID="{C061C3AE-A706-7645-A315-FD4927B23491}" presName="negArrow" presStyleCnt="0"/>
      <dgm:spPr/>
    </dgm:pt>
    <dgm:pt modelId="{AF923C34-1D59-8643-9B10-862BDB983B1E}" type="pres">
      <dgm:prSet presAssocID="{C061C3AE-A706-7645-A315-FD4927B23491}" presName="backgroundArrow" presStyleLbl="node1" presStyleIdx="0" presStyleCnt="1"/>
      <dgm:spPr/>
    </dgm:pt>
  </dgm:ptLst>
  <dgm:cxnLst>
    <dgm:cxn modelId="{CEF03806-5EDA-714B-9FC6-C37EFDB89B7B}" srcId="{C061C3AE-A706-7645-A315-FD4927B23491}" destId="{0929B66D-6B14-6047-9BCD-CD508701C3E4}" srcOrd="1" destOrd="0" parTransId="{255C973A-C5BB-DB4A-B33F-1B617E52A6A7}" sibTransId="{6CE7A171-66B0-AD45-9B97-E88CBC3E76F0}"/>
    <dgm:cxn modelId="{F7FBBF0C-6E20-D048-8196-7D578A7935FF}" type="presOf" srcId="{31D6CDB4-A591-5E4E-9C91-231EE63EB6B0}" destId="{98C7C0E6-CBB0-9A40-BA42-30F90780B452}" srcOrd="0" destOrd="0" presId="urn:microsoft.com/office/officeart/2005/8/layout/hProcess3"/>
    <dgm:cxn modelId="{C79D502E-188C-ED44-A757-F035C42C0837}" type="presOf" srcId="{C061C3AE-A706-7645-A315-FD4927B23491}" destId="{5726D970-9DEB-7442-B7C8-BC63596CBC02}" srcOrd="0" destOrd="0" presId="urn:microsoft.com/office/officeart/2005/8/layout/hProcess3"/>
    <dgm:cxn modelId="{509CFC38-7CDC-CC4B-A3E2-1F7D36996910}" type="presOf" srcId="{0929B66D-6B14-6047-9BCD-CD508701C3E4}" destId="{AEF8F863-1B61-704F-85BA-1899A64A985A}" srcOrd="0" destOrd="0" presId="urn:microsoft.com/office/officeart/2005/8/layout/hProcess3"/>
    <dgm:cxn modelId="{2B612174-4329-4745-BFB3-4607BA2EC9E5}" srcId="{C061C3AE-A706-7645-A315-FD4927B23491}" destId="{31D6CDB4-A591-5E4E-9C91-231EE63EB6B0}" srcOrd="2" destOrd="0" parTransId="{7A40F54F-D087-D445-8F76-14D0FA5F608B}" sibTransId="{347AC41D-A5BA-3343-9364-91349BA3CA5E}"/>
    <dgm:cxn modelId="{BC8728CF-CCD4-8C41-B6CB-3183FF5C988F}" type="presOf" srcId="{88A0F1A8-62D5-3F42-90E2-2A74B4E64C24}" destId="{1EA7ED08-EC10-1B4B-B44B-E6C8BE0F9542}" srcOrd="0" destOrd="0" presId="urn:microsoft.com/office/officeart/2005/8/layout/hProcess3"/>
    <dgm:cxn modelId="{6EFADCD8-82B7-D547-B3F6-D38D97FFA542}" srcId="{C061C3AE-A706-7645-A315-FD4927B23491}" destId="{88A0F1A8-62D5-3F42-90E2-2A74B4E64C24}" srcOrd="0" destOrd="0" parTransId="{3DAE0194-8EC0-1E41-B8B2-8939AADD66B1}" sibTransId="{E81358C1-4536-2644-9A2D-F427E5192591}"/>
    <dgm:cxn modelId="{6BA599CC-9990-8143-BF0B-36E2020A815C}" type="presParOf" srcId="{5726D970-9DEB-7442-B7C8-BC63596CBC02}" destId="{28CDD074-37BA-D348-8304-8F2973CD6725}" srcOrd="0" destOrd="0" presId="urn:microsoft.com/office/officeart/2005/8/layout/hProcess3"/>
    <dgm:cxn modelId="{A3C004E5-2197-1E49-8DF2-67892E140345}" type="presParOf" srcId="{5726D970-9DEB-7442-B7C8-BC63596CBC02}" destId="{A1E71BC0-F0AC-184B-88CB-7FD4593C95A0}" srcOrd="1" destOrd="0" presId="urn:microsoft.com/office/officeart/2005/8/layout/hProcess3"/>
    <dgm:cxn modelId="{7E49BD38-F27D-A14A-91CB-10F0E016F5D7}" type="presParOf" srcId="{A1E71BC0-F0AC-184B-88CB-7FD4593C95A0}" destId="{4A98ED93-1A29-484B-8CB5-D341461E4674}" srcOrd="0" destOrd="0" presId="urn:microsoft.com/office/officeart/2005/8/layout/hProcess3"/>
    <dgm:cxn modelId="{FA536CD6-DEEB-C944-BFA5-13F98E95B420}" type="presParOf" srcId="{A1E71BC0-F0AC-184B-88CB-7FD4593C95A0}" destId="{986F3E28-F397-F144-B788-7207E86CF56D}" srcOrd="1" destOrd="0" presId="urn:microsoft.com/office/officeart/2005/8/layout/hProcess3"/>
    <dgm:cxn modelId="{E554FEF8-5AE9-574F-98F3-F9E9B4C806B8}" type="presParOf" srcId="{986F3E28-F397-F144-B788-7207E86CF56D}" destId="{C1832B61-DB97-214E-BF32-8E7F422BB3B8}" srcOrd="0" destOrd="0" presId="urn:microsoft.com/office/officeart/2005/8/layout/hProcess3"/>
    <dgm:cxn modelId="{4489584D-B77A-184C-B451-E51B38D544AB}" type="presParOf" srcId="{986F3E28-F397-F144-B788-7207E86CF56D}" destId="{1EA7ED08-EC10-1B4B-B44B-E6C8BE0F9542}" srcOrd="1" destOrd="0" presId="urn:microsoft.com/office/officeart/2005/8/layout/hProcess3"/>
    <dgm:cxn modelId="{A1373B67-AFF0-EF43-A793-3C31B5AF8DA6}" type="presParOf" srcId="{986F3E28-F397-F144-B788-7207E86CF56D}" destId="{5C47107E-E3BE-084D-998A-86ED6E053CD2}" srcOrd="2" destOrd="0" presId="urn:microsoft.com/office/officeart/2005/8/layout/hProcess3"/>
    <dgm:cxn modelId="{966B0D61-BB03-3746-B671-B704C62A6031}" type="presParOf" srcId="{986F3E28-F397-F144-B788-7207E86CF56D}" destId="{50C84D5A-9F5D-A349-B368-5AE5C7983384}" srcOrd="3" destOrd="0" presId="urn:microsoft.com/office/officeart/2005/8/layout/hProcess3"/>
    <dgm:cxn modelId="{0F57BBFF-9ACF-9E44-A755-F022DF698BC7}" type="presParOf" srcId="{A1E71BC0-F0AC-184B-88CB-7FD4593C95A0}" destId="{F15CD7E7-2E30-4448-9BE3-DD6C61FABA6A}" srcOrd="2" destOrd="0" presId="urn:microsoft.com/office/officeart/2005/8/layout/hProcess3"/>
    <dgm:cxn modelId="{AE725F55-05FB-354A-9D25-EDCC84C295E7}" type="presParOf" srcId="{A1E71BC0-F0AC-184B-88CB-7FD4593C95A0}" destId="{C7EAE639-9740-544E-B650-DDF53E504E15}" srcOrd="3" destOrd="0" presId="urn:microsoft.com/office/officeart/2005/8/layout/hProcess3"/>
    <dgm:cxn modelId="{04F992DF-216F-E245-ADDB-CE724535B8E8}" type="presParOf" srcId="{C7EAE639-9740-544E-B650-DDF53E504E15}" destId="{9BF28666-D238-B443-AACC-549603198E74}" srcOrd="0" destOrd="0" presId="urn:microsoft.com/office/officeart/2005/8/layout/hProcess3"/>
    <dgm:cxn modelId="{BBB211A2-8EB8-1D4B-BCBF-F5B395C4E0BF}" type="presParOf" srcId="{C7EAE639-9740-544E-B650-DDF53E504E15}" destId="{AEF8F863-1B61-704F-85BA-1899A64A985A}" srcOrd="1" destOrd="0" presId="urn:microsoft.com/office/officeart/2005/8/layout/hProcess3"/>
    <dgm:cxn modelId="{87BF3171-EB67-4245-B217-B030CC85292F}" type="presParOf" srcId="{C7EAE639-9740-544E-B650-DDF53E504E15}" destId="{617DB3BC-2AEE-B94A-97C6-E236FDB82601}" srcOrd="2" destOrd="0" presId="urn:microsoft.com/office/officeart/2005/8/layout/hProcess3"/>
    <dgm:cxn modelId="{D801A19F-4AD6-CF4E-93CA-A161F77FFDEE}" type="presParOf" srcId="{C7EAE639-9740-544E-B650-DDF53E504E15}" destId="{517E796A-D073-3A4C-9722-86573E5E0C06}" srcOrd="3" destOrd="0" presId="urn:microsoft.com/office/officeart/2005/8/layout/hProcess3"/>
    <dgm:cxn modelId="{4CE352F2-9DFE-CC4B-A51D-5A0A79B13D35}" type="presParOf" srcId="{A1E71BC0-F0AC-184B-88CB-7FD4593C95A0}" destId="{D3F1E52A-2676-2C4C-8674-02D2BF0382A1}" srcOrd="4" destOrd="0" presId="urn:microsoft.com/office/officeart/2005/8/layout/hProcess3"/>
    <dgm:cxn modelId="{CB068E0D-C8F6-EA45-B65A-7D006827EFD8}" type="presParOf" srcId="{A1E71BC0-F0AC-184B-88CB-7FD4593C95A0}" destId="{E6C1D6C0-87F4-8244-BDCA-B2CD829CCD4D}" srcOrd="5" destOrd="0" presId="urn:microsoft.com/office/officeart/2005/8/layout/hProcess3"/>
    <dgm:cxn modelId="{158BF823-85E5-4C4A-AB34-823AA129006D}" type="presParOf" srcId="{E6C1D6C0-87F4-8244-BDCA-B2CD829CCD4D}" destId="{760F55E9-0CE0-0147-BF38-59EEAF01E857}" srcOrd="0" destOrd="0" presId="urn:microsoft.com/office/officeart/2005/8/layout/hProcess3"/>
    <dgm:cxn modelId="{4486CD03-F040-D141-AA75-766656D9A38C}" type="presParOf" srcId="{E6C1D6C0-87F4-8244-BDCA-B2CD829CCD4D}" destId="{98C7C0E6-CBB0-9A40-BA42-30F90780B452}" srcOrd="1" destOrd="0" presId="urn:microsoft.com/office/officeart/2005/8/layout/hProcess3"/>
    <dgm:cxn modelId="{08EB80C8-966B-0A41-A922-D71FF2DAA674}" type="presParOf" srcId="{E6C1D6C0-87F4-8244-BDCA-B2CD829CCD4D}" destId="{8E58FEC7-BD86-5F47-9C01-47C0DBA46031}" srcOrd="2" destOrd="0" presId="urn:microsoft.com/office/officeart/2005/8/layout/hProcess3"/>
    <dgm:cxn modelId="{F47DB6CA-B761-654E-9319-05AF55CA6159}" type="presParOf" srcId="{E6C1D6C0-87F4-8244-BDCA-B2CD829CCD4D}" destId="{C3CFF904-1941-3148-BA02-A0D01DAB70D4}" srcOrd="3" destOrd="0" presId="urn:microsoft.com/office/officeart/2005/8/layout/hProcess3"/>
    <dgm:cxn modelId="{43066C23-DF45-714E-9AC8-B64368A4A74E}" type="presParOf" srcId="{A1E71BC0-F0AC-184B-88CB-7FD4593C95A0}" destId="{051F2CC2-05E2-B143-9ADC-135995DA3DA0}" srcOrd="6" destOrd="0" presId="urn:microsoft.com/office/officeart/2005/8/layout/hProcess3"/>
    <dgm:cxn modelId="{B3DDB870-08E1-074D-B156-198E95FA882E}" type="presParOf" srcId="{A1E71BC0-F0AC-184B-88CB-7FD4593C95A0}" destId="{B9F6BBEF-2C3B-7540-8DA2-C3475512685D}" srcOrd="7" destOrd="0" presId="urn:microsoft.com/office/officeart/2005/8/layout/hProcess3"/>
    <dgm:cxn modelId="{B04716A0-DDAA-1A4D-A4D5-8369796676F4}" type="presParOf" srcId="{A1E71BC0-F0AC-184B-88CB-7FD4593C95A0}" destId="{AF923C34-1D59-8643-9B10-862BDB983B1E}" srcOrd="8" destOrd="0" presId="urn:microsoft.com/office/officeart/2005/8/layout/h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F7BD5A7-B320-5C49-87E3-36122E0E7125}"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en-GB"/>
        </a:p>
      </dgm:t>
    </dgm:pt>
    <dgm:pt modelId="{F69FEE82-8622-F149-8E4B-B4F32F64E3AC}">
      <dgm:prSet phldrT="[Text]"/>
      <dgm:spPr/>
      <dgm:t>
        <a:bodyPr/>
        <a:lstStyle/>
        <a:p>
          <a:pPr rtl="1"/>
          <a:r>
            <a:rPr lang="ar-SA" dirty="0"/>
            <a:t>أحوال الأب </a:t>
          </a:r>
          <a:endParaRPr lang="en-GB" dirty="0"/>
        </a:p>
      </dgm:t>
    </dgm:pt>
    <dgm:pt modelId="{AF750EDB-68F8-AB41-AF49-4DD1C655DB79}" type="parTrans" cxnId="{8109C173-AE6C-5F46-B631-16281E92D281}">
      <dgm:prSet/>
      <dgm:spPr/>
      <dgm:t>
        <a:bodyPr/>
        <a:lstStyle/>
        <a:p>
          <a:endParaRPr lang="en-GB"/>
        </a:p>
      </dgm:t>
    </dgm:pt>
    <dgm:pt modelId="{A47A9928-05AD-7C42-A6B6-5EC28CD0E412}" type="sibTrans" cxnId="{8109C173-AE6C-5F46-B631-16281E92D281}">
      <dgm:prSet/>
      <dgm:spPr/>
      <dgm:t>
        <a:bodyPr/>
        <a:lstStyle/>
        <a:p>
          <a:endParaRPr lang="en-GB"/>
        </a:p>
      </dgm:t>
    </dgm:pt>
    <dgm:pt modelId="{AD00F73A-217E-914C-A3CD-D3C8FB5E02E6}" type="asst">
      <dgm:prSet phldrT="[Text]"/>
      <dgm:spPr/>
      <dgm:t>
        <a:bodyPr/>
        <a:lstStyle/>
        <a:p>
          <a:r>
            <a:rPr lang="ar-SA" dirty="0"/>
            <a:t>1- يرث بطريق الفرض إذا كلن للمتوفى فرع وارث ذكر ونصيبه السدس</a:t>
          </a:r>
          <a:endParaRPr lang="en-GB" dirty="0"/>
        </a:p>
      </dgm:t>
    </dgm:pt>
    <dgm:pt modelId="{3348572A-C01E-2B43-B8C3-0619B39F2E76}" type="parTrans" cxnId="{E95E45D5-E92D-5F4C-AC65-1DBEEA2F7691}">
      <dgm:prSet/>
      <dgm:spPr/>
      <dgm:t>
        <a:bodyPr/>
        <a:lstStyle/>
        <a:p>
          <a:endParaRPr lang="en-GB"/>
        </a:p>
      </dgm:t>
    </dgm:pt>
    <dgm:pt modelId="{C3F0B9D7-8459-0E4C-B615-2EE398E382C9}" type="sibTrans" cxnId="{E95E45D5-E92D-5F4C-AC65-1DBEEA2F7691}">
      <dgm:prSet/>
      <dgm:spPr/>
      <dgm:t>
        <a:bodyPr/>
        <a:lstStyle/>
        <a:p>
          <a:endParaRPr lang="en-GB"/>
        </a:p>
      </dgm:t>
    </dgm:pt>
    <dgm:pt modelId="{778AF43A-68C7-FF4D-83F9-7E3E7CE97DA0}">
      <dgm:prSet phldrT="[Text]"/>
      <dgm:spPr/>
      <dgm:t>
        <a:bodyPr/>
        <a:lstStyle/>
        <a:p>
          <a:r>
            <a:rPr lang="ar-SA" dirty="0"/>
            <a:t>فيرث أولاً السدس ثم يأخذ المتبقي بعد توزيع الفروض بالتعصيب</a:t>
          </a:r>
          <a:endParaRPr lang="en-GB" dirty="0"/>
        </a:p>
      </dgm:t>
    </dgm:pt>
    <dgm:pt modelId="{A74380E6-3BBC-8A46-A862-2A4D938DF1C6}" type="parTrans" cxnId="{D1EAC1CB-CE18-9B4D-B768-5C56DCFCF9B6}">
      <dgm:prSet/>
      <dgm:spPr/>
      <dgm:t>
        <a:bodyPr/>
        <a:lstStyle/>
        <a:p>
          <a:endParaRPr lang="en-GB"/>
        </a:p>
      </dgm:t>
    </dgm:pt>
    <dgm:pt modelId="{246BAE78-858C-4B4A-8D0B-7CE27AA39413}" type="sibTrans" cxnId="{D1EAC1CB-CE18-9B4D-B768-5C56DCFCF9B6}">
      <dgm:prSet/>
      <dgm:spPr/>
      <dgm:t>
        <a:bodyPr/>
        <a:lstStyle/>
        <a:p>
          <a:endParaRPr lang="en-GB"/>
        </a:p>
      </dgm:t>
    </dgm:pt>
    <dgm:pt modelId="{CC21AD1B-317B-D745-AF6E-26CCFF8C308D}">
      <dgm:prSet phldrT="[Text]"/>
      <dgm:spPr/>
      <dgm:t>
        <a:bodyPr/>
        <a:lstStyle/>
        <a:p>
          <a:r>
            <a:rPr lang="ar-SA" dirty="0"/>
            <a:t>3- أن يرث بطريق الفرض والتعصيب عند وجود فرع وارث أنثى</a:t>
          </a:r>
          <a:endParaRPr lang="en-GB" dirty="0"/>
        </a:p>
      </dgm:t>
    </dgm:pt>
    <dgm:pt modelId="{FD9E8540-CCF1-6943-B8D4-A66BCA0055C6}" type="parTrans" cxnId="{E682742B-D017-8B44-9033-05EDF9304EF6}">
      <dgm:prSet/>
      <dgm:spPr/>
      <dgm:t>
        <a:bodyPr/>
        <a:lstStyle/>
        <a:p>
          <a:endParaRPr lang="en-GB"/>
        </a:p>
      </dgm:t>
    </dgm:pt>
    <dgm:pt modelId="{E4F3C3FC-4E1B-D241-85D2-376CF7301C8A}" type="sibTrans" cxnId="{E682742B-D017-8B44-9033-05EDF9304EF6}">
      <dgm:prSet/>
      <dgm:spPr/>
      <dgm:t>
        <a:bodyPr/>
        <a:lstStyle/>
        <a:p>
          <a:endParaRPr lang="en-GB"/>
        </a:p>
      </dgm:t>
    </dgm:pt>
    <dgm:pt modelId="{66941A64-B44A-8747-ADA9-032F253C0402}">
      <dgm:prSet phldrT="[Text]"/>
      <dgm:spPr/>
      <dgm:t>
        <a:bodyPr/>
        <a:lstStyle/>
        <a:p>
          <a:r>
            <a:rPr lang="ar-SA" dirty="0"/>
            <a:t>2- يرث بطريق التعصيب عند عدم الفرع الوارث مطلقاً، فيأخذ التركة كلها عند انتهاء أصحاب الفروض مثل الأم</a:t>
          </a:r>
          <a:endParaRPr lang="en-GB" dirty="0"/>
        </a:p>
      </dgm:t>
    </dgm:pt>
    <dgm:pt modelId="{B05D3A30-813F-AB41-8BB5-E7F6539152E1}" type="parTrans" cxnId="{5780A369-AAE9-1544-A78B-5D5F68D96840}">
      <dgm:prSet/>
      <dgm:spPr/>
      <dgm:t>
        <a:bodyPr/>
        <a:lstStyle/>
        <a:p>
          <a:endParaRPr lang="en-GB"/>
        </a:p>
      </dgm:t>
    </dgm:pt>
    <dgm:pt modelId="{528DCDE9-6E6D-954F-A7BE-A8FE25CB4506}" type="sibTrans" cxnId="{5780A369-AAE9-1544-A78B-5D5F68D96840}">
      <dgm:prSet/>
      <dgm:spPr/>
      <dgm:t>
        <a:bodyPr/>
        <a:lstStyle/>
        <a:p>
          <a:endParaRPr lang="en-GB"/>
        </a:p>
      </dgm:t>
    </dgm:pt>
    <dgm:pt modelId="{55086381-8FD6-7C43-81D9-F259D9AB3075}" type="pres">
      <dgm:prSet presAssocID="{7F7BD5A7-B320-5C49-87E3-36122E0E7125}" presName="hierChild1" presStyleCnt="0">
        <dgm:presLayoutVars>
          <dgm:orgChart val="1"/>
          <dgm:chPref val="1"/>
          <dgm:dir/>
          <dgm:animOne val="branch"/>
          <dgm:animLvl val="lvl"/>
          <dgm:resizeHandles/>
        </dgm:presLayoutVars>
      </dgm:prSet>
      <dgm:spPr/>
    </dgm:pt>
    <dgm:pt modelId="{B075F0A1-9A9D-B94F-920B-6D04898520D2}" type="pres">
      <dgm:prSet presAssocID="{F69FEE82-8622-F149-8E4B-B4F32F64E3AC}" presName="hierRoot1" presStyleCnt="0">
        <dgm:presLayoutVars>
          <dgm:hierBranch val="init"/>
        </dgm:presLayoutVars>
      </dgm:prSet>
      <dgm:spPr/>
    </dgm:pt>
    <dgm:pt modelId="{702A5E13-1CBE-9946-8B1C-614155FBB96B}" type="pres">
      <dgm:prSet presAssocID="{F69FEE82-8622-F149-8E4B-B4F32F64E3AC}" presName="rootComposite1" presStyleCnt="0"/>
      <dgm:spPr/>
    </dgm:pt>
    <dgm:pt modelId="{349C6F67-9393-154C-9262-35372A23BF2A}" type="pres">
      <dgm:prSet presAssocID="{F69FEE82-8622-F149-8E4B-B4F32F64E3AC}" presName="rootText1" presStyleLbl="node0" presStyleIdx="0" presStyleCnt="1">
        <dgm:presLayoutVars>
          <dgm:chPref val="3"/>
        </dgm:presLayoutVars>
      </dgm:prSet>
      <dgm:spPr/>
    </dgm:pt>
    <dgm:pt modelId="{9DB77A58-0F0B-C944-AD5C-1D340D9611E1}" type="pres">
      <dgm:prSet presAssocID="{F69FEE82-8622-F149-8E4B-B4F32F64E3AC}" presName="rootConnector1" presStyleLbl="node1" presStyleIdx="0" presStyleCnt="0"/>
      <dgm:spPr/>
    </dgm:pt>
    <dgm:pt modelId="{C700A95C-1A4F-1C44-878E-330A5DBA2B7E}" type="pres">
      <dgm:prSet presAssocID="{F69FEE82-8622-F149-8E4B-B4F32F64E3AC}" presName="hierChild2" presStyleCnt="0"/>
      <dgm:spPr/>
    </dgm:pt>
    <dgm:pt modelId="{4837CA5C-4B41-A745-A139-9E7BCB9DF9DF}" type="pres">
      <dgm:prSet presAssocID="{A74380E6-3BBC-8A46-A862-2A4D938DF1C6}" presName="Name37" presStyleLbl="parChTrans1D2" presStyleIdx="0" presStyleCnt="4"/>
      <dgm:spPr/>
    </dgm:pt>
    <dgm:pt modelId="{A50E6BD1-7E0A-7D42-9959-A17C65E479D9}" type="pres">
      <dgm:prSet presAssocID="{778AF43A-68C7-FF4D-83F9-7E3E7CE97DA0}" presName="hierRoot2" presStyleCnt="0">
        <dgm:presLayoutVars>
          <dgm:hierBranch val="init"/>
        </dgm:presLayoutVars>
      </dgm:prSet>
      <dgm:spPr/>
    </dgm:pt>
    <dgm:pt modelId="{D02440D5-A564-AB42-B5BC-C3B14F7654D8}" type="pres">
      <dgm:prSet presAssocID="{778AF43A-68C7-FF4D-83F9-7E3E7CE97DA0}" presName="rootComposite" presStyleCnt="0"/>
      <dgm:spPr/>
    </dgm:pt>
    <dgm:pt modelId="{5F4B64B9-F84C-094B-80E7-97703AADB9D4}" type="pres">
      <dgm:prSet presAssocID="{778AF43A-68C7-FF4D-83F9-7E3E7CE97DA0}" presName="rootText" presStyleLbl="node2" presStyleIdx="0" presStyleCnt="3" custLinFactNeighborX="21000" custLinFactNeighborY="2974">
        <dgm:presLayoutVars>
          <dgm:chPref val="3"/>
        </dgm:presLayoutVars>
      </dgm:prSet>
      <dgm:spPr/>
    </dgm:pt>
    <dgm:pt modelId="{0430C6D9-031A-6147-A1C7-70FE5F9FB11B}" type="pres">
      <dgm:prSet presAssocID="{778AF43A-68C7-FF4D-83F9-7E3E7CE97DA0}" presName="rootConnector" presStyleLbl="node2" presStyleIdx="0" presStyleCnt="3"/>
      <dgm:spPr/>
    </dgm:pt>
    <dgm:pt modelId="{A728CD79-1896-6748-85F8-ADED03D0F296}" type="pres">
      <dgm:prSet presAssocID="{778AF43A-68C7-FF4D-83F9-7E3E7CE97DA0}" presName="hierChild4" presStyleCnt="0"/>
      <dgm:spPr/>
    </dgm:pt>
    <dgm:pt modelId="{82131936-EBD1-A640-9F98-64F5BFBCD3D0}" type="pres">
      <dgm:prSet presAssocID="{778AF43A-68C7-FF4D-83F9-7E3E7CE97DA0}" presName="hierChild5" presStyleCnt="0"/>
      <dgm:spPr/>
    </dgm:pt>
    <dgm:pt modelId="{6E7BDEE4-92ED-6646-AA6C-237EEAE4C9A3}" type="pres">
      <dgm:prSet presAssocID="{FD9E8540-CCF1-6943-B8D4-A66BCA0055C6}" presName="Name37" presStyleLbl="parChTrans1D2" presStyleIdx="1" presStyleCnt="4"/>
      <dgm:spPr/>
    </dgm:pt>
    <dgm:pt modelId="{D6988EA7-45EC-6049-B309-6B28363E288B}" type="pres">
      <dgm:prSet presAssocID="{CC21AD1B-317B-D745-AF6E-26CCFF8C308D}" presName="hierRoot2" presStyleCnt="0">
        <dgm:presLayoutVars>
          <dgm:hierBranch val="init"/>
        </dgm:presLayoutVars>
      </dgm:prSet>
      <dgm:spPr/>
    </dgm:pt>
    <dgm:pt modelId="{1BE37000-DB8B-7F43-BB24-6C4C92E4EB43}" type="pres">
      <dgm:prSet presAssocID="{CC21AD1B-317B-D745-AF6E-26CCFF8C308D}" presName="rootComposite" presStyleCnt="0"/>
      <dgm:spPr/>
    </dgm:pt>
    <dgm:pt modelId="{7274E40C-3F48-644A-AC23-7BEAB9A064EB}" type="pres">
      <dgm:prSet presAssocID="{CC21AD1B-317B-D745-AF6E-26CCFF8C308D}" presName="rootText" presStyleLbl="node2" presStyleIdx="1" presStyleCnt="3">
        <dgm:presLayoutVars>
          <dgm:chPref val="3"/>
        </dgm:presLayoutVars>
      </dgm:prSet>
      <dgm:spPr/>
    </dgm:pt>
    <dgm:pt modelId="{8EC13D94-2EEE-3549-9457-28E4B7B8B34C}" type="pres">
      <dgm:prSet presAssocID="{CC21AD1B-317B-D745-AF6E-26CCFF8C308D}" presName="rootConnector" presStyleLbl="node2" presStyleIdx="1" presStyleCnt="3"/>
      <dgm:spPr/>
    </dgm:pt>
    <dgm:pt modelId="{67D08F2C-B1A6-8B4B-89A1-579F83BEE23F}" type="pres">
      <dgm:prSet presAssocID="{CC21AD1B-317B-D745-AF6E-26CCFF8C308D}" presName="hierChild4" presStyleCnt="0"/>
      <dgm:spPr/>
    </dgm:pt>
    <dgm:pt modelId="{3869CB88-AC3A-1C4D-B49D-B0B6360F5B88}" type="pres">
      <dgm:prSet presAssocID="{CC21AD1B-317B-D745-AF6E-26CCFF8C308D}" presName="hierChild5" presStyleCnt="0"/>
      <dgm:spPr/>
    </dgm:pt>
    <dgm:pt modelId="{632E1118-71C1-B544-BB9C-A21EB940CAAD}" type="pres">
      <dgm:prSet presAssocID="{B05D3A30-813F-AB41-8BB5-E7F6539152E1}" presName="Name37" presStyleLbl="parChTrans1D2" presStyleIdx="2" presStyleCnt="4"/>
      <dgm:spPr/>
    </dgm:pt>
    <dgm:pt modelId="{33A3F316-E65A-1A4B-B256-7C1A0DC5D4EF}" type="pres">
      <dgm:prSet presAssocID="{66941A64-B44A-8747-ADA9-032F253C0402}" presName="hierRoot2" presStyleCnt="0">
        <dgm:presLayoutVars>
          <dgm:hierBranch val="init"/>
        </dgm:presLayoutVars>
      </dgm:prSet>
      <dgm:spPr/>
    </dgm:pt>
    <dgm:pt modelId="{485584DE-2316-6945-BDFA-888A7CE8527C}" type="pres">
      <dgm:prSet presAssocID="{66941A64-B44A-8747-ADA9-032F253C0402}" presName="rootComposite" presStyleCnt="0"/>
      <dgm:spPr/>
    </dgm:pt>
    <dgm:pt modelId="{994589CD-5708-7E43-A4C7-30EBC7650230}" type="pres">
      <dgm:prSet presAssocID="{66941A64-B44A-8747-ADA9-032F253C0402}" presName="rootText" presStyleLbl="node2" presStyleIdx="2" presStyleCnt="3">
        <dgm:presLayoutVars>
          <dgm:chPref val="3"/>
        </dgm:presLayoutVars>
      </dgm:prSet>
      <dgm:spPr/>
    </dgm:pt>
    <dgm:pt modelId="{3A3759BE-CA64-AC49-A5B4-0719C7357723}" type="pres">
      <dgm:prSet presAssocID="{66941A64-B44A-8747-ADA9-032F253C0402}" presName="rootConnector" presStyleLbl="node2" presStyleIdx="2" presStyleCnt="3"/>
      <dgm:spPr/>
    </dgm:pt>
    <dgm:pt modelId="{21AA2550-AD94-364C-853A-71803A6F3069}" type="pres">
      <dgm:prSet presAssocID="{66941A64-B44A-8747-ADA9-032F253C0402}" presName="hierChild4" presStyleCnt="0"/>
      <dgm:spPr/>
    </dgm:pt>
    <dgm:pt modelId="{D2E5689A-B623-3241-92D0-5993A815E832}" type="pres">
      <dgm:prSet presAssocID="{66941A64-B44A-8747-ADA9-032F253C0402}" presName="hierChild5" presStyleCnt="0"/>
      <dgm:spPr/>
    </dgm:pt>
    <dgm:pt modelId="{1D6A41AA-EC94-E340-9BBC-75FB7007050D}" type="pres">
      <dgm:prSet presAssocID="{F69FEE82-8622-F149-8E4B-B4F32F64E3AC}" presName="hierChild3" presStyleCnt="0"/>
      <dgm:spPr/>
    </dgm:pt>
    <dgm:pt modelId="{96D2832F-E19C-3547-B29F-33A78B45639E}" type="pres">
      <dgm:prSet presAssocID="{3348572A-C01E-2B43-B8C3-0619B39F2E76}" presName="Name111" presStyleLbl="parChTrans1D2" presStyleIdx="3" presStyleCnt="4"/>
      <dgm:spPr/>
    </dgm:pt>
    <dgm:pt modelId="{49F8B3D9-8296-F742-A5C2-37F3D1341A00}" type="pres">
      <dgm:prSet presAssocID="{AD00F73A-217E-914C-A3CD-D3C8FB5E02E6}" presName="hierRoot3" presStyleCnt="0">
        <dgm:presLayoutVars>
          <dgm:hierBranch val="init"/>
        </dgm:presLayoutVars>
      </dgm:prSet>
      <dgm:spPr/>
    </dgm:pt>
    <dgm:pt modelId="{CEB1D273-6E5D-7D44-A092-2194EADE3E09}" type="pres">
      <dgm:prSet presAssocID="{AD00F73A-217E-914C-A3CD-D3C8FB5E02E6}" presName="rootComposite3" presStyleCnt="0"/>
      <dgm:spPr/>
    </dgm:pt>
    <dgm:pt modelId="{60083EC0-5AD3-F943-81DA-2391CF03691F}" type="pres">
      <dgm:prSet presAssocID="{AD00F73A-217E-914C-A3CD-D3C8FB5E02E6}" presName="rootText3" presStyleLbl="asst1" presStyleIdx="0" presStyleCnt="1" custScaleX="107514">
        <dgm:presLayoutVars>
          <dgm:chPref val="3"/>
        </dgm:presLayoutVars>
      </dgm:prSet>
      <dgm:spPr/>
    </dgm:pt>
    <dgm:pt modelId="{560A648B-DB3B-6142-A41A-679B5B0F4EA5}" type="pres">
      <dgm:prSet presAssocID="{AD00F73A-217E-914C-A3CD-D3C8FB5E02E6}" presName="rootConnector3" presStyleLbl="asst1" presStyleIdx="0" presStyleCnt="1"/>
      <dgm:spPr/>
    </dgm:pt>
    <dgm:pt modelId="{E9D9ACA5-4E38-7144-8ACE-0B778DAFAEDC}" type="pres">
      <dgm:prSet presAssocID="{AD00F73A-217E-914C-A3CD-D3C8FB5E02E6}" presName="hierChild6" presStyleCnt="0"/>
      <dgm:spPr/>
    </dgm:pt>
    <dgm:pt modelId="{C08C4B84-9F62-4344-AC0C-DBA2368A96D7}" type="pres">
      <dgm:prSet presAssocID="{AD00F73A-217E-914C-A3CD-D3C8FB5E02E6}" presName="hierChild7" presStyleCnt="0"/>
      <dgm:spPr/>
    </dgm:pt>
  </dgm:ptLst>
  <dgm:cxnLst>
    <dgm:cxn modelId="{E682742B-D017-8B44-9033-05EDF9304EF6}" srcId="{F69FEE82-8622-F149-8E4B-B4F32F64E3AC}" destId="{CC21AD1B-317B-D745-AF6E-26CCFF8C308D}" srcOrd="2" destOrd="0" parTransId="{FD9E8540-CCF1-6943-B8D4-A66BCA0055C6}" sibTransId="{E4F3C3FC-4E1B-D241-85D2-376CF7301C8A}"/>
    <dgm:cxn modelId="{EAEA483F-3BBB-C74F-A746-655E856B1AEC}" type="presOf" srcId="{AD00F73A-217E-914C-A3CD-D3C8FB5E02E6}" destId="{560A648B-DB3B-6142-A41A-679B5B0F4EA5}" srcOrd="1" destOrd="0" presId="urn:microsoft.com/office/officeart/2005/8/layout/orgChart1"/>
    <dgm:cxn modelId="{ACB25740-5F70-5048-9FF0-4D1BDB32BEBE}" type="presOf" srcId="{F69FEE82-8622-F149-8E4B-B4F32F64E3AC}" destId="{9DB77A58-0F0B-C944-AD5C-1D340D9611E1}" srcOrd="1" destOrd="0" presId="urn:microsoft.com/office/officeart/2005/8/layout/orgChart1"/>
    <dgm:cxn modelId="{B9DB1B50-8048-E548-9FCB-1698F842845C}" type="presOf" srcId="{66941A64-B44A-8747-ADA9-032F253C0402}" destId="{994589CD-5708-7E43-A4C7-30EBC7650230}" srcOrd="0" destOrd="0" presId="urn:microsoft.com/office/officeart/2005/8/layout/orgChart1"/>
    <dgm:cxn modelId="{2A50D250-2D4A-0D47-A8E7-35FF0218DFC0}" type="presOf" srcId="{A74380E6-3BBC-8A46-A862-2A4D938DF1C6}" destId="{4837CA5C-4B41-A745-A139-9E7BCB9DF9DF}" srcOrd="0" destOrd="0" presId="urn:microsoft.com/office/officeart/2005/8/layout/orgChart1"/>
    <dgm:cxn modelId="{2E6BF266-DC8E-9543-9EBB-269E02E474CC}" type="presOf" srcId="{7F7BD5A7-B320-5C49-87E3-36122E0E7125}" destId="{55086381-8FD6-7C43-81D9-F259D9AB3075}" srcOrd="0" destOrd="0" presId="urn:microsoft.com/office/officeart/2005/8/layout/orgChart1"/>
    <dgm:cxn modelId="{5780A369-AAE9-1544-A78B-5D5F68D96840}" srcId="{F69FEE82-8622-F149-8E4B-B4F32F64E3AC}" destId="{66941A64-B44A-8747-ADA9-032F253C0402}" srcOrd="3" destOrd="0" parTransId="{B05D3A30-813F-AB41-8BB5-E7F6539152E1}" sibTransId="{528DCDE9-6E6D-954F-A7BE-A8FE25CB4506}"/>
    <dgm:cxn modelId="{8109C173-AE6C-5F46-B631-16281E92D281}" srcId="{7F7BD5A7-B320-5C49-87E3-36122E0E7125}" destId="{F69FEE82-8622-F149-8E4B-B4F32F64E3AC}" srcOrd="0" destOrd="0" parTransId="{AF750EDB-68F8-AB41-AF49-4DD1C655DB79}" sibTransId="{A47A9928-05AD-7C42-A6B6-5EC28CD0E412}"/>
    <dgm:cxn modelId="{87F4389A-BD05-9D42-A217-054F33683A45}" type="presOf" srcId="{AD00F73A-217E-914C-A3CD-D3C8FB5E02E6}" destId="{60083EC0-5AD3-F943-81DA-2391CF03691F}" srcOrd="0" destOrd="0" presId="urn:microsoft.com/office/officeart/2005/8/layout/orgChart1"/>
    <dgm:cxn modelId="{00A217A3-CA07-4947-9059-27071F78DCB3}" type="presOf" srcId="{778AF43A-68C7-FF4D-83F9-7E3E7CE97DA0}" destId="{0430C6D9-031A-6147-A1C7-70FE5F9FB11B}" srcOrd="1" destOrd="0" presId="urn:microsoft.com/office/officeart/2005/8/layout/orgChart1"/>
    <dgm:cxn modelId="{24C47BA4-3229-FE41-8B7E-8110FB7D811A}" type="presOf" srcId="{66941A64-B44A-8747-ADA9-032F253C0402}" destId="{3A3759BE-CA64-AC49-A5B4-0719C7357723}" srcOrd="1" destOrd="0" presId="urn:microsoft.com/office/officeart/2005/8/layout/orgChart1"/>
    <dgm:cxn modelId="{C71C8DB0-0C5E-F94C-A4D3-3AB69D417FED}" type="presOf" srcId="{FD9E8540-CCF1-6943-B8D4-A66BCA0055C6}" destId="{6E7BDEE4-92ED-6646-AA6C-237EEAE4C9A3}" srcOrd="0" destOrd="0" presId="urn:microsoft.com/office/officeart/2005/8/layout/orgChart1"/>
    <dgm:cxn modelId="{D474D2B7-2CBB-3242-99D8-201F7E9A6E1F}" type="presOf" srcId="{CC21AD1B-317B-D745-AF6E-26CCFF8C308D}" destId="{7274E40C-3F48-644A-AC23-7BEAB9A064EB}" srcOrd="0" destOrd="0" presId="urn:microsoft.com/office/officeart/2005/8/layout/orgChart1"/>
    <dgm:cxn modelId="{8FE52BC2-88A3-2842-840A-FD0FC2737A7E}" type="presOf" srcId="{778AF43A-68C7-FF4D-83F9-7E3E7CE97DA0}" destId="{5F4B64B9-F84C-094B-80E7-97703AADB9D4}" srcOrd="0" destOrd="0" presId="urn:microsoft.com/office/officeart/2005/8/layout/orgChart1"/>
    <dgm:cxn modelId="{D1EAC1CB-CE18-9B4D-B768-5C56DCFCF9B6}" srcId="{F69FEE82-8622-F149-8E4B-B4F32F64E3AC}" destId="{778AF43A-68C7-FF4D-83F9-7E3E7CE97DA0}" srcOrd="1" destOrd="0" parTransId="{A74380E6-3BBC-8A46-A862-2A4D938DF1C6}" sibTransId="{246BAE78-858C-4B4A-8D0B-7CE27AA39413}"/>
    <dgm:cxn modelId="{E95E45D5-E92D-5F4C-AC65-1DBEEA2F7691}" srcId="{F69FEE82-8622-F149-8E4B-B4F32F64E3AC}" destId="{AD00F73A-217E-914C-A3CD-D3C8FB5E02E6}" srcOrd="0" destOrd="0" parTransId="{3348572A-C01E-2B43-B8C3-0619B39F2E76}" sibTransId="{C3F0B9D7-8459-0E4C-B615-2EE398E382C9}"/>
    <dgm:cxn modelId="{27AAE1EB-F357-7C4A-9F9B-1FB268ACFD03}" type="presOf" srcId="{B05D3A30-813F-AB41-8BB5-E7F6539152E1}" destId="{632E1118-71C1-B544-BB9C-A21EB940CAAD}" srcOrd="0" destOrd="0" presId="urn:microsoft.com/office/officeart/2005/8/layout/orgChart1"/>
    <dgm:cxn modelId="{C04FB6F2-1EDF-1C4A-8761-8B1801AE33CF}" type="presOf" srcId="{3348572A-C01E-2B43-B8C3-0619B39F2E76}" destId="{96D2832F-E19C-3547-B29F-33A78B45639E}" srcOrd="0" destOrd="0" presId="urn:microsoft.com/office/officeart/2005/8/layout/orgChart1"/>
    <dgm:cxn modelId="{549BFBF5-40D8-B041-B32C-580646E539CD}" type="presOf" srcId="{CC21AD1B-317B-D745-AF6E-26CCFF8C308D}" destId="{8EC13D94-2EEE-3549-9457-28E4B7B8B34C}" srcOrd="1" destOrd="0" presId="urn:microsoft.com/office/officeart/2005/8/layout/orgChart1"/>
    <dgm:cxn modelId="{A5E069FA-6B73-0C44-81E7-867D653D9F9D}" type="presOf" srcId="{F69FEE82-8622-F149-8E4B-B4F32F64E3AC}" destId="{349C6F67-9393-154C-9262-35372A23BF2A}" srcOrd="0" destOrd="0" presId="urn:microsoft.com/office/officeart/2005/8/layout/orgChart1"/>
    <dgm:cxn modelId="{52A601F2-BD7B-014C-B222-DB9AB2ACA450}" type="presParOf" srcId="{55086381-8FD6-7C43-81D9-F259D9AB3075}" destId="{B075F0A1-9A9D-B94F-920B-6D04898520D2}" srcOrd="0" destOrd="0" presId="urn:microsoft.com/office/officeart/2005/8/layout/orgChart1"/>
    <dgm:cxn modelId="{4482733A-058B-C349-A857-5093DE41FDC3}" type="presParOf" srcId="{B075F0A1-9A9D-B94F-920B-6D04898520D2}" destId="{702A5E13-1CBE-9946-8B1C-614155FBB96B}" srcOrd="0" destOrd="0" presId="urn:microsoft.com/office/officeart/2005/8/layout/orgChart1"/>
    <dgm:cxn modelId="{33EFD7C9-CF7C-3A48-B31B-15B582F9C256}" type="presParOf" srcId="{702A5E13-1CBE-9946-8B1C-614155FBB96B}" destId="{349C6F67-9393-154C-9262-35372A23BF2A}" srcOrd="0" destOrd="0" presId="urn:microsoft.com/office/officeart/2005/8/layout/orgChart1"/>
    <dgm:cxn modelId="{EC1881EA-FDC1-6947-9BBE-450FA722AEA9}" type="presParOf" srcId="{702A5E13-1CBE-9946-8B1C-614155FBB96B}" destId="{9DB77A58-0F0B-C944-AD5C-1D340D9611E1}" srcOrd="1" destOrd="0" presId="urn:microsoft.com/office/officeart/2005/8/layout/orgChart1"/>
    <dgm:cxn modelId="{2FA9CD78-1B1B-BF41-A7AF-5A80A10E732E}" type="presParOf" srcId="{B075F0A1-9A9D-B94F-920B-6D04898520D2}" destId="{C700A95C-1A4F-1C44-878E-330A5DBA2B7E}" srcOrd="1" destOrd="0" presId="urn:microsoft.com/office/officeart/2005/8/layout/orgChart1"/>
    <dgm:cxn modelId="{37B16E13-CC14-A443-84BD-357EC790E08B}" type="presParOf" srcId="{C700A95C-1A4F-1C44-878E-330A5DBA2B7E}" destId="{4837CA5C-4B41-A745-A139-9E7BCB9DF9DF}" srcOrd="0" destOrd="0" presId="urn:microsoft.com/office/officeart/2005/8/layout/orgChart1"/>
    <dgm:cxn modelId="{4EBDD832-B232-E944-9A6A-B6E6142E7CA3}" type="presParOf" srcId="{C700A95C-1A4F-1C44-878E-330A5DBA2B7E}" destId="{A50E6BD1-7E0A-7D42-9959-A17C65E479D9}" srcOrd="1" destOrd="0" presId="urn:microsoft.com/office/officeart/2005/8/layout/orgChart1"/>
    <dgm:cxn modelId="{2E5B3074-C671-5B44-8573-8D9AB529A08D}" type="presParOf" srcId="{A50E6BD1-7E0A-7D42-9959-A17C65E479D9}" destId="{D02440D5-A564-AB42-B5BC-C3B14F7654D8}" srcOrd="0" destOrd="0" presId="urn:microsoft.com/office/officeart/2005/8/layout/orgChart1"/>
    <dgm:cxn modelId="{B3C199CB-1521-1341-892A-81C1EC8EE169}" type="presParOf" srcId="{D02440D5-A564-AB42-B5BC-C3B14F7654D8}" destId="{5F4B64B9-F84C-094B-80E7-97703AADB9D4}" srcOrd="0" destOrd="0" presId="urn:microsoft.com/office/officeart/2005/8/layout/orgChart1"/>
    <dgm:cxn modelId="{46247816-A6B9-234C-8B34-C63C3E811361}" type="presParOf" srcId="{D02440D5-A564-AB42-B5BC-C3B14F7654D8}" destId="{0430C6D9-031A-6147-A1C7-70FE5F9FB11B}" srcOrd="1" destOrd="0" presId="urn:microsoft.com/office/officeart/2005/8/layout/orgChart1"/>
    <dgm:cxn modelId="{2D375DE7-5BD8-E648-8ED0-CDBF49DBE57E}" type="presParOf" srcId="{A50E6BD1-7E0A-7D42-9959-A17C65E479D9}" destId="{A728CD79-1896-6748-85F8-ADED03D0F296}" srcOrd="1" destOrd="0" presId="urn:microsoft.com/office/officeart/2005/8/layout/orgChart1"/>
    <dgm:cxn modelId="{C0981E49-C377-7A45-997D-371949F08B1A}" type="presParOf" srcId="{A50E6BD1-7E0A-7D42-9959-A17C65E479D9}" destId="{82131936-EBD1-A640-9F98-64F5BFBCD3D0}" srcOrd="2" destOrd="0" presId="urn:microsoft.com/office/officeart/2005/8/layout/orgChart1"/>
    <dgm:cxn modelId="{C70A98CD-58E7-D649-A88D-FFBC7E04F8A1}" type="presParOf" srcId="{C700A95C-1A4F-1C44-878E-330A5DBA2B7E}" destId="{6E7BDEE4-92ED-6646-AA6C-237EEAE4C9A3}" srcOrd="2" destOrd="0" presId="urn:microsoft.com/office/officeart/2005/8/layout/orgChart1"/>
    <dgm:cxn modelId="{8BADAC42-3205-F443-B185-93C85CFE2073}" type="presParOf" srcId="{C700A95C-1A4F-1C44-878E-330A5DBA2B7E}" destId="{D6988EA7-45EC-6049-B309-6B28363E288B}" srcOrd="3" destOrd="0" presId="urn:microsoft.com/office/officeart/2005/8/layout/orgChart1"/>
    <dgm:cxn modelId="{F75BD366-067F-FA42-A9EE-E6F79E0E0D88}" type="presParOf" srcId="{D6988EA7-45EC-6049-B309-6B28363E288B}" destId="{1BE37000-DB8B-7F43-BB24-6C4C92E4EB43}" srcOrd="0" destOrd="0" presId="urn:microsoft.com/office/officeart/2005/8/layout/orgChart1"/>
    <dgm:cxn modelId="{2FB132CF-A2BA-6648-A483-8C269214E590}" type="presParOf" srcId="{1BE37000-DB8B-7F43-BB24-6C4C92E4EB43}" destId="{7274E40C-3F48-644A-AC23-7BEAB9A064EB}" srcOrd="0" destOrd="0" presId="urn:microsoft.com/office/officeart/2005/8/layout/orgChart1"/>
    <dgm:cxn modelId="{D20F5DC3-72E1-2B42-906B-B0A6F7E8342A}" type="presParOf" srcId="{1BE37000-DB8B-7F43-BB24-6C4C92E4EB43}" destId="{8EC13D94-2EEE-3549-9457-28E4B7B8B34C}" srcOrd="1" destOrd="0" presId="urn:microsoft.com/office/officeart/2005/8/layout/orgChart1"/>
    <dgm:cxn modelId="{5DD73ECC-A461-AC4C-9D5B-CC82FAC235BC}" type="presParOf" srcId="{D6988EA7-45EC-6049-B309-6B28363E288B}" destId="{67D08F2C-B1A6-8B4B-89A1-579F83BEE23F}" srcOrd="1" destOrd="0" presId="urn:microsoft.com/office/officeart/2005/8/layout/orgChart1"/>
    <dgm:cxn modelId="{FE6EDA8E-4651-7741-843A-D9737F41E399}" type="presParOf" srcId="{D6988EA7-45EC-6049-B309-6B28363E288B}" destId="{3869CB88-AC3A-1C4D-B49D-B0B6360F5B88}" srcOrd="2" destOrd="0" presId="urn:microsoft.com/office/officeart/2005/8/layout/orgChart1"/>
    <dgm:cxn modelId="{B83BEE10-27E3-E344-B98B-05DC5B452302}" type="presParOf" srcId="{C700A95C-1A4F-1C44-878E-330A5DBA2B7E}" destId="{632E1118-71C1-B544-BB9C-A21EB940CAAD}" srcOrd="4" destOrd="0" presId="urn:microsoft.com/office/officeart/2005/8/layout/orgChart1"/>
    <dgm:cxn modelId="{94363688-A1BC-354B-960D-E12A59B9AACE}" type="presParOf" srcId="{C700A95C-1A4F-1C44-878E-330A5DBA2B7E}" destId="{33A3F316-E65A-1A4B-B256-7C1A0DC5D4EF}" srcOrd="5" destOrd="0" presId="urn:microsoft.com/office/officeart/2005/8/layout/orgChart1"/>
    <dgm:cxn modelId="{6FDA7BBF-AB22-5A49-B8A4-925E753698C6}" type="presParOf" srcId="{33A3F316-E65A-1A4B-B256-7C1A0DC5D4EF}" destId="{485584DE-2316-6945-BDFA-888A7CE8527C}" srcOrd="0" destOrd="0" presId="urn:microsoft.com/office/officeart/2005/8/layout/orgChart1"/>
    <dgm:cxn modelId="{8F86F313-6D5B-2143-AA07-186E03695B2C}" type="presParOf" srcId="{485584DE-2316-6945-BDFA-888A7CE8527C}" destId="{994589CD-5708-7E43-A4C7-30EBC7650230}" srcOrd="0" destOrd="0" presId="urn:microsoft.com/office/officeart/2005/8/layout/orgChart1"/>
    <dgm:cxn modelId="{D78EB3B9-5381-D146-89B1-883875E30B82}" type="presParOf" srcId="{485584DE-2316-6945-BDFA-888A7CE8527C}" destId="{3A3759BE-CA64-AC49-A5B4-0719C7357723}" srcOrd="1" destOrd="0" presId="urn:microsoft.com/office/officeart/2005/8/layout/orgChart1"/>
    <dgm:cxn modelId="{76C0084A-4E2C-8145-9928-0A984F6E8DA5}" type="presParOf" srcId="{33A3F316-E65A-1A4B-B256-7C1A0DC5D4EF}" destId="{21AA2550-AD94-364C-853A-71803A6F3069}" srcOrd="1" destOrd="0" presId="urn:microsoft.com/office/officeart/2005/8/layout/orgChart1"/>
    <dgm:cxn modelId="{E993DB71-00B8-F943-9ABA-AC34092C8D33}" type="presParOf" srcId="{33A3F316-E65A-1A4B-B256-7C1A0DC5D4EF}" destId="{D2E5689A-B623-3241-92D0-5993A815E832}" srcOrd="2" destOrd="0" presId="urn:microsoft.com/office/officeart/2005/8/layout/orgChart1"/>
    <dgm:cxn modelId="{79762E04-6393-5B4D-A04A-C5DABD7B09DC}" type="presParOf" srcId="{B075F0A1-9A9D-B94F-920B-6D04898520D2}" destId="{1D6A41AA-EC94-E340-9BBC-75FB7007050D}" srcOrd="2" destOrd="0" presId="urn:microsoft.com/office/officeart/2005/8/layout/orgChart1"/>
    <dgm:cxn modelId="{330FAD1F-E059-9E4F-8D36-BD977F8A9DCE}" type="presParOf" srcId="{1D6A41AA-EC94-E340-9BBC-75FB7007050D}" destId="{96D2832F-E19C-3547-B29F-33A78B45639E}" srcOrd="0" destOrd="0" presId="urn:microsoft.com/office/officeart/2005/8/layout/orgChart1"/>
    <dgm:cxn modelId="{C8D7E386-549E-9342-8CB5-B2B571B44D44}" type="presParOf" srcId="{1D6A41AA-EC94-E340-9BBC-75FB7007050D}" destId="{49F8B3D9-8296-F742-A5C2-37F3D1341A00}" srcOrd="1" destOrd="0" presId="urn:microsoft.com/office/officeart/2005/8/layout/orgChart1"/>
    <dgm:cxn modelId="{03C829BF-EA35-914F-8D3A-F90E35E389F2}" type="presParOf" srcId="{49F8B3D9-8296-F742-A5C2-37F3D1341A00}" destId="{CEB1D273-6E5D-7D44-A092-2194EADE3E09}" srcOrd="0" destOrd="0" presId="urn:microsoft.com/office/officeart/2005/8/layout/orgChart1"/>
    <dgm:cxn modelId="{06EF74CF-6952-DA47-808D-9C488533115F}" type="presParOf" srcId="{CEB1D273-6E5D-7D44-A092-2194EADE3E09}" destId="{60083EC0-5AD3-F943-81DA-2391CF03691F}" srcOrd="0" destOrd="0" presId="urn:microsoft.com/office/officeart/2005/8/layout/orgChart1"/>
    <dgm:cxn modelId="{62D74C8A-A7CF-2649-AA7F-449FA0E6A912}" type="presParOf" srcId="{CEB1D273-6E5D-7D44-A092-2194EADE3E09}" destId="{560A648B-DB3B-6142-A41A-679B5B0F4EA5}" srcOrd="1" destOrd="0" presId="urn:microsoft.com/office/officeart/2005/8/layout/orgChart1"/>
    <dgm:cxn modelId="{2D0D4AC8-CF8D-2445-BF85-A7B424973199}" type="presParOf" srcId="{49F8B3D9-8296-F742-A5C2-37F3D1341A00}" destId="{E9D9ACA5-4E38-7144-8ACE-0B778DAFAEDC}" srcOrd="1" destOrd="0" presId="urn:microsoft.com/office/officeart/2005/8/layout/orgChart1"/>
    <dgm:cxn modelId="{110C2316-9220-C047-8C00-903045174EBD}" type="presParOf" srcId="{49F8B3D9-8296-F742-A5C2-37F3D1341A00}" destId="{C08C4B84-9F62-4344-AC0C-DBA2368A96D7}"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063A5EE-9B67-064B-9373-71CEDD273221}"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GB"/>
        </a:p>
      </dgm:t>
    </dgm:pt>
    <dgm:pt modelId="{B49CF4A1-4165-2E40-889A-2ABF7E789259}">
      <dgm:prSet phldrT="[Text]" custT="1"/>
      <dgm:spPr/>
      <dgm:t>
        <a:bodyPr/>
        <a:lstStyle/>
        <a:p>
          <a:pPr rtl="1"/>
          <a:r>
            <a:rPr lang="ar-SA" sz="2800" dirty="0"/>
            <a:t>أحوال الأم </a:t>
          </a:r>
          <a:endParaRPr lang="en-GB" sz="2800" dirty="0"/>
        </a:p>
      </dgm:t>
    </dgm:pt>
    <dgm:pt modelId="{0482885F-853C-6D4B-B88A-3B8C1A5360DE}" type="parTrans" cxnId="{023E2D1E-62B5-9049-A27B-7C738ACE61C7}">
      <dgm:prSet/>
      <dgm:spPr/>
      <dgm:t>
        <a:bodyPr/>
        <a:lstStyle/>
        <a:p>
          <a:endParaRPr lang="en-GB"/>
        </a:p>
      </dgm:t>
    </dgm:pt>
    <dgm:pt modelId="{61C9A438-84A8-7E4F-8B03-57E535FD34DD}" type="sibTrans" cxnId="{023E2D1E-62B5-9049-A27B-7C738ACE61C7}">
      <dgm:prSet/>
      <dgm:spPr/>
      <dgm:t>
        <a:bodyPr/>
        <a:lstStyle/>
        <a:p>
          <a:endParaRPr lang="en-GB"/>
        </a:p>
      </dgm:t>
    </dgm:pt>
    <dgm:pt modelId="{088827A0-8348-A341-9BF1-4FB1E9AEE043}">
      <dgm:prSet phldrT="[Text]" custT="1"/>
      <dgm:spPr/>
      <dgm:t>
        <a:bodyPr/>
        <a:lstStyle/>
        <a:p>
          <a:r>
            <a:rPr lang="ar-SA" sz="2400" dirty="0"/>
            <a:t>2- ثلث التركة إذا لم يكن للمتوفى فرع وارث، أو أخوة، أو زوج، أو زوجة، ومعها الأب فقط</a:t>
          </a:r>
          <a:endParaRPr lang="en-GB" sz="2400" dirty="0"/>
        </a:p>
      </dgm:t>
    </dgm:pt>
    <dgm:pt modelId="{C5C490FC-0AC9-C044-B585-79F8C7BDA5A8}" type="parTrans" cxnId="{3744B19C-FF39-B04B-860E-67D862B17748}">
      <dgm:prSet/>
      <dgm:spPr/>
      <dgm:t>
        <a:bodyPr/>
        <a:lstStyle/>
        <a:p>
          <a:endParaRPr lang="en-GB"/>
        </a:p>
      </dgm:t>
    </dgm:pt>
    <dgm:pt modelId="{9EBEB64B-7B47-DB41-A365-3570C1F024ED}" type="sibTrans" cxnId="{3744B19C-FF39-B04B-860E-67D862B17748}">
      <dgm:prSet/>
      <dgm:spPr/>
      <dgm:t>
        <a:bodyPr/>
        <a:lstStyle/>
        <a:p>
          <a:endParaRPr lang="en-GB"/>
        </a:p>
      </dgm:t>
    </dgm:pt>
    <dgm:pt modelId="{02302576-ABF7-2A44-B6E7-63A225A5388F}">
      <dgm:prSet phldrT="[Text]" custT="1"/>
      <dgm:spPr/>
      <dgm:t>
        <a:bodyPr/>
        <a:lstStyle/>
        <a:p>
          <a:r>
            <a:rPr lang="ar-SA" sz="2400" dirty="0"/>
            <a:t>أو الزوجة على نصيبهم المفروض ولا يكون للمتوفى فرع وارث، أو أخوة.</a:t>
          </a:r>
          <a:endParaRPr lang="en-GB" sz="2400" dirty="0"/>
        </a:p>
      </dgm:t>
    </dgm:pt>
    <dgm:pt modelId="{ECDCC0D0-1B6A-E744-8AC5-90DB1966D4A4}" type="parTrans" cxnId="{B366A77E-88AC-5849-8288-129506781469}">
      <dgm:prSet/>
      <dgm:spPr/>
      <dgm:t>
        <a:bodyPr/>
        <a:lstStyle/>
        <a:p>
          <a:endParaRPr lang="en-GB"/>
        </a:p>
      </dgm:t>
    </dgm:pt>
    <dgm:pt modelId="{EF3B9B43-5769-584A-A7CC-C357D2A6F79E}" type="sibTrans" cxnId="{B366A77E-88AC-5849-8288-129506781469}">
      <dgm:prSet/>
      <dgm:spPr/>
      <dgm:t>
        <a:bodyPr/>
        <a:lstStyle/>
        <a:p>
          <a:endParaRPr lang="en-GB"/>
        </a:p>
      </dgm:t>
    </dgm:pt>
    <dgm:pt modelId="{4E8E25A0-D51D-0D49-8560-099685DA358A}">
      <dgm:prSet phldrT="[Text]" custT="1"/>
      <dgm:spPr/>
      <dgm:t>
        <a:bodyPr/>
        <a:lstStyle/>
        <a:p>
          <a:r>
            <a:rPr lang="ar-SA" sz="2400" dirty="0"/>
            <a:t>3- الثلث المتبقي من الإرث بعد حصول الزوج</a:t>
          </a:r>
          <a:endParaRPr lang="en-GB" sz="2400" dirty="0"/>
        </a:p>
      </dgm:t>
    </dgm:pt>
    <dgm:pt modelId="{7D092065-C607-224C-AB0C-DDBC74D3FF1A}" type="parTrans" cxnId="{AD07CA15-5C2B-E646-911E-CD5BA5535230}">
      <dgm:prSet/>
      <dgm:spPr/>
      <dgm:t>
        <a:bodyPr/>
        <a:lstStyle/>
        <a:p>
          <a:endParaRPr lang="en-GB"/>
        </a:p>
      </dgm:t>
    </dgm:pt>
    <dgm:pt modelId="{D0BC8FE2-560E-1B4A-B60C-2382A2C8CAC2}" type="sibTrans" cxnId="{AD07CA15-5C2B-E646-911E-CD5BA5535230}">
      <dgm:prSet/>
      <dgm:spPr/>
      <dgm:t>
        <a:bodyPr/>
        <a:lstStyle/>
        <a:p>
          <a:endParaRPr lang="en-GB"/>
        </a:p>
      </dgm:t>
    </dgm:pt>
    <dgm:pt modelId="{8D3119C5-7A17-7049-9300-DE16C9344C53}">
      <dgm:prSet phldrT="[Text]" custT="1"/>
      <dgm:spPr/>
      <dgm:t>
        <a:bodyPr/>
        <a:lstStyle/>
        <a:p>
          <a:r>
            <a:rPr lang="ar-SA" sz="2800" dirty="0"/>
            <a:t>1-السدس إن كان للمتوفى فرع وارث</a:t>
          </a:r>
          <a:endParaRPr lang="en-GB" sz="2800" dirty="0"/>
        </a:p>
      </dgm:t>
    </dgm:pt>
    <dgm:pt modelId="{8E91A99E-B5FF-FA43-916F-960309F2D5CF}" type="parTrans" cxnId="{AB07D1CA-D190-7D4F-B98A-97046B396B47}">
      <dgm:prSet/>
      <dgm:spPr/>
      <dgm:t>
        <a:bodyPr/>
        <a:lstStyle/>
        <a:p>
          <a:endParaRPr lang="en-GB"/>
        </a:p>
      </dgm:t>
    </dgm:pt>
    <dgm:pt modelId="{F1AE4DE8-4A0F-7A40-87E7-7E999E78D406}" type="sibTrans" cxnId="{AB07D1CA-D190-7D4F-B98A-97046B396B47}">
      <dgm:prSet/>
      <dgm:spPr/>
      <dgm:t>
        <a:bodyPr/>
        <a:lstStyle/>
        <a:p>
          <a:endParaRPr lang="en-GB"/>
        </a:p>
      </dgm:t>
    </dgm:pt>
    <dgm:pt modelId="{D52F1E27-4538-F24C-AF2D-F48B95F4D5F8}">
      <dgm:prSet phldrT="[Text]" custT="1"/>
      <dgm:spPr/>
      <dgm:t>
        <a:bodyPr/>
        <a:lstStyle/>
        <a:p>
          <a:r>
            <a:rPr lang="ar-SA" sz="2800" dirty="0"/>
            <a:t>أو عدة أخوة</a:t>
          </a:r>
          <a:endParaRPr lang="en-GB" sz="2800" dirty="0"/>
        </a:p>
      </dgm:t>
    </dgm:pt>
    <dgm:pt modelId="{E6BA8DA3-B7D1-2644-B73C-095AB8026CFE}" type="parTrans" cxnId="{FAE59734-C4ED-004B-8324-D8334F207FB3}">
      <dgm:prSet/>
      <dgm:spPr/>
      <dgm:t>
        <a:bodyPr/>
        <a:lstStyle/>
        <a:p>
          <a:endParaRPr lang="en-GB"/>
        </a:p>
      </dgm:t>
    </dgm:pt>
    <dgm:pt modelId="{F55C8A13-7502-A14D-BE33-ABFBD2DBFEDB}" type="sibTrans" cxnId="{FAE59734-C4ED-004B-8324-D8334F207FB3}">
      <dgm:prSet/>
      <dgm:spPr/>
      <dgm:t>
        <a:bodyPr/>
        <a:lstStyle/>
        <a:p>
          <a:endParaRPr lang="en-GB"/>
        </a:p>
      </dgm:t>
    </dgm:pt>
    <dgm:pt modelId="{1ED42DFF-290F-3A4A-8F17-5705D6792B54}" type="pres">
      <dgm:prSet presAssocID="{8063A5EE-9B67-064B-9373-71CEDD273221}" presName="hierChild1" presStyleCnt="0">
        <dgm:presLayoutVars>
          <dgm:chPref val="1"/>
          <dgm:dir/>
          <dgm:animOne val="branch"/>
          <dgm:animLvl val="lvl"/>
          <dgm:resizeHandles/>
        </dgm:presLayoutVars>
      </dgm:prSet>
      <dgm:spPr/>
    </dgm:pt>
    <dgm:pt modelId="{822EC7B2-CE53-114D-970F-BC4C482F2E67}" type="pres">
      <dgm:prSet presAssocID="{B49CF4A1-4165-2E40-889A-2ABF7E789259}" presName="hierRoot1" presStyleCnt="0"/>
      <dgm:spPr/>
    </dgm:pt>
    <dgm:pt modelId="{16C1BAF6-9CFB-7549-9E7E-5CBD31CFACD1}" type="pres">
      <dgm:prSet presAssocID="{B49CF4A1-4165-2E40-889A-2ABF7E789259}" presName="composite" presStyleCnt="0"/>
      <dgm:spPr/>
    </dgm:pt>
    <dgm:pt modelId="{BCF7CF22-BA49-D04A-A1D2-3066B5E32F12}" type="pres">
      <dgm:prSet presAssocID="{B49CF4A1-4165-2E40-889A-2ABF7E789259}" presName="background" presStyleLbl="node0" presStyleIdx="0" presStyleCnt="1"/>
      <dgm:spPr/>
    </dgm:pt>
    <dgm:pt modelId="{71892EF8-A15F-7541-A43D-A06356EAC84E}" type="pres">
      <dgm:prSet presAssocID="{B49CF4A1-4165-2E40-889A-2ABF7E789259}" presName="text" presStyleLbl="fgAcc0" presStyleIdx="0" presStyleCnt="1">
        <dgm:presLayoutVars>
          <dgm:chPref val="3"/>
        </dgm:presLayoutVars>
      </dgm:prSet>
      <dgm:spPr/>
    </dgm:pt>
    <dgm:pt modelId="{E0E0090C-C1D8-904F-A8A7-52C31927E3F0}" type="pres">
      <dgm:prSet presAssocID="{B49CF4A1-4165-2E40-889A-2ABF7E789259}" presName="hierChild2" presStyleCnt="0"/>
      <dgm:spPr/>
    </dgm:pt>
    <dgm:pt modelId="{13343902-5070-494C-AAC0-649744522206}" type="pres">
      <dgm:prSet presAssocID="{C5C490FC-0AC9-C044-B585-79F8C7BDA5A8}" presName="Name10" presStyleLbl="parChTrans1D2" presStyleIdx="0" presStyleCnt="2"/>
      <dgm:spPr/>
    </dgm:pt>
    <dgm:pt modelId="{7CA9AD40-7766-AD4F-AFE5-7A6C14496B74}" type="pres">
      <dgm:prSet presAssocID="{088827A0-8348-A341-9BF1-4FB1E9AEE043}" presName="hierRoot2" presStyleCnt="0"/>
      <dgm:spPr/>
    </dgm:pt>
    <dgm:pt modelId="{EEC356DA-1C3C-E64E-AF9B-E11F55C6328F}" type="pres">
      <dgm:prSet presAssocID="{088827A0-8348-A341-9BF1-4FB1E9AEE043}" presName="composite2" presStyleCnt="0"/>
      <dgm:spPr/>
    </dgm:pt>
    <dgm:pt modelId="{DA92C0DB-C7F6-844F-ACA6-C683AEDE48E4}" type="pres">
      <dgm:prSet presAssocID="{088827A0-8348-A341-9BF1-4FB1E9AEE043}" presName="background2" presStyleLbl="node2" presStyleIdx="0" presStyleCnt="2"/>
      <dgm:spPr/>
    </dgm:pt>
    <dgm:pt modelId="{86D63D8B-31AC-2B4E-B331-B986C9B1E8B8}" type="pres">
      <dgm:prSet presAssocID="{088827A0-8348-A341-9BF1-4FB1E9AEE043}" presName="text2" presStyleLbl="fgAcc2" presStyleIdx="0" presStyleCnt="2" custScaleX="189674" custScaleY="114039" custLinFactNeighborX="-39281" custLinFactNeighborY="4875">
        <dgm:presLayoutVars>
          <dgm:chPref val="3"/>
        </dgm:presLayoutVars>
      </dgm:prSet>
      <dgm:spPr/>
    </dgm:pt>
    <dgm:pt modelId="{14BDD0E9-21DA-364D-90DA-474B18061F64}" type="pres">
      <dgm:prSet presAssocID="{088827A0-8348-A341-9BF1-4FB1E9AEE043}" presName="hierChild3" presStyleCnt="0"/>
      <dgm:spPr/>
    </dgm:pt>
    <dgm:pt modelId="{729F1E3E-8F2C-0945-9E90-73133C9A4CCD}" type="pres">
      <dgm:prSet presAssocID="{ECDCC0D0-1B6A-E744-8AC5-90DB1966D4A4}" presName="Name17" presStyleLbl="parChTrans1D3" presStyleIdx="0" presStyleCnt="3"/>
      <dgm:spPr/>
    </dgm:pt>
    <dgm:pt modelId="{1EF9B091-D5A8-C64E-AB5B-F65358F0B08E}" type="pres">
      <dgm:prSet presAssocID="{02302576-ABF7-2A44-B6E7-63A225A5388F}" presName="hierRoot3" presStyleCnt="0"/>
      <dgm:spPr/>
    </dgm:pt>
    <dgm:pt modelId="{3910DD8C-A63C-0645-940A-CDC5FE818015}" type="pres">
      <dgm:prSet presAssocID="{02302576-ABF7-2A44-B6E7-63A225A5388F}" presName="composite3" presStyleCnt="0"/>
      <dgm:spPr/>
    </dgm:pt>
    <dgm:pt modelId="{C4A3153E-7E18-A844-9ACB-249E05B577DF}" type="pres">
      <dgm:prSet presAssocID="{02302576-ABF7-2A44-B6E7-63A225A5388F}" presName="background3" presStyleLbl="node3" presStyleIdx="0" presStyleCnt="3"/>
      <dgm:spPr/>
    </dgm:pt>
    <dgm:pt modelId="{38693B87-AED8-6E47-9FA8-38B25304DEF3}" type="pres">
      <dgm:prSet presAssocID="{02302576-ABF7-2A44-B6E7-63A225A5388F}" presName="text3" presStyleLbl="fgAcc3" presStyleIdx="0" presStyleCnt="3" custScaleX="181288" custLinFactNeighborX="-7559" custLinFactNeighborY="1966">
        <dgm:presLayoutVars>
          <dgm:chPref val="3"/>
        </dgm:presLayoutVars>
      </dgm:prSet>
      <dgm:spPr/>
    </dgm:pt>
    <dgm:pt modelId="{22CF303F-DED5-A94D-A6D0-F5CD55D0F3D6}" type="pres">
      <dgm:prSet presAssocID="{02302576-ABF7-2A44-B6E7-63A225A5388F}" presName="hierChild4" presStyleCnt="0"/>
      <dgm:spPr/>
    </dgm:pt>
    <dgm:pt modelId="{6C53645E-B485-8043-9556-7391958F28EF}" type="pres">
      <dgm:prSet presAssocID="{7D092065-C607-224C-AB0C-DDBC74D3FF1A}" presName="Name17" presStyleLbl="parChTrans1D3" presStyleIdx="1" presStyleCnt="3"/>
      <dgm:spPr/>
    </dgm:pt>
    <dgm:pt modelId="{180ED18F-120E-AA49-84C1-2A7B2D9827CC}" type="pres">
      <dgm:prSet presAssocID="{4E8E25A0-D51D-0D49-8560-099685DA358A}" presName="hierRoot3" presStyleCnt="0"/>
      <dgm:spPr/>
    </dgm:pt>
    <dgm:pt modelId="{5C68E574-E60D-E64F-BA7C-28268BA38FCA}" type="pres">
      <dgm:prSet presAssocID="{4E8E25A0-D51D-0D49-8560-099685DA358A}" presName="composite3" presStyleCnt="0"/>
      <dgm:spPr/>
    </dgm:pt>
    <dgm:pt modelId="{F0D834E9-FA65-0048-95DA-5C19BBE76296}" type="pres">
      <dgm:prSet presAssocID="{4E8E25A0-D51D-0D49-8560-099685DA358A}" presName="background3" presStyleLbl="node3" presStyleIdx="1" presStyleCnt="3"/>
      <dgm:spPr/>
    </dgm:pt>
    <dgm:pt modelId="{179EB8A3-1B8E-3D4E-A384-25DA3796B35C}" type="pres">
      <dgm:prSet presAssocID="{4E8E25A0-D51D-0D49-8560-099685DA358A}" presName="text3" presStyleLbl="fgAcc3" presStyleIdx="1" presStyleCnt="3" custScaleX="124940" custLinFactNeighborX="-30535" custLinFactNeighborY="965">
        <dgm:presLayoutVars>
          <dgm:chPref val="3"/>
        </dgm:presLayoutVars>
      </dgm:prSet>
      <dgm:spPr/>
    </dgm:pt>
    <dgm:pt modelId="{820D5930-BBBA-EF49-A1EB-DE06BCD16148}" type="pres">
      <dgm:prSet presAssocID="{4E8E25A0-D51D-0D49-8560-099685DA358A}" presName="hierChild4" presStyleCnt="0"/>
      <dgm:spPr/>
    </dgm:pt>
    <dgm:pt modelId="{DCFCA85E-2785-1446-B8F5-D47F43DB4D9D}" type="pres">
      <dgm:prSet presAssocID="{8E91A99E-B5FF-FA43-916F-960309F2D5CF}" presName="Name10" presStyleLbl="parChTrans1D2" presStyleIdx="1" presStyleCnt="2"/>
      <dgm:spPr/>
    </dgm:pt>
    <dgm:pt modelId="{3D393057-BB9F-A54C-AC24-EEC645BCB547}" type="pres">
      <dgm:prSet presAssocID="{8D3119C5-7A17-7049-9300-DE16C9344C53}" presName="hierRoot2" presStyleCnt="0"/>
      <dgm:spPr/>
    </dgm:pt>
    <dgm:pt modelId="{2E4B2AC7-4290-6A44-AD35-ACCD52FE6BBC}" type="pres">
      <dgm:prSet presAssocID="{8D3119C5-7A17-7049-9300-DE16C9344C53}" presName="composite2" presStyleCnt="0"/>
      <dgm:spPr/>
    </dgm:pt>
    <dgm:pt modelId="{062B7365-7BE5-6144-A293-75ECF5F8D02E}" type="pres">
      <dgm:prSet presAssocID="{8D3119C5-7A17-7049-9300-DE16C9344C53}" presName="background2" presStyleLbl="node2" presStyleIdx="1" presStyleCnt="2"/>
      <dgm:spPr/>
    </dgm:pt>
    <dgm:pt modelId="{5364C8D3-B286-D141-9546-967DEEB46032}" type="pres">
      <dgm:prSet presAssocID="{8D3119C5-7A17-7049-9300-DE16C9344C53}" presName="text2" presStyleLbl="fgAcc2" presStyleIdx="1" presStyleCnt="2" custLinFactNeighborX="30662" custLinFactNeighborY="1823">
        <dgm:presLayoutVars>
          <dgm:chPref val="3"/>
        </dgm:presLayoutVars>
      </dgm:prSet>
      <dgm:spPr/>
    </dgm:pt>
    <dgm:pt modelId="{82819628-6B26-C94C-8B5F-2E06BB78594F}" type="pres">
      <dgm:prSet presAssocID="{8D3119C5-7A17-7049-9300-DE16C9344C53}" presName="hierChild3" presStyleCnt="0"/>
      <dgm:spPr/>
    </dgm:pt>
    <dgm:pt modelId="{2C3046BD-11A0-B348-BC17-5BBE3199D19E}" type="pres">
      <dgm:prSet presAssocID="{E6BA8DA3-B7D1-2644-B73C-095AB8026CFE}" presName="Name17" presStyleLbl="parChTrans1D3" presStyleIdx="2" presStyleCnt="3"/>
      <dgm:spPr/>
    </dgm:pt>
    <dgm:pt modelId="{D52B768C-6935-7D48-B4D5-DB3897751553}" type="pres">
      <dgm:prSet presAssocID="{D52F1E27-4538-F24C-AF2D-F48B95F4D5F8}" presName="hierRoot3" presStyleCnt="0"/>
      <dgm:spPr/>
    </dgm:pt>
    <dgm:pt modelId="{25ADF9EF-4191-5E49-B450-8B716E3E965C}" type="pres">
      <dgm:prSet presAssocID="{D52F1E27-4538-F24C-AF2D-F48B95F4D5F8}" presName="composite3" presStyleCnt="0"/>
      <dgm:spPr/>
    </dgm:pt>
    <dgm:pt modelId="{9001063A-0917-0F4D-87C6-0B1099CB5403}" type="pres">
      <dgm:prSet presAssocID="{D52F1E27-4538-F24C-AF2D-F48B95F4D5F8}" presName="background3" presStyleLbl="node3" presStyleIdx="2" presStyleCnt="3"/>
      <dgm:spPr/>
    </dgm:pt>
    <dgm:pt modelId="{DD8A1AEF-3C42-AB4E-9DF1-0C25E1024376}" type="pres">
      <dgm:prSet presAssocID="{D52F1E27-4538-F24C-AF2D-F48B95F4D5F8}" presName="text3" presStyleLbl="fgAcc3" presStyleIdx="2" presStyleCnt="3" custLinFactNeighborX="24886" custLinFactNeighborY="-2830">
        <dgm:presLayoutVars>
          <dgm:chPref val="3"/>
        </dgm:presLayoutVars>
      </dgm:prSet>
      <dgm:spPr/>
    </dgm:pt>
    <dgm:pt modelId="{7E4768A0-A603-DA4B-87CA-D324F0DE68F3}" type="pres">
      <dgm:prSet presAssocID="{D52F1E27-4538-F24C-AF2D-F48B95F4D5F8}" presName="hierChild4" presStyleCnt="0"/>
      <dgm:spPr/>
    </dgm:pt>
  </dgm:ptLst>
  <dgm:cxnLst>
    <dgm:cxn modelId="{AD07CA15-5C2B-E646-911E-CD5BA5535230}" srcId="{088827A0-8348-A341-9BF1-4FB1E9AEE043}" destId="{4E8E25A0-D51D-0D49-8560-099685DA358A}" srcOrd="1" destOrd="0" parTransId="{7D092065-C607-224C-AB0C-DDBC74D3FF1A}" sibTransId="{D0BC8FE2-560E-1B4A-B60C-2382A2C8CAC2}"/>
    <dgm:cxn modelId="{023E2D1E-62B5-9049-A27B-7C738ACE61C7}" srcId="{8063A5EE-9B67-064B-9373-71CEDD273221}" destId="{B49CF4A1-4165-2E40-889A-2ABF7E789259}" srcOrd="0" destOrd="0" parTransId="{0482885F-853C-6D4B-B88A-3B8C1A5360DE}" sibTransId="{61C9A438-84A8-7E4F-8B03-57E535FD34DD}"/>
    <dgm:cxn modelId="{FAE59734-C4ED-004B-8324-D8334F207FB3}" srcId="{8D3119C5-7A17-7049-9300-DE16C9344C53}" destId="{D52F1E27-4538-F24C-AF2D-F48B95F4D5F8}" srcOrd="0" destOrd="0" parTransId="{E6BA8DA3-B7D1-2644-B73C-095AB8026CFE}" sibTransId="{F55C8A13-7502-A14D-BE33-ABFBD2DBFEDB}"/>
    <dgm:cxn modelId="{7D6D9A34-17E9-A843-9F71-5DD867BF6343}" type="presOf" srcId="{4E8E25A0-D51D-0D49-8560-099685DA358A}" destId="{179EB8A3-1B8E-3D4E-A384-25DA3796B35C}" srcOrd="0" destOrd="0" presId="urn:microsoft.com/office/officeart/2005/8/layout/hierarchy1"/>
    <dgm:cxn modelId="{B2F28D4E-213C-0D48-A52C-A321A5624E65}" type="presOf" srcId="{D52F1E27-4538-F24C-AF2D-F48B95F4D5F8}" destId="{DD8A1AEF-3C42-AB4E-9DF1-0C25E1024376}" srcOrd="0" destOrd="0" presId="urn:microsoft.com/office/officeart/2005/8/layout/hierarchy1"/>
    <dgm:cxn modelId="{2F321E51-B9F0-324C-8D5C-006B0F2014A7}" type="presOf" srcId="{8D3119C5-7A17-7049-9300-DE16C9344C53}" destId="{5364C8D3-B286-D141-9546-967DEEB46032}" srcOrd="0" destOrd="0" presId="urn:microsoft.com/office/officeart/2005/8/layout/hierarchy1"/>
    <dgm:cxn modelId="{3C9D746F-58A4-064E-8C39-0040BF2A8B91}" type="presOf" srcId="{ECDCC0D0-1B6A-E744-8AC5-90DB1966D4A4}" destId="{729F1E3E-8F2C-0945-9E90-73133C9A4CCD}" srcOrd="0" destOrd="0" presId="urn:microsoft.com/office/officeart/2005/8/layout/hierarchy1"/>
    <dgm:cxn modelId="{B7932D73-C4C9-9240-99F0-4B21EAC351A2}" type="presOf" srcId="{02302576-ABF7-2A44-B6E7-63A225A5388F}" destId="{38693B87-AED8-6E47-9FA8-38B25304DEF3}" srcOrd="0" destOrd="0" presId="urn:microsoft.com/office/officeart/2005/8/layout/hierarchy1"/>
    <dgm:cxn modelId="{B366A77E-88AC-5849-8288-129506781469}" srcId="{088827A0-8348-A341-9BF1-4FB1E9AEE043}" destId="{02302576-ABF7-2A44-B6E7-63A225A5388F}" srcOrd="0" destOrd="0" parTransId="{ECDCC0D0-1B6A-E744-8AC5-90DB1966D4A4}" sibTransId="{EF3B9B43-5769-584A-A7CC-C357D2A6F79E}"/>
    <dgm:cxn modelId="{D352D790-81A5-5B41-82C6-2BD7CF90CA6D}" type="presOf" srcId="{C5C490FC-0AC9-C044-B585-79F8C7BDA5A8}" destId="{13343902-5070-494C-AAC0-649744522206}" srcOrd="0" destOrd="0" presId="urn:microsoft.com/office/officeart/2005/8/layout/hierarchy1"/>
    <dgm:cxn modelId="{3744B19C-FF39-B04B-860E-67D862B17748}" srcId="{B49CF4A1-4165-2E40-889A-2ABF7E789259}" destId="{088827A0-8348-A341-9BF1-4FB1E9AEE043}" srcOrd="0" destOrd="0" parTransId="{C5C490FC-0AC9-C044-B585-79F8C7BDA5A8}" sibTransId="{9EBEB64B-7B47-DB41-A365-3570C1F024ED}"/>
    <dgm:cxn modelId="{BA4C96A3-5FA4-5D43-86EE-6C502F50FABF}" type="presOf" srcId="{E6BA8DA3-B7D1-2644-B73C-095AB8026CFE}" destId="{2C3046BD-11A0-B348-BC17-5BBE3199D19E}" srcOrd="0" destOrd="0" presId="urn:microsoft.com/office/officeart/2005/8/layout/hierarchy1"/>
    <dgm:cxn modelId="{4161C6A7-7E85-CD41-9A0A-BE6C78D17141}" type="presOf" srcId="{8063A5EE-9B67-064B-9373-71CEDD273221}" destId="{1ED42DFF-290F-3A4A-8F17-5705D6792B54}" srcOrd="0" destOrd="0" presId="urn:microsoft.com/office/officeart/2005/8/layout/hierarchy1"/>
    <dgm:cxn modelId="{AB07D1CA-D190-7D4F-B98A-97046B396B47}" srcId="{B49CF4A1-4165-2E40-889A-2ABF7E789259}" destId="{8D3119C5-7A17-7049-9300-DE16C9344C53}" srcOrd="1" destOrd="0" parTransId="{8E91A99E-B5FF-FA43-916F-960309F2D5CF}" sibTransId="{F1AE4DE8-4A0F-7A40-87E7-7E999E78D406}"/>
    <dgm:cxn modelId="{FD5A32D3-5881-264F-BC72-3482D45BB22D}" type="presOf" srcId="{8E91A99E-B5FF-FA43-916F-960309F2D5CF}" destId="{DCFCA85E-2785-1446-B8F5-D47F43DB4D9D}" srcOrd="0" destOrd="0" presId="urn:microsoft.com/office/officeart/2005/8/layout/hierarchy1"/>
    <dgm:cxn modelId="{C477D5EE-23F6-9149-93EE-8D1D3C3C1346}" type="presOf" srcId="{7D092065-C607-224C-AB0C-DDBC74D3FF1A}" destId="{6C53645E-B485-8043-9556-7391958F28EF}" srcOrd="0" destOrd="0" presId="urn:microsoft.com/office/officeart/2005/8/layout/hierarchy1"/>
    <dgm:cxn modelId="{30732EF5-2058-8E41-92FC-9475FDA21AB2}" type="presOf" srcId="{B49CF4A1-4165-2E40-889A-2ABF7E789259}" destId="{71892EF8-A15F-7541-A43D-A06356EAC84E}" srcOrd="0" destOrd="0" presId="urn:microsoft.com/office/officeart/2005/8/layout/hierarchy1"/>
    <dgm:cxn modelId="{BBA3DAF6-72F9-0B41-9198-18978D9A42C3}" type="presOf" srcId="{088827A0-8348-A341-9BF1-4FB1E9AEE043}" destId="{86D63D8B-31AC-2B4E-B331-B986C9B1E8B8}" srcOrd="0" destOrd="0" presId="urn:microsoft.com/office/officeart/2005/8/layout/hierarchy1"/>
    <dgm:cxn modelId="{61858544-1C15-6249-B790-F31E07065AC3}" type="presParOf" srcId="{1ED42DFF-290F-3A4A-8F17-5705D6792B54}" destId="{822EC7B2-CE53-114D-970F-BC4C482F2E67}" srcOrd="0" destOrd="0" presId="urn:microsoft.com/office/officeart/2005/8/layout/hierarchy1"/>
    <dgm:cxn modelId="{C9EB4C39-ADBF-BE46-9F67-33073CECFD59}" type="presParOf" srcId="{822EC7B2-CE53-114D-970F-BC4C482F2E67}" destId="{16C1BAF6-9CFB-7549-9E7E-5CBD31CFACD1}" srcOrd="0" destOrd="0" presId="urn:microsoft.com/office/officeart/2005/8/layout/hierarchy1"/>
    <dgm:cxn modelId="{6D4B94F9-7FD9-E74D-8411-F75AFFF00E2D}" type="presParOf" srcId="{16C1BAF6-9CFB-7549-9E7E-5CBD31CFACD1}" destId="{BCF7CF22-BA49-D04A-A1D2-3066B5E32F12}" srcOrd="0" destOrd="0" presId="urn:microsoft.com/office/officeart/2005/8/layout/hierarchy1"/>
    <dgm:cxn modelId="{0C86DAE8-13F3-3D43-8B93-7CEE1394744A}" type="presParOf" srcId="{16C1BAF6-9CFB-7549-9E7E-5CBD31CFACD1}" destId="{71892EF8-A15F-7541-A43D-A06356EAC84E}" srcOrd="1" destOrd="0" presId="urn:microsoft.com/office/officeart/2005/8/layout/hierarchy1"/>
    <dgm:cxn modelId="{BE8AB502-4FAA-014D-81E4-AF600A8A7504}" type="presParOf" srcId="{822EC7B2-CE53-114D-970F-BC4C482F2E67}" destId="{E0E0090C-C1D8-904F-A8A7-52C31927E3F0}" srcOrd="1" destOrd="0" presId="urn:microsoft.com/office/officeart/2005/8/layout/hierarchy1"/>
    <dgm:cxn modelId="{35FB4624-E4D6-EB48-A4BD-B073334850D9}" type="presParOf" srcId="{E0E0090C-C1D8-904F-A8A7-52C31927E3F0}" destId="{13343902-5070-494C-AAC0-649744522206}" srcOrd="0" destOrd="0" presId="urn:microsoft.com/office/officeart/2005/8/layout/hierarchy1"/>
    <dgm:cxn modelId="{91F16B9F-0C3E-AD45-9E46-4ECE00251E32}" type="presParOf" srcId="{E0E0090C-C1D8-904F-A8A7-52C31927E3F0}" destId="{7CA9AD40-7766-AD4F-AFE5-7A6C14496B74}" srcOrd="1" destOrd="0" presId="urn:microsoft.com/office/officeart/2005/8/layout/hierarchy1"/>
    <dgm:cxn modelId="{CE93FF67-8903-5147-9401-2CCD4DAB235A}" type="presParOf" srcId="{7CA9AD40-7766-AD4F-AFE5-7A6C14496B74}" destId="{EEC356DA-1C3C-E64E-AF9B-E11F55C6328F}" srcOrd="0" destOrd="0" presId="urn:microsoft.com/office/officeart/2005/8/layout/hierarchy1"/>
    <dgm:cxn modelId="{0FE0446A-1216-614F-B26C-0B7CD102605F}" type="presParOf" srcId="{EEC356DA-1C3C-E64E-AF9B-E11F55C6328F}" destId="{DA92C0DB-C7F6-844F-ACA6-C683AEDE48E4}" srcOrd="0" destOrd="0" presId="urn:microsoft.com/office/officeart/2005/8/layout/hierarchy1"/>
    <dgm:cxn modelId="{A1E45212-8AB6-2F47-BB24-AB081FD05682}" type="presParOf" srcId="{EEC356DA-1C3C-E64E-AF9B-E11F55C6328F}" destId="{86D63D8B-31AC-2B4E-B331-B986C9B1E8B8}" srcOrd="1" destOrd="0" presId="urn:microsoft.com/office/officeart/2005/8/layout/hierarchy1"/>
    <dgm:cxn modelId="{FD105A96-67B9-BC44-8A20-ADC65EBEAD12}" type="presParOf" srcId="{7CA9AD40-7766-AD4F-AFE5-7A6C14496B74}" destId="{14BDD0E9-21DA-364D-90DA-474B18061F64}" srcOrd="1" destOrd="0" presId="urn:microsoft.com/office/officeart/2005/8/layout/hierarchy1"/>
    <dgm:cxn modelId="{2B111882-45F5-B244-8565-AB9AA6BEE261}" type="presParOf" srcId="{14BDD0E9-21DA-364D-90DA-474B18061F64}" destId="{729F1E3E-8F2C-0945-9E90-73133C9A4CCD}" srcOrd="0" destOrd="0" presId="urn:microsoft.com/office/officeart/2005/8/layout/hierarchy1"/>
    <dgm:cxn modelId="{A7992CEC-7002-C048-AF5D-C4BE4B980588}" type="presParOf" srcId="{14BDD0E9-21DA-364D-90DA-474B18061F64}" destId="{1EF9B091-D5A8-C64E-AB5B-F65358F0B08E}" srcOrd="1" destOrd="0" presId="urn:microsoft.com/office/officeart/2005/8/layout/hierarchy1"/>
    <dgm:cxn modelId="{767B1BC7-D84E-2140-9F2D-B6595B7A3BF3}" type="presParOf" srcId="{1EF9B091-D5A8-C64E-AB5B-F65358F0B08E}" destId="{3910DD8C-A63C-0645-940A-CDC5FE818015}" srcOrd="0" destOrd="0" presId="urn:microsoft.com/office/officeart/2005/8/layout/hierarchy1"/>
    <dgm:cxn modelId="{95554FA4-0A2F-6D4D-97C8-DEDBA55285ED}" type="presParOf" srcId="{3910DD8C-A63C-0645-940A-CDC5FE818015}" destId="{C4A3153E-7E18-A844-9ACB-249E05B577DF}" srcOrd="0" destOrd="0" presId="urn:microsoft.com/office/officeart/2005/8/layout/hierarchy1"/>
    <dgm:cxn modelId="{2C13CEFE-AA0E-4248-8A8C-323C976F1737}" type="presParOf" srcId="{3910DD8C-A63C-0645-940A-CDC5FE818015}" destId="{38693B87-AED8-6E47-9FA8-38B25304DEF3}" srcOrd="1" destOrd="0" presId="urn:microsoft.com/office/officeart/2005/8/layout/hierarchy1"/>
    <dgm:cxn modelId="{9E0F25C0-B67F-F242-AA52-C31F11332195}" type="presParOf" srcId="{1EF9B091-D5A8-C64E-AB5B-F65358F0B08E}" destId="{22CF303F-DED5-A94D-A6D0-F5CD55D0F3D6}" srcOrd="1" destOrd="0" presId="urn:microsoft.com/office/officeart/2005/8/layout/hierarchy1"/>
    <dgm:cxn modelId="{FC4B1BB5-B92E-C341-A994-B27FFCB2D640}" type="presParOf" srcId="{14BDD0E9-21DA-364D-90DA-474B18061F64}" destId="{6C53645E-B485-8043-9556-7391958F28EF}" srcOrd="2" destOrd="0" presId="urn:microsoft.com/office/officeart/2005/8/layout/hierarchy1"/>
    <dgm:cxn modelId="{EE74A896-EFC4-2840-94FF-84B55870DFDE}" type="presParOf" srcId="{14BDD0E9-21DA-364D-90DA-474B18061F64}" destId="{180ED18F-120E-AA49-84C1-2A7B2D9827CC}" srcOrd="3" destOrd="0" presId="urn:microsoft.com/office/officeart/2005/8/layout/hierarchy1"/>
    <dgm:cxn modelId="{BEDB3482-8F8F-2F4C-B750-D3406084C757}" type="presParOf" srcId="{180ED18F-120E-AA49-84C1-2A7B2D9827CC}" destId="{5C68E574-E60D-E64F-BA7C-28268BA38FCA}" srcOrd="0" destOrd="0" presId="urn:microsoft.com/office/officeart/2005/8/layout/hierarchy1"/>
    <dgm:cxn modelId="{EC5EE4A8-0441-CC44-A6EB-47F0EF287B55}" type="presParOf" srcId="{5C68E574-E60D-E64F-BA7C-28268BA38FCA}" destId="{F0D834E9-FA65-0048-95DA-5C19BBE76296}" srcOrd="0" destOrd="0" presId="urn:microsoft.com/office/officeart/2005/8/layout/hierarchy1"/>
    <dgm:cxn modelId="{AD32693F-0943-4B48-B263-B9B3D4B8B621}" type="presParOf" srcId="{5C68E574-E60D-E64F-BA7C-28268BA38FCA}" destId="{179EB8A3-1B8E-3D4E-A384-25DA3796B35C}" srcOrd="1" destOrd="0" presId="urn:microsoft.com/office/officeart/2005/8/layout/hierarchy1"/>
    <dgm:cxn modelId="{AACEA55B-55D3-C640-A764-BD4B03E6C304}" type="presParOf" srcId="{180ED18F-120E-AA49-84C1-2A7B2D9827CC}" destId="{820D5930-BBBA-EF49-A1EB-DE06BCD16148}" srcOrd="1" destOrd="0" presId="urn:microsoft.com/office/officeart/2005/8/layout/hierarchy1"/>
    <dgm:cxn modelId="{759C83F3-D32E-B143-8605-4E06ADF9EB6B}" type="presParOf" srcId="{E0E0090C-C1D8-904F-A8A7-52C31927E3F0}" destId="{DCFCA85E-2785-1446-B8F5-D47F43DB4D9D}" srcOrd="2" destOrd="0" presId="urn:microsoft.com/office/officeart/2005/8/layout/hierarchy1"/>
    <dgm:cxn modelId="{BAE11A6E-2572-FD44-B9F7-3DFA6F5EC781}" type="presParOf" srcId="{E0E0090C-C1D8-904F-A8A7-52C31927E3F0}" destId="{3D393057-BB9F-A54C-AC24-EEC645BCB547}" srcOrd="3" destOrd="0" presId="urn:microsoft.com/office/officeart/2005/8/layout/hierarchy1"/>
    <dgm:cxn modelId="{6EA97423-752F-BE4C-930D-EB9E75B171AD}" type="presParOf" srcId="{3D393057-BB9F-A54C-AC24-EEC645BCB547}" destId="{2E4B2AC7-4290-6A44-AD35-ACCD52FE6BBC}" srcOrd="0" destOrd="0" presId="urn:microsoft.com/office/officeart/2005/8/layout/hierarchy1"/>
    <dgm:cxn modelId="{315D454F-EBE9-8748-83A2-0D9A1C2D4392}" type="presParOf" srcId="{2E4B2AC7-4290-6A44-AD35-ACCD52FE6BBC}" destId="{062B7365-7BE5-6144-A293-75ECF5F8D02E}" srcOrd="0" destOrd="0" presId="urn:microsoft.com/office/officeart/2005/8/layout/hierarchy1"/>
    <dgm:cxn modelId="{E8946C72-9CA6-F44E-9FD8-ABCF66B61CFF}" type="presParOf" srcId="{2E4B2AC7-4290-6A44-AD35-ACCD52FE6BBC}" destId="{5364C8D3-B286-D141-9546-967DEEB46032}" srcOrd="1" destOrd="0" presId="urn:microsoft.com/office/officeart/2005/8/layout/hierarchy1"/>
    <dgm:cxn modelId="{B9225314-4EB3-B542-9278-FFB8A8FC09A8}" type="presParOf" srcId="{3D393057-BB9F-A54C-AC24-EEC645BCB547}" destId="{82819628-6B26-C94C-8B5F-2E06BB78594F}" srcOrd="1" destOrd="0" presId="urn:microsoft.com/office/officeart/2005/8/layout/hierarchy1"/>
    <dgm:cxn modelId="{09E088A7-21BE-E84C-8A6C-9A19CFA552C0}" type="presParOf" srcId="{82819628-6B26-C94C-8B5F-2E06BB78594F}" destId="{2C3046BD-11A0-B348-BC17-5BBE3199D19E}" srcOrd="0" destOrd="0" presId="urn:microsoft.com/office/officeart/2005/8/layout/hierarchy1"/>
    <dgm:cxn modelId="{42C180B9-26BF-6D4E-8909-C949CE28D12E}" type="presParOf" srcId="{82819628-6B26-C94C-8B5F-2E06BB78594F}" destId="{D52B768C-6935-7D48-B4D5-DB3897751553}" srcOrd="1" destOrd="0" presId="urn:microsoft.com/office/officeart/2005/8/layout/hierarchy1"/>
    <dgm:cxn modelId="{A90A3B44-3498-9045-BEA7-DD668FE94DA3}" type="presParOf" srcId="{D52B768C-6935-7D48-B4D5-DB3897751553}" destId="{25ADF9EF-4191-5E49-B450-8B716E3E965C}" srcOrd="0" destOrd="0" presId="urn:microsoft.com/office/officeart/2005/8/layout/hierarchy1"/>
    <dgm:cxn modelId="{78C8C1AA-5E4C-134F-9A80-981AB366C7A0}" type="presParOf" srcId="{25ADF9EF-4191-5E49-B450-8B716E3E965C}" destId="{9001063A-0917-0F4D-87C6-0B1099CB5403}" srcOrd="0" destOrd="0" presId="urn:microsoft.com/office/officeart/2005/8/layout/hierarchy1"/>
    <dgm:cxn modelId="{0B843BD3-7734-894E-B5B3-E4EEBD2F5552}" type="presParOf" srcId="{25ADF9EF-4191-5E49-B450-8B716E3E965C}" destId="{DD8A1AEF-3C42-AB4E-9DF1-0C25E1024376}" srcOrd="1" destOrd="0" presId="urn:microsoft.com/office/officeart/2005/8/layout/hierarchy1"/>
    <dgm:cxn modelId="{F7B08D3A-1BD1-D448-A516-E81652D28F57}" type="presParOf" srcId="{D52B768C-6935-7D48-B4D5-DB3897751553}" destId="{7E4768A0-A603-DA4B-87CA-D324F0DE68F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92EC1E-7CEE-F94D-B7D4-67F744D6C74E}">
      <dsp:nvSpPr>
        <dsp:cNvPr id="0" name=""/>
        <dsp:cNvSpPr/>
      </dsp:nvSpPr>
      <dsp:spPr>
        <a:xfrm>
          <a:off x="2361902" y="726815"/>
          <a:ext cx="2714904" cy="181084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56464" rIns="156464" bIns="156464" numCol="1" spcCol="1270" anchor="ctr" anchorCtr="0">
          <a:noAutofit/>
        </a:bodyPr>
        <a:lstStyle/>
        <a:p>
          <a:pPr marL="0" lvl="0" indent="0" algn="l" defTabSz="977900">
            <a:lnSpc>
              <a:spcPct val="90000"/>
            </a:lnSpc>
            <a:spcBef>
              <a:spcPct val="0"/>
            </a:spcBef>
            <a:spcAft>
              <a:spcPct val="35000"/>
            </a:spcAft>
            <a:buNone/>
          </a:pPr>
          <a:r>
            <a:rPr lang="ar-SA" sz="2200" kern="1200" dirty="0"/>
            <a:t>حق قابل للتجزؤ يثبت لمستحقه بعد موت من كان له ذلك لقرابة بينهما، أو نحوها</a:t>
          </a:r>
          <a:endParaRPr lang="en-DE" sz="2200" kern="1200" dirty="0"/>
        </a:p>
      </dsp:txBody>
      <dsp:txXfrm>
        <a:off x="2796286" y="726815"/>
        <a:ext cx="2280519" cy="1810841"/>
      </dsp:txXfrm>
    </dsp:sp>
    <dsp:sp modelId="{61129D59-08FB-EC43-A695-848A6E23498D}">
      <dsp:nvSpPr>
        <dsp:cNvPr id="0" name=""/>
        <dsp:cNvSpPr/>
      </dsp:nvSpPr>
      <dsp:spPr>
        <a:xfrm>
          <a:off x="2361902" y="2537656"/>
          <a:ext cx="2714904" cy="181084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56464" rIns="156464" bIns="156464" numCol="1" spcCol="1270" anchor="ctr" anchorCtr="0">
          <a:noAutofit/>
        </a:bodyPr>
        <a:lstStyle/>
        <a:p>
          <a:pPr marL="0" lvl="0" indent="0" algn="l" defTabSz="977900">
            <a:lnSpc>
              <a:spcPct val="90000"/>
            </a:lnSpc>
            <a:spcBef>
              <a:spcPct val="0"/>
            </a:spcBef>
            <a:spcAft>
              <a:spcPct val="35000"/>
            </a:spcAft>
            <a:buNone/>
          </a:pPr>
          <a:r>
            <a:rPr lang="ar-SA" sz="2200" kern="1200" dirty="0"/>
            <a:t>يعرف علم الفرائض: "الفقه المتعلق بالإرث، والعلم الموصل لمعرفة قدر ما يجب لكل ذي حق من التركة</a:t>
          </a:r>
          <a:endParaRPr lang="en-GB" sz="2200" kern="1200" dirty="0"/>
        </a:p>
      </dsp:txBody>
      <dsp:txXfrm>
        <a:off x="2796286" y="2537656"/>
        <a:ext cx="2280519" cy="1810841"/>
      </dsp:txXfrm>
    </dsp:sp>
    <dsp:sp modelId="{5D1CFCA1-A293-A741-9645-4A43919C4657}">
      <dsp:nvSpPr>
        <dsp:cNvPr id="0" name=""/>
        <dsp:cNvSpPr/>
      </dsp:nvSpPr>
      <dsp:spPr>
        <a:xfrm>
          <a:off x="913953" y="2840"/>
          <a:ext cx="1809936" cy="180993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33500">
            <a:lnSpc>
              <a:spcPct val="90000"/>
            </a:lnSpc>
            <a:spcBef>
              <a:spcPct val="0"/>
            </a:spcBef>
            <a:spcAft>
              <a:spcPct val="35000"/>
            </a:spcAft>
            <a:buNone/>
          </a:pPr>
          <a:r>
            <a:rPr lang="ar-SA" sz="3000" kern="1200" dirty="0"/>
            <a:t>في الاصطلاح</a:t>
          </a:r>
          <a:endParaRPr lang="en-GB" sz="3000" kern="1200" dirty="0"/>
        </a:p>
      </dsp:txBody>
      <dsp:txXfrm>
        <a:off x="1179012" y="267899"/>
        <a:ext cx="1279818" cy="1279818"/>
      </dsp:txXfrm>
    </dsp:sp>
    <dsp:sp modelId="{33230AA1-7262-FE44-813C-4344A87DEF7E}">
      <dsp:nvSpPr>
        <dsp:cNvPr id="0" name=""/>
        <dsp:cNvSpPr/>
      </dsp:nvSpPr>
      <dsp:spPr>
        <a:xfrm>
          <a:off x="6886742" y="697950"/>
          <a:ext cx="2714904" cy="181084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56464" rIns="156464" bIns="156464" numCol="1" spcCol="1270" anchor="ctr" anchorCtr="0">
          <a:noAutofit/>
        </a:bodyPr>
        <a:lstStyle/>
        <a:p>
          <a:pPr marL="0" lvl="0" indent="0" algn="l" defTabSz="977900">
            <a:lnSpc>
              <a:spcPct val="90000"/>
            </a:lnSpc>
            <a:spcBef>
              <a:spcPct val="0"/>
            </a:spcBef>
            <a:spcAft>
              <a:spcPct val="35000"/>
            </a:spcAft>
            <a:buNone/>
          </a:pPr>
          <a:r>
            <a:rPr lang="ar-SA" sz="2200" kern="1200" dirty="0"/>
            <a:t>يقال إِرث صدق أي أصل صدق، والإرث هو توارث الآخر من الأول</a:t>
          </a:r>
          <a:endParaRPr lang="en-GB" sz="2200" kern="1200" dirty="0"/>
        </a:p>
      </dsp:txBody>
      <dsp:txXfrm>
        <a:off x="7321127" y="697950"/>
        <a:ext cx="2280519" cy="1810841"/>
      </dsp:txXfrm>
    </dsp:sp>
    <dsp:sp modelId="{B6103088-0D3F-DC4C-9BC6-F964393951B9}">
      <dsp:nvSpPr>
        <dsp:cNvPr id="0" name=""/>
        <dsp:cNvSpPr/>
      </dsp:nvSpPr>
      <dsp:spPr>
        <a:xfrm>
          <a:off x="6706119" y="2540496"/>
          <a:ext cx="2714904" cy="181084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56464" rIns="156464" bIns="156464" numCol="1" spcCol="1270" anchor="ctr" anchorCtr="0">
          <a:noAutofit/>
        </a:bodyPr>
        <a:lstStyle/>
        <a:p>
          <a:pPr marL="0" lvl="0" indent="0" algn="l" defTabSz="977900">
            <a:lnSpc>
              <a:spcPct val="90000"/>
            </a:lnSpc>
            <a:spcBef>
              <a:spcPct val="0"/>
            </a:spcBef>
            <a:spcAft>
              <a:spcPct val="35000"/>
            </a:spcAft>
            <a:buNone/>
          </a:pPr>
          <a:r>
            <a:rPr lang="ar-SA" sz="2200" kern="1200" dirty="0"/>
            <a:t>ويطلق على علم المواريث في الفقه علم الفرائض</a:t>
          </a:r>
          <a:endParaRPr lang="en-GB" sz="2200" kern="1200" dirty="0"/>
        </a:p>
      </dsp:txBody>
      <dsp:txXfrm>
        <a:off x="7140504" y="2540496"/>
        <a:ext cx="2280519" cy="1810841"/>
      </dsp:txXfrm>
    </dsp:sp>
    <dsp:sp modelId="{6A8F0FCE-599D-0041-8B6B-E58361C75381}">
      <dsp:nvSpPr>
        <dsp:cNvPr id="0" name=""/>
        <dsp:cNvSpPr/>
      </dsp:nvSpPr>
      <dsp:spPr>
        <a:xfrm>
          <a:off x="5438793" y="2840"/>
          <a:ext cx="1809936" cy="180993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33500">
            <a:lnSpc>
              <a:spcPct val="90000"/>
            </a:lnSpc>
            <a:spcBef>
              <a:spcPct val="0"/>
            </a:spcBef>
            <a:spcAft>
              <a:spcPct val="35000"/>
            </a:spcAft>
            <a:buNone/>
          </a:pPr>
          <a:r>
            <a:rPr lang="ar-SA" sz="3000" kern="1200" dirty="0"/>
            <a:t>في اللغة</a:t>
          </a:r>
          <a:endParaRPr lang="en-GB" sz="3000" kern="1200" dirty="0"/>
        </a:p>
      </dsp:txBody>
      <dsp:txXfrm>
        <a:off x="5703852" y="267899"/>
        <a:ext cx="1279818" cy="127981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586328-A2F3-3A4B-B3CB-3C768C6A0B88}">
      <dsp:nvSpPr>
        <dsp:cNvPr id="0" name=""/>
        <dsp:cNvSpPr/>
      </dsp:nvSpPr>
      <dsp:spPr>
        <a:xfrm>
          <a:off x="4206239" y="531"/>
          <a:ext cx="6309360" cy="2071559"/>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r>
            <a:rPr lang="ar-SA" sz="2400" kern="1200" dirty="0"/>
            <a:t>يحجب بالأب، ويحل محله إذا كان الأب متوفى</a:t>
          </a:r>
          <a:endParaRPr lang="en-GB" sz="2400" kern="1200" dirty="0"/>
        </a:p>
        <a:p>
          <a:pPr marL="228600" lvl="1" indent="-228600" algn="l" defTabSz="1066800">
            <a:lnSpc>
              <a:spcPct val="90000"/>
            </a:lnSpc>
            <a:spcBef>
              <a:spcPct val="0"/>
            </a:spcBef>
            <a:spcAft>
              <a:spcPct val="15000"/>
            </a:spcAft>
            <a:buChar char="•"/>
          </a:pPr>
          <a:r>
            <a:rPr lang="ar-SA" sz="2400" kern="1200" dirty="0"/>
            <a:t>فيأخذ بالتعصيب الباقي بعد توزيع أصحاب الفروض</a:t>
          </a:r>
          <a:endParaRPr lang="en-GB" sz="2400" kern="1200" dirty="0"/>
        </a:p>
      </dsp:txBody>
      <dsp:txXfrm>
        <a:off x="4206239" y="259476"/>
        <a:ext cx="5532525" cy="1553669"/>
      </dsp:txXfrm>
    </dsp:sp>
    <dsp:sp modelId="{F9D3FD53-D402-BF49-8846-51C3D82012B6}">
      <dsp:nvSpPr>
        <dsp:cNvPr id="0" name=""/>
        <dsp:cNvSpPr/>
      </dsp:nvSpPr>
      <dsp:spPr>
        <a:xfrm>
          <a:off x="0" y="531"/>
          <a:ext cx="4206240" cy="207155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95250" rIns="190500" bIns="95250" numCol="1" spcCol="1270" anchor="ctr" anchorCtr="0">
          <a:noAutofit/>
        </a:bodyPr>
        <a:lstStyle/>
        <a:p>
          <a:pPr marL="0" lvl="0" indent="0" algn="ctr" defTabSz="2222500">
            <a:lnSpc>
              <a:spcPct val="90000"/>
            </a:lnSpc>
            <a:spcBef>
              <a:spcPct val="0"/>
            </a:spcBef>
            <a:spcAft>
              <a:spcPct val="35000"/>
            </a:spcAft>
            <a:buNone/>
          </a:pPr>
          <a:r>
            <a:rPr lang="ar-SA" sz="5000" kern="1200" dirty="0"/>
            <a:t>أولاً: أحوال الجد عند عدم الأخوة</a:t>
          </a:r>
          <a:endParaRPr lang="en-GB" sz="5000" kern="1200" dirty="0"/>
        </a:p>
      </dsp:txBody>
      <dsp:txXfrm>
        <a:off x="101125" y="101656"/>
        <a:ext cx="4003990" cy="1869309"/>
      </dsp:txXfrm>
    </dsp:sp>
    <dsp:sp modelId="{FA029C38-E535-794F-B006-2E16A8C396D2}">
      <dsp:nvSpPr>
        <dsp:cNvPr id="0" name=""/>
        <dsp:cNvSpPr/>
      </dsp:nvSpPr>
      <dsp:spPr>
        <a:xfrm>
          <a:off x="4206240" y="2279246"/>
          <a:ext cx="6309360" cy="2071559"/>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r>
            <a:rPr lang="ar-SA" sz="2400" kern="1200" dirty="0"/>
            <a:t>أبي حنيفة الجد والد ويحجب الأخوة عند الحنفية</a:t>
          </a:r>
          <a:endParaRPr lang="en-GB" sz="2400" kern="1200" dirty="0"/>
        </a:p>
        <a:p>
          <a:pPr marL="228600" lvl="1" indent="-228600" algn="l" defTabSz="1066800">
            <a:lnSpc>
              <a:spcPct val="90000"/>
            </a:lnSpc>
            <a:spcBef>
              <a:spcPct val="0"/>
            </a:spcBef>
            <a:spcAft>
              <a:spcPct val="15000"/>
            </a:spcAft>
            <a:buChar char="•"/>
          </a:pPr>
          <a:r>
            <a:rPr lang="ar-SA" sz="2400" kern="1200" dirty="0"/>
            <a:t>الجمهور فقالوا بتوريث الأخوة مع الجد، فإن كانوا نساءً أخذن الفرض وهو الثلثان، وإن كانوا ذكوراً ونساءً فللجد الثلث، والباقي يوزع للذكر مثل حظ الأنثيين.</a:t>
          </a:r>
          <a:endParaRPr lang="en-GB" sz="2400" kern="1200" dirty="0"/>
        </a:p>
      </dsp:txBody>
      <dsp:txXfrm>
        <a:off x="4206240" y="2538191"/>
        <a:ext cx="5532525" cy="1553669"/>
      </dsp:txXfrm>
    </dsp:sp>
    <dsp:sp modelId="{B030E910-50E7-914C-B192-6F30268192DC}">
      <dsp:nvSpPr>
        <dsp:cNvPr id="0" name=""/>
        <dsp:cNvSpPr/>
      </dsp:nvSpPr>
      <dsp:spPr>
        <a:xfrm>
          <a:off x="0" y="2279246"/>
          <a:ext cx="4206240" cy="207155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95250" rIns="190500" bIns="95250" numCol="1" spcCol="1270" anchor="ctr" anchorCtr="0">
          <a:noAutofit/>
        </a:bodyPr>
        <a:lstStyle/>
        <a:p>
          <a:pPr marL="0" lvl="0" indent="0" algn="ctr" defTabSz="2222500">
            <a:lnSpc>
              <a:spcPct val="90000"/>
            </a:lnSpc>
            <a:spcBef>
              <a:spcPct val="0"/>
            </a:spcBef>
            <a:spcAft>
              <a:spcPct val="35000"/>
            </a:spcAft>
            <a:buNone/>
          </a:pPr>
          <a:r>
            <a:rPr lang="ar-SA" sz="5000" kern="1200" dirty="0"/>
            <a:t>ثانياً: إذا كان للمتوفى أخوة وجد</a:t>
          </a:r>
          <a:endParaRPr lang="en-GB" sz="5000" kern="1200" dirty="0"/>
        </a:p>
      </dsp:txBody>
      <dsp:txXfrm>
        <a:off x="101125" y="2380371"/>
        <a:ext cx="4003990" cy="186930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2A3311-6BD0-2C42-B47D-310A119C61DB}">
      <dsp:nvSpPr>
        <dsp:cNvPr id="0" name=""/>
        <dsp:cNvSpPr/>
      </dsp:nvSpPr>
      <dsp:spPr>
        <a:xfrm>
          <a:off x="119802" y="1096749"/>
          <a:ext cx="2282316" cy="228231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466850">
            <a:lnSpc>
              <a:spcPct val="90000"/>
            </a:lnSpc>
            <a:spcBef>
              <a:spcPct val="0"/>
            </a:spcBef>
            <a:spcAft>
              <a:spcPct val="35000"/>
            </a:spcAft>
            <a:buNone/>
          </a:pPr>
          <a:r>
            <a:rPr lang="ar-SA" sz="3300" kern="1200" dirty="0"/>
            <a:t>الجدات غير المحجوبات بالأم</a:t>
          </a:r>
          <a:endParaRPr lang="en-GB" sz="3300" kern="1200" dirty="0"/>
        </a:p>
      </dsp:txBody>
      <dsp:txXfrm>
        <a:off x="454039" y="1430986"/>
        <a:ext cx="1613842" cy="1613842"/>
      </dsp:txXfrm>
    </dsp:sp>
    <dsp:sp modelId="{1527951A-D14D-4C4C-B6A0-276BF1125411}">
      <dsp:nvSpPr>
        <dsp:cNvPr id="0" name=""/>
        <dsp:cNvSpPr/>
      </dsp:nvSpPr>
      <dsp:spPr>
        <a:xfrm rot="18513393">
          <a:off x="2322334" y="1888405"/>
          <a:ext cx="716710" cy="0"/>
        </a:xfrm>
        <a:custGeom>
          <a:avLst/>
          <a:gdLst/>
          <a:ahLst/>
          <a:cxnLst/>
          <a:rect l="0" t="0" r="0" b="0"/>
          <a:pathLst>
            <a:path>
              <a:moveTo>
                <a:pt x="0" y="0"/>
              </a:moveTo>
              <a:lnTo>
                <a:pt x="716710"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77E6F8B-0270-0644-A94E-7436E9EF6E66}">
      <dsp:nvSpPr>
        <dsp:cNvPr id="0" name=""/>
        <dsp:cNvSpPr/>
      </dsp:nvSpPr>
      <dsp:spPr>
        <a:xfrm rot="13358555">
          <a:off x="5230669" y="1860709"/>
          <a:ext cx="745575" cy="0"/>
        </a:xfrm>
        <a:custGeom>
          <a:avLst/>
          <a:gdLst/>
          <a:ahLst/>
          <a:cxnLst/>
          <a:rect l="0" t="0" r="0" b="0"/>
          <a:pathLst>
            <a:path>
              <a:moveTo>
                <a:pt x="0" y="0"/>
              </a:moveTo>
              <a:lnTo>
                <a:pt x="745575"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9E87864-798A-5746-9504-FFFA4DEF8858}">
      <dsp:nvSpPr>
        <dsp:cNvPr id="0" name=""/>
        <dsp:cNvSpPr/>
      </dsp:nvSpPr>
      <dsp:spPr>
        <a:xfrm>
          <a:off x="2904046" y="1608174"/>
          <a:ext cx="266770"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6F6AF38-500D-2F47-AA95-58A65DD0564F}">
      <dsp:nvSpPr>
        <dsp:cNvPr id="0" name=""/>
        <dsp:cNvSpPr/>
      </dsp:nvSpPr>
      <dsp:spPr>
        <a:xfrm>
          <a:off x="3170817" y="1040680"/>
          <a:ext cx="1891647" cy="113498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284480" tIns="284480" rIns="284480" bIns="284480" numCol="1" spcCol="1270" anchor="ctr" anchorCtr="0">
          <a:noAutofit/>
        </a:bodyPr>
        <a:lstStyle/>
        <a:p>
          <a:pPr marL="0" lvl="0" indent="0" algn="ctr" defTabSz="1778000" rtl="1">
            <a:lnSpc>
              <a:spcPct val="90000"/>
            </a:lnSpc>
            <a:spcBef>
              <a:spcPct val="0"/>
            </a:spcBef>
            <a:spcAft>
              <a:spcPct val="35000"/>
            </a:spcAft>
            <a:buNone/>
          </a:pPr>
          <a:r>
            <a:rPr lang="ar-SA" sz="4000" kern="1200" dirty="0"/>
            <a:t>أم الأم </a:t>
          </a:r>
          <a:endParaRPr lang="en-GB" sz="4000" kern="1200" dirty="0"/>
        </a:p>
      </dsp:txBody>
      <dsp:txXfrm>
        <a:off x="3170817" y="1040680"/>
        <a:ext cx="1891647" cy="1134988"/>
      </dsp:txXfrm>
    </dsp:sp>
    <dsp:sp modelId="{74D7612A-2F59-D240-B6F7-A6B488BF3D40}">
      <dsp:nvSpPr>
        <dsp:cNvPr id="0" name=""/>
        <dsp:cNvSpPr/>
      </dsp:nvSpPr>
      <dsp:spPr>
        <a:xfrm>
          <a:off x="5062465" y="1608174"/>
          <a:ext cx="266770"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AF00136-DBEC-D645-A76F-32F883B3D50E}">
      <dsp:nvSpPr>
        <dsp:cNvPr id="0" name=""/>
        <dsp:cNvSpPr/>
      </dsp:nvSpPr>
      <dsp:spPr>
        <a:xfrm rot="2711358">
          <a:off x="2363764" y="2518324"/>
          <a:ext cx="633849" cy="0"/>
        </a:xfrm>
        <a:custGeom>
          <a:avLst/>
          <a:gdLst/>
          <a:ahLst/>
          <a:cxnLst/>
          <a:rect l="0" t="0" r="0" b="0"/>
          <a:pathLst>
            <a:path>
              <a:moveTo>
                <a:pt x="0" y="0"/>
              </a:moveTo>
              <a:lnTo>
                <a:pt x="633849"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C3B4380-A82D-0C47-87C1-EFC4A9247EFB}">
      <dsp:nvSpPr>
        <dsp:cNvPr id="0" name=""/>
        <dsp:cNvSpPr/>
      </dsp:nvSpPr>
      <dsp:spPr>
        <a:xfrm rot="8241445">
          <a:off x="5230669" y="2490628"/>
          <a:ext cx="745575" cy="0"/>
        </a:xfrm>
        <a:custGeom>
          <a:avLst/>
          <a:gdLst/>
          <a:ahLst/>
          <a:cxnLst/>
          <a:rect l="0" t="0" r="0" b="0"/>
          <a:pathLst>
            <a:path>
              <a:moveTo>
                <a:pt x="0" y="0"/>
              </a:moveTo>
              <a:lnTo>
                <a:pt x="745575"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D714BF5-4010-FF42-B5C2-570E30A8A1E7}">
      <dsp:nvSpPr>
        <dsp:cNvPr id="0" name=""/>
        <dsp:cNvSpPr/>
      </dsp:nvSpPr>
      <dsp:spPr>
        <a:xfrm>
          <a:off x="2904046" y="2743163"/>
          <a:ext cx="266770"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C3E6D51-6BAA-1541-A712-D19BDFEBC9C5}">
      <dsp:nvSpPr>
        <dsp:cNvPr id="0" name=""/>
        <dsp:cNvSpPr/>
      </dsp:nvSpPr>
      <dsp:spPr>
        <a:xfrm>
          <a:off x="3170817" y="2175669"/>
          <a:ext cx="1891647" cy="113498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284480" tIns="284480" rIns="284480" bIns="284480" numCol="1" spcCol="1270" anchor="ctr" anchorCtr="0">
          <a:noAutofit/>
        </a:bodyPr>
        <a:lstStyle/>
        <a:p>
          <a:pPr marL="0" lvl="0" indent="0" algn="ctr" defTabSz="1778000" rtl="1">
            <a:lnSpc>
              <a:spcPct val="90000"/>
            </a:lnSpc>
            <a:spcBef>
              <a:spcPct val="0"/>
            </a:spcBef>
            <a:spcAft>
              <a:spcPct val="35000"/>
            </a:spcAft>
            <a:buNone/>
          </a:pPr>
          <a:r>
            <a:rPr lang="ar-SA" sz="4000" kern="1200" dirty="0"/>
            <a:t>أم الأب </a:t>
          </a:r>
          <a:endParaRPr lang="en-GB" sz="4000" kern="1200" dirty="0"/>
        </a:p>
      </dsp:txBody>
      <dsp:txXfrm>
        <a:off x="3170817" y="2175669"/>
        <a:ext cx="1891647" cy="1134988"/>
      </dsp:txXfrm>
    </dsp:sp>
    <dsp:sp modelId="{BAA441DA-AAC0-5045-A1FD-3B713EC92A05}">
      <dsp:nvSpPr>
        <dsp:cNvPr id="0" name=""/>
        <dsp:cNvSpPr/>
      </dsp:nvSpPr>
      <dsp:spPr>
        <a:xfrm>
          <a:off x="5062465" y="2743163"/>
          <a:ext cx="266770"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822024-B1C2-8D43-B5B8-4E05DD8A37EB}">
      <dsp:nvSpPr>
        <dsp:cNvPr id="0" name=""/>
        <dsp:cNvSpPr/>
      </dsp:nvSpPr>
      <dsp:spPr>
        <a:xfrm>
          <a:off x="5945461" y="1034510"/>
          <a:ext cx="2282316" cy="228231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466850">
            <a:lnSpc>
              <a:spcPct val="90000"/>
            </a:lnSpc>
            <a:spcBef>
              <a:spcPct val="0"/>
            </a:spcBef>
            <a:spcAft>
              <a:spcPct val="35000"/>
            </a:spcAft>
            <a:buNone/>
          </a:pPr>
          <a:r>
            <a:rPr lang="ar-SA" sz="3300" kern="1200" dirty="0"/>
            <a:t>السدس إذا انفردت</a:t>
          </a:r>
          <a:endParaRPr lang="en-GB" sz="3300" kern="1200" dirty="0"/>
        </a:p>
      </dsp:txBody>
      <dsp:txXfrm>
        <a:off x="6279698" y="1368747"/>
        <a:ext cx="1613842" cy="1613842"/>
      </dsp:txXfrm>
    </dsp:sp>
    <dsp:sp modelId="{DE268455-6EAE-5A42-8CE2-5562D2446615}">
      <dsp:nvSpPr>
        <dsp:cNvPr id="0" name=""/>
        <dsp:cNvSpPr/>
      </dsp:nvSpPr>
      <dsp:spPr>
        <a:xfrm>
          <a:off x="8227778" y="1034510"/>
          <a:ext cx="2282316" cy="228231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466850">
            <a:lnSpc>
              <a:spcPct val="90000"/>
            </a:lnSpc>
            <a:spcBef>
              <a:spcPct val="0"/>
            </a:spcBef>
            <a:spcAft>
              <a:spcPct val="35000"/>
            </a:spcAft>
            <a:buNone/>
          </a:pPr>
          <a:r>
            <a:rPr lang="ar-SA" sz="3300" kern="1200" dirty="0"/>
            <a:t>ويتقاسمن السدس إذا اجتمعتا</a:t>
          </a:r>
          <a:endParaRPr lang="en-GB" sz="3300" kern="1200" dirty="0"/>
        </a:p>
      </dsp:txBody>
      <dsp:txXfrm>
        <a:off x="8562015" y="1368747"/>
        <a:ext cx="1613842" cy="161384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16DCFD-C060-774C-B924-40B6326C076A}">
      <dsp:nvSpPr>
        <dsp:cNvPr id="0" name=""/>
        <dsp:cNvSpPr/>
      </dsp:nvSpPr>
      <dsp:spPr>
        <a:xfrm>
          <a:off x="3007823" y="2515"/>
          <a:ext cx="2684085" cy="134204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53340" rIns="80010" bIns="53340" numCol="1" spcCol="1270" anchor="ctr" anchorCtr="0">
          <a:noAutofit/>
        </a:bodyPr>
        <a:lstStyle/>
        <a:p>
          <a:pPr marL="0" lvl="0" indent="0" algn="ctr" defTabSz="1866900">
            <a:lnSpc>
              <a:spcPct val="90000"/>
            </a:lnSpc>
            <a:spcBef>
              <a:spcPct val="0"/>
            </a:spcBef>
            <a:spcAft>
              <a:spcPct val="35000"/>
            </a:spcAft>
            <a:buNone/>
          </a:pPr>
          <a:r>
            <a:rPr lang="ar-SA" sz="4200" u="sng" kern="1200" dirty="0"/>
            <a:t>أحوال الزوج في الميراث</a:t>
          </a:r>
          <a:endParaRPr lang="en-GB" sz="4200" kern="1200" dirty="0"/>
        </a:p>
      </dsp:txBody>
      <dsp:txXfrm>
        <a:off x="3047130" y="41822"/>
        <a:ext cx="2605471" cy="1263428"/>
      </dsp:txXfrm>
    </dsp:sp>
    <dsp:sp modelId="{854587F8-BD61-8249-A468-723DE3CC7D43}">
      <dsp:nvSpPr>
        <dsp:cNvPr id="0" name=""/>
        <dsp:cNvSpPr/>
      </dsp:nvSpPr>
      <dsp:spPr>
        <a:xfrm>
          <a:off x="3276232" y="1344558"/>
          <a:ext cx="168002" cy="1029387"/>
        </a:xfrm>
        <a:custGeom>
          <a:avLst/>
          <a:gdLst/>
          <a:ahLst/>
          <a:cxnLst/>
          <a:rect l="0" t="0" r="0" b="0"/>
          <a:pathLst>
            <a:path>
              <a:moveTo>
                <a:pt x="0" y="0"/>
              </a:moveTo>
              <a:lnTo>
                <a:pt x="0" y="1029387"/>
              </a:lnTo>
              <a:lnTo>
                <a:pt x="168002" y="102938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16B81B6-9718-5C46-87FE-1DFF1B2A54E1}">
      <dsp:nvSpPr>
        <dsp:cNvPr id="0" name=""/>
        <dsp:cNvSpPr/>
      </dsp:nvSpPr>
      <dsp:spPr>
        <a:xfrm>
          <a:off x="3444234" y="1702924"/>
          <a:ext cx="2147268" cy="134204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marL="0" lvl="0" indent="0" algn="ctr" defTabSz="1244600" rtl="0">
            <a:lnSpc>
              <a:spcPct val="90000"/>
            </a:lnSpc>
            <a:spcBef>
              <a:spcPct val="0"/>
            </a:spcBef>
            <a:spcAft>
              <a:spcPct val="35000"/>
            </a:spcAft>
            <a:buNone/>
          </a:pPr>
          <a:r>
            <a:rPr lang="ar-SA" sz="2800" kern="1200" dirty="0"/>
            <a:t>له النصف بالفرض عند عدم الولد</a:t>
          </a:r>
          <a:r>
            <a:rPr lang="en-GB" sz="2800" kern="1200" dirty="0"/>
            <a:t> </a:t>
          </a:r>
        </a:p>
      </dsp:txBody>
      <dsp:txXfrm>
        <a:off x="3483541" y="1742231"/>
        <a:ext cx="2068654" cy="1263428"/>
      </dsp:txXfrm>
    </dsp:sp>
    <dsp:sp modelId="{7A116B0B-6B5F-174C-88FA-0768D67A8306}">
      <dsp:nvSpPr>
        <dsp:cNvPr id="0" name=""/>
        <dsp:cNvSpPr/>
      </dsp:nvSpPr>
      <dsp:spPr>
        <a:xfrm>
          <a:off x="3276232" y="1344558"/>
          <a:ext cx="268408" cy="2684085"/>
        </a:xfrm>
        <a:custGeom>
          <a:avLst/>
          <a:gdLst/>
          <a:ahLst/>
          <a:cxnLst/>
          <a:rect l="0" t="0" r="0" b="0"/>
          <a:pathLst>
            <a:path>
              <a:moveTo>
                <a:pt x="0" y="0"/>
              </a:moveTo>
              <a:lnTo>
                <a:pt x="0" y="2684085"/>
              </a:lnTo>
              <a:lnTo>
                <a:pt x="268408" y="268408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7800DD5-1DCB-1141-B02C-DF1A1A7F7229}">
      <dsp:nvSpPr>
        <dsp:cNvPr id="0" name=""/>
        <dsp:cNvSpPr/>
      </dsp:nvSpPr>
      <dsp:spPr>
        <a:xfrm>
          <a:off x="3544640" y="3357622"/>
          <a:ext cx="2147268" cy="134204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marL="0" lvl="0" indent="0" algn="ctr" defTabSz="1244600" rtl="1">
            <a:lnSpc>
              <a:spcPct val="90000"/>
            </a:lnSpc>
            <a:spcBef>
              <a:spcPct val="0"/>
            </a:spcBef>
            <a:spcAft>
              <a:spcPct val="35000"/>
            </a:spcAft>
            <a:buNone/>
          </a:pPr>
          <a:r>
            <a:rPr lang="ar-SA" sz="2800" kern="1200" dirty="0"/>
            <a:t>له الربع بالفرض عند وجود للزوجة ولد</a:t>
          </a:r>
          <a:endParaRPr lang="en-GB" sz="2800" kern="1200" dirty="0"/>
        </a:p>
      </dsp:txBody>
      <dsp:txXfrm>
        <a:off x="3583947" y="3396929"/>
        <a:ext cx="2068654" cy="1263428"/>
      </dsp:txXfrm>
    </dsp:sp>
    <dsp:sp modelId="{DE77E475-C389-7B43-8DE6-BB3920597C68}">
      <dsp:nvSpPr>
        <dsp:cNvPr id="0" name=""/>
        <dsp:cNvSpPr/>
      </dsp:nvSpPr>
      <dsp:spPr>
        <a:xfrm>
          <a:off x="6362930" y="2515"/>
          <a:ext cx="2684085" cy="134204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53340" rIns="80010" bIns="53340" numCol="1" spcCol="1270" anchor="ctr" anchorCtr="0">
          <a:noAutofit/>
        </a:bodyPr>
        <a:lstStyle/>
        <a:p>
          <a:pPr marL="0" lvl="0" indent="0" algn="ctr" defTabSz="1866900">
            <a:lnSpc>
              <a:spcPct val="90000"/>
            </a:lnSpc>
            <a:spcBef>
              <a:spcPct val="0"/>
            </a:spcBef>
            <a:spcAft>
              <a:spcPct val="35000"/>
            </a:spcAft>
            <a:buNone/>
          </a:pPr>
          <a:r>
            <a:rPr lang="ar-SA" sz="4200" u="sng" kern="1200" dirty="0"/>
            <a:t>أحوال الزوجة في الميراث</a:t>
          </a:r>
          <a:endParaRPr lang="en-GB" sz="4200" kern="1200" dirty="0"/>
        </a:p>
      </dsp:txBody>
      <dsp:txXfrm>
        <a:off x="6402237" y="41822"/>
        <a:ext cx="2605471" cy="1263428"/>
      </dsp:txXfrm>
    </dsp:sp>
    <dsp:sp modelId="{B2BEC747-5903-BE4F-9C69-48A24906DEA2}">
      <dsp:nvSpPr>
        <dsp:cNvPr id="0" name=""/>
        <dsp:cNvSpPr/>
      </dsp:nvSpPr>
      <dsp:spPr>
        <a:xfrm>
          <a:off x="6631339" y="1344558"/>
          <a:ext cx="268408" cy="1006532"/>
        </a:xfrm>
        <a:custGeom>
          <a:avLst/>
          <a:gdLst/>
          <a:ahLst/>
          <a:cxnLst/>
          <a:rect l="0" t="0" r="0" b="0"/>
          <a:pathLst>
            <a:path>
              <a:moveTo>
                <a:pt x="0" y="0"/>
              </a:moveTo>
              <a:lnTo>
                <a:pt x="0" y="1006532"/>
              </a:lnTo>
              <a:lnTo>
                <a:pt x="268408" y="100653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89FC117-8D6B-5040-826F-7AC7BA2FC003}">
      <dsp:nvSpPr>
        <dsp:cNvPr id="0" name=""/>
        <dsp:cNvSpPr/>
      </dsp:nvSpPr>
      <dsp:spPr>
        <a:xfrm>
          <a:off x="6899747" y="1680069"/>
          <a:ext cx="2147268" cy="134204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marL="0" lvl="0" indent="0" algn="ctr" defTabSz="1244600" rtl="1">
            <a:lnSpc>
              <a:spcPct val="90000"/>
            </a:lnSpc>
            <a:spcBef>
              <a:spcPct val="0"/>
            </a:spcBef>
            <a:spcAft>
              <a:spcPct val="35000"/>
            </a:spcAft>
            <a:buNone/>
          </a:pPr>
          <a:r>
            <a:rPr lang="ar-SA" sz="2800" kern="1200" dirty="0"/>
            <a:t>لها الربع بالفرض ان لم يكن للزوج فرع وارث</a:t>
          </a:r>
          <a:endParaRPr lang="en-GB" sz="2800" kern="1200" dirty="0"/>
        </a:p>
      </dsp:txBody>
      <dsp:txXfrm>
        <a:off x="6939054" y="1719376"/>
        <a:ext cx="2068654" cy="1263428"/>
      </dsp:txXfrm>
    </dsp:sp>
    <dsp:sp modelId="{967A523E-B4EC-5E4A-9670-2C7AEA0C0439}">
      <dsp:nvSpPr>
        <dsp:cNvPr id="0" name=""/>
        <dsp:cNvSpPr/>
      </dsp:nvSpPr>
      <dsp:spPr>
        <a:xfrm>
          <a:off x="6631339" y="1344558"/>
          <a:ext cx="268408" cy="2684085"/>
        </a:xfrm>
        <a:custGeom>
          <a:avLst/>
          <a:gdLst/>
          <a:ahLst/>
          <a:cxnLst/>
          <a:rect l="0" t="0" r="0" b="0"/>
          <a:pathLst>
            <a:path>
              <a:moveTo>
                <a:pt x="0" y="0"/>
              </a:moveTo>
              <a:lnTo>
                <a:pt x="0" y="2684085"/>
              </a:lnTo>
              <a:lnTo>
                <a:pt x="268408" y="268408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42B24FD-3BF9-3E43-8A6F-D5BF366AF344}">
      <dsp:nvSpPr>
        <dsp:cNvPr id="0" name=""/>
        <dsp:cNvSpPr/>
      </dsp:nvSpPr>
      <dsp:spPr>
        <a:xfrm>
          <a:off x="6899747" y="3357622"/>
          <a:ext cx="2147268" cy="134204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marL="0" lvl="0" indent="0" algn="ctr" defTabSz="1244600" rtl="1">
            <a:lnSpc>
              <a:spcPct val="90000"/>
            </a:lnSpc>
            <a:spcBef>
              <a:spcPct val="0"/>
            </a:spcBef>
            <a:spcAft>
              <a:spcPct val="35000"/>
            </a:spcAft>
            <a:buNone/>
          </a:pPr>
          <a:r>
            <a:rPr lang="ar-SA" sz="2800" kern="1200" dirty="0"/>
            <a:t>لها الثمن أن كان للزوج فرع وارث</a:t>
          </a:r>
          <a:endParaRPr lang="en-GB" sz="2800" kern="1200" dirty="0"/>
        </a:p>
      </dsp:txBody>
      <dsp:txXfrm>
        <a:off x="6939054" y="3396929"/>
        <a:ext cx="2068654" cy="126342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A042D4-DA84-2646-AFCA-ADDED5EEE09C}">
      <dsp:nvSpPr>
        <dsp:cNvPr id="0" name=""/>
        <dsp:cNvSpPr/>
      </dsp:nvSpPr>
      <dsp:spPr>
        <a:xfrm>
          <a:off x="5198882" y="1081890"/>
          <a:ext cx="897117" cy="648518"/>
        </a:xfrm>
        <a:custGeom>
          <a:avLst/>
          <a:gdLst/>
          <a:ahLst/>
          <a:cxnLst/>
          <a:rect l="0" t="0" r="0" b="0"/>
          <a:pathLst>
            <a:path>
              <a:moveTo>
                <a:pt x="897117" y="0"/>
              </a:moveTo>
              <a:lnTo>
                <a:pt x="897117" y="648518"/>
              </a:lnTo>
              <a:lnTo>
                <a:pt x="0" y="64851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9E0DD2D-E4F3-AC4E-B441-744DD306CE9A}">
      <dsp:nvSpPr>
        <dsp:cNvPr id="0" name=""/>
        <dsp:cNvSpPr/>
      </dsp:nvSpPr>
      <dsp:spPr>
        <a:xfrm>
          <a:off x="6096000" y="1081890"/>
          <a:ext cx="2615691" cy="1988790"/>
        </a:xfrm>
        <a:custGeom>
          <a:avLst/>
          <a:gdLst/>
          <a:ahLst/>
          <a:cxnLst/>
          <a:rect l="0" t="0" r="0" b="0"/>
          <a:pathLst>
            <a:path>
              <a:moveTo>
                <a:pt x="0" y="0"/>
              </a:moveTo>
              <a:lnTo>
                <a:pt x="0" y="1761808"/>
              </a:lnTo>
              <a:lnTo>
                <a:pt x="2615691" y="1761808"/>
              </a:lnTo>
              <a:lnTo>
                <a:pt x="2615691" y="198879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4372653-51CE-124B-83B6-0DFC34D0B972}">
      <dsp:nvSpPr>
        <dsp:cNvPr id="0" name=""/>
        <dsp:cNvSpPr/>
      </dsp:nvSpPr>
      <dsp:spPr>
        <a:xfrm>
          <a:off x="5714530" y="1081890"/>
          <a:ext cx="381469" cy="1988790"/>
        </a:xfrm>
        <a:custGeom>
          <a:avLst/>
          <a:gdLst/>
          <a:ahLst/>
          <a:cxnLst/>
          <a:rect l="0" t="0" r="0" b="0"/>
          <a:pathLst>
            <a:path>
              <a:moveTo>
                <a:pt x="381469" y="0"/>
              </a:moveTo>
              <a:lnTo>
                <a:pt x="381469" y="1761808"/>
              </a:lnTo>
              <a:lnTo>
                <a:pt x="0" y="1761808"/>
              </a:lnTo>
              <a:lnTo>
                <a:pt x="0" y="198879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317B319-1C14-2845-BD74-A489731C8591}">
      <dsp:nvSpPr>
        <dsp:cNvPr id="0" name=""/>
        <dsp:cNvSpPr/>
      </dsp:nvSpPr>
      <dsp:spPr>
        <a:xfrm>
          <a:off x="3075211" y="1081890"/>
          <a:ext cx="3020788" cy="2236783"/>
        </a:xfrm>
        <a:custGeom>
          <a:avLst/>
          <a:gdLst/>
          <a:ahLst/>
          <a:cxnLst/>
          <a:rect l="0" t="0" r="0" b="0"/>
          <a:pathLst>
            <a:path>
              <a:moveTo>
                <a:pt x="3020788" y="0"/>
              </a:moveTo>
              <a:lnTo>
                <a:pt x="3020788" y="2009802"/>
              </a:lnTo>
              <a:lnTo>
                <a:pt x="0" y="2009802"/>
              </a:lnTo>
              <a:lnTo>
                <a:pt x="0" y="223678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B025A30-5744-F443-88C5-C60D05910E90}">
      <dsp:nvSpPr>
        <dsp:cNvPr id="0" name=""/>
        <dsp:cNvSpPr/>
      </dsp:nvSpPr>
      <dsp:spPr>
        <a:xfrm>
          <a:off x="5555567" y="1025"/>
          <a:ext cx="1080864" cy="1080864"/>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6EA0E9A-5976-3A4E-A037-51CA573F67AC}">
      <dsp:nvSpPr>
        <dsp:cNvPr id="0" name=""/>
        <dsp:cNvSpPr/>
      </dsp:nvSpPr>
      <dsp:spPr>
        <a:xfrm>
          <a:off x="5555567" y="1025"/>
          <a:ext cx="1080864" cy="1080864"/>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CD0D7B-3A76-3C43-954C-6C57EC6E7903}">
      <dsp:nvSpPr>
        <dsp:cNvPr id="0" name=""/>
        <dsp:cNvSpPr/>
      </dsp:nvSpPr>
      <dsp:spPr>
        <a:xfrm>
          <a:off x="5015135" y="195581"/>
          <a:ext cx="2161728" cy="691753"/>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5875" tIns="15875" rIns="15875" bIns="15875" numCol="1" spcCol="1270" anchor="ctr" anchorCtr="0">
          <a:noAutofit/>
        </a:bodyPr>
        <a:lstStyle/>
        <a:p>
          <a:pPr marL="0" lvl="0" indent="0" algn="ctr" defTabSz="1111250" rtl="1">
            <a:lnSpc>
              <a:spcPct val="90000"/>
            </a:lnSpc>
            <a:spcBef>
              <a:spcPct val="0"/>
            </a:spcBef>
            <a:spcAft>
              <a:spcPct val="35000"/>
            </a:spcAft>
            <a:buNone/>
          </a:pPr>
          <a:r>
            <a:rPr lang="ar-SA" sz="2500" kern="1200" dirty="0"/>
            <a:t>أحوال البنات</a:t>
          </a:r>
          <a:endParaRPr lang="en-GB" sz="2500" kern="1200" dirty="0"/>
        </a:p>
      </dsp:txBody>
      <dsp:txXfrm>
        <a:off x="5015135" y="195581"/>
        <a:ext cx="2161728" cy="691753"/>
      </dsp:txXfrm>
    </dsp:sp>
    <dsp:sp modelId="{A23A727F-E800-044A-B526-4C60E1294504}">
      <dsp:nvSpPr>
        <dsp:cNvPr id="0" name=""/>
        <dsp:cNvSpPr/>
      </dsp:nvSpPr>
      <dsp:spPr>
        <a:xfrm>
          <a:off x="2534779" y="3318673"/>
          <a:ext cx="1080864" cy="1826022"/>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D80F530-B8A2-AC45-97F9-FA9974E30E63}">
      <dsp:nvSpPr>
        <dsp:cNvPr id="0" name=""/>
        <dsp:cNvSpPr/>
      </dsp:nvSpPr>
      <dsp:spPr>
        <a:xfrm>
          <a:off x="2534779" y="3318673"/>
          <a:ext cx="1080864" cy="1826022"/>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794E6AC-A0F9-5A48-8691-625059501D11}">
      <dsp:nvSpPr>
        <dsp:cNvPr id="0" name=""/>
        <dsp:cNvSpPr/>
      </dsp:nvSpPr>
      <dsp:spPr>
        <a:xfrm>
          <a:off x="1994347" y="3647357"/>
          <a:ext cx="2161728" cy="116865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ar-SA" sz="2500" kern="1200" dirty="0">
              <a:solidFill>
                <a:srgbClr val="002060"/>
              </a:solidFill>
            </a:rPr>
            <a:t>في حالة وجود ابنة واحدة للمتوفى، فلها النصف فرضاً</a:t>
          </a:r>
          <a:endParaRPr lang="en-GB" sz="2500" kern="1200" dirty="0">
            <a:solidFill>
              <a:srgbClr val="002060"/>
            </a:solidFill>
          </a:endParaRPr>
        </a:p>
      </dsp:txBody>
      <dsp:txXfrm>
        <a:off x="1994347" y="3647357"/>
        <a:ext cx="2161728" cy="1168654"/>
      </dsp:txXfrm>
    </dsp:sp>
    <dsp:sp modelId="{165CF5E5-195F-C54D-8D89-FDBD22733097}">
      <dsp:nvSpPr>
        <dsp:cNvPr id="0" name=""/>
        <dsp:cNvSpPr/>
      </dsp:nvSpPr>
      <dsp:spPr>
        <a:xfrm>
          <a:off x="5174098" y="3070680"/>
          <a:ext cx="1080864" cy="1877482"/>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B6B1036-65BF-4247-958A-28711C5ADCD2}">
      <dsp:nvSpPr>
        <dsp:cNvPr id="0" name=""/>
        <dsp:cNvSpPr/>
      </dsp:nvSpPr>
      <dsp:spPr>
        <a:xfrm>
          <a:off x="5174098" y="3070680"/>
          <a:ext cx="1080864" cy="1877482"/>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18A1DA3-DB48-9F46-A7F3-CA5F88442A98}">
      <dsp:nvSpPr>
        <dsp:cNvPr id="0" name=""/>
        <dsp:cNvSpPr/>
      </dsp:nvSpPr>
      <dsp:spPr>
        <a:xfrm>
          <a:off x="4633666" y="3408627"/>
          <a:ext cx="2161728" cy="120158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ar-SA" sz="2500" kern="1200" dirty="0">
              <a:solidFill>
                <a:schemeClr val="accent5">
                  <a:lumMod val="75000"/>
                </a:schemeClr>
              </a:solidFill>
            </a:rPr>
            <a:t>في حالة وجود بنات للمتوفى دون الذكور، يتقاسمن الثلثين</a:t>
          </a:r>
          <a:endParaRPr lang="en-GB" sz="2500" kern="1200" dirty="0">
            <a:solidFill>
              <a:schemeClr val="accent5">
                <a:lumMod val="75000"/>
              </a:schemeClr>
            </a:solidFill>
          </a:endParaRPr>
        </a:p>
      </dsp:txBody>
      <dsp:txXfrm>
        <a:off x="4633666" y="3408627"/>
        <a:ext cx="2161728" cy="1201589"/>
      </dsp:txXfrm>
    </dsp:sp>
    <dsp:sp modelId="{C5C537FD-F318-584B-ABD7-45523F0126F1}">
      <dsp:nvSpPr>
        <dsp:cNvPr id="0" name=""/>
        <dsp:cNvSpPr/>
      </dsp:nvSpPr>
      <dsp:spPr>
        <a:xfrm>
          <a:off x="7980524" y="3070680"/>
          <a:ext cx="1462333" cy="1820726"/>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8AFC371-65CA-7648-91A5-EF6A50C845AC}">
      <dsp:nvSpPr>
        <dsp:cNvPr id="0" name=""/>
        <dsp:cNvSpPr/>
      </dsp:nvSpPr>
      <dsp:spPr>
        <a:xfrm>
          <a:off x="7980524" y="3070680"/>
          <a:ext cx="1462333" cy="1820726"/>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1731064-4DB1-C546-9945-7BCA415C9DCA}">
      <dsp:nvSpPr>
        <dsp:cNvPr id="0" name=""/>
        <dsp:cNvSpPr/>
      </dsp:nvSpPr>
      <dsp:spPr>
        <a:xfrm>
          <a:off x="7249357" y="3398411"/>
          <a:ext cx="2924667" cy="116526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ar-SA" sz="1800" b="1" kern="1200" dirty="0">
              <a:solidFill>
                <a:srgbClr val="002060"/>
              </a:solidFill>
            </a:rPr>
            <a:t>في حالة وجود أبناء ذكور وإناث للمتوفى، ترث البنت بالتعصيب مع أخوها الذكر، بعد أصحاب الفروض، وتأخذ نصف الذكر</a:t>
          </a:r>
          <a:r>
            <a:rPr lang="ar-SA" sz="1700" kern="1200" dirty="0">
              <a:solidFill>
                <a:srgbClr val="002060"/>
              </a:solidFill>
            </a:rPr>
            <a:t>.</a:t>
          </a:r>
          <a:endParaRPr lang="en-GB" sz="1700" kern="1200" dirty="0">
            <a:solidFill>
              <a:srgbClr val="002060"/>
            </a:solidFill>
          </a:endParaRPr>
        </a:p>
      </dsp:txBody>
      <dsp:txXfrm>
        <a:off x="7249357" y="3398411"/>
        <a:ext cx="2924667" cy="1165265"/>
      </dsp:txXfrm>
    </dsp:sp>
    <dsp:sp modelId="{7FF0CA66-09B7-2844-9663-B26B69485982}">
      <dsp:nvSpPr>
        <dsp:cNvPr id="0" name=""/>
        <dsp:cNvSpPr/>
      </dsp:nvSpPr>
      <dsp:spPr>
        <a:xfrm>
          <a:off x="4247722" y="1535853"/>
          <a:ext cx="1080864" cy="1080864"/>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6269765-38F0-3246-8803-FDEDB7462960}">
      <dsp:nvSpPr>
        <dsp:cNvPr id="0" name=""/>
        <dsp:cNvSpPr/>
      </dsp:nvSpPr>
      <dsp:spPr>
        <a:xfrm>
          <a:off x="4247722" y="1535853"/>
          <a:ext cx="1080864" cy="1080864"/>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5BB6E5B-EA9A-564E-84B2-B74B57BE54A6}">
      <dsp:nvSpPr>
        <dsp:cNvPr id="0" name=""/>
        <dsp:cNvSpPr/>
      </dsp:nvSpPr>
      <dsp:spPr>
        <a:xfrm>
          <a:off x="3707289" y="1730408"/>
          <a:ext cx="2161728" cy="691753"/>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5875" tIns="15875" rIns="15875" bIns="15875" numCol="1" spcCol="1270" anchor="ctr" anchorCtr="0">
          <a:noAutofit/>
        </a:bodyPr>
        <a:lstStyle/>
        <a:p>
          <a:pPr marL="0" lvl="0" indent="0" algn="ctr" defTabSz="1111250" rtl="0">
            <a:lnSpc>
              <a:spcPct val="90000"/>
            </a:lnSpc>
            <a:spcBef>
              <a:spcPct val="0"/>
            </a:spcBef>
            <a:spcAft>
              <a:spcPct val="35000"/>
            </a:spcAft>
            <a:buNone/>
          </a:pPr>
          <a:r>
            <a:rPr lang="ar-SA" sz="2500" kern="1200" dirty="0"/>
            <a:t>ثلاث حالات</a:t>
          </a:r>
          <a:endParaRPr lang="en-GB" sz="2500" kern="1200" dirty="0"/>
        </a:p>
      </dsp:txBody>
      <dsp:txXfrm>
        <a:off x="3707289" y="1730408"/>
        <a:ext cx="2161728" cy="691753"/>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AC4730-979E-0A44-9DF1-588308394528}">
      <dsp:nvSpPr>
        <dsp:cNvPr id="0" name=""/>
        <dsp:cNvSpPr/>
      </dsp:nvSpPr>
      <dsp:spPr>
        <a:xfrm>
          <a:off x="2125981" y="2325811"/>
          <a:ext cx="811718" cy="135619"/>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61503B-0740-884B-ACB7-F2C6BD6D290D}">
      <dsp:nvSpPr>
        <dsp:cNvPr id="0" name=""/>
        <dsp:cNvSpPr/>
      </dsp:nvSpPr>
      <dsp:spPr>
        <a:xfrm>
          <a:off x="1889760" y="2444822"/>
          <a:ext cx="107233" cy="10723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442CD5-E360-AD46-B367-589842FDF854}">
      <dsp:nvSpPr>
        <dsp:cNvPr id="0" name=""/>
        <dsp:cNvSpPr/>
      </dsp:nvSpPr>
      <dsp:spPr>
        <a:xfrm>
          <a:off x="1517956" y="2575155"/>
          <a:ext cx="107233" cy="10723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96B47D3-3415-6442-B313-320E38997420}">
      <dsp:nvSpPr>
        <dsp:cNvPr id="0" name=""/>
        <dsp:cNvSpPr/>
      </dsp:nvSpPr>
      <dsp:spPr>
        <a:xfrm>
          <a:off x="4703592" y="802093"/>
          <a:ext cx="107233" cy="10723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521DC2-D470-D942-B45B-EF29FAA21486}">
      <dsp:nvSpPr>
        <dsp:cNvPr id="0" name=""/>
        <dsp:cNvSpPr/>
      </dsp:nvSpPr>
      <dsp:spPr>
        <a:xfrm>
          <a:off x="4846856" y="716722"/>
          <a:ext cx="107233" cy="10723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C1939A8-5943-FA4D-97C5-33B0844349A0}">
      <dsp:nvSpPr>
        <dsp:cNvPr id="0" name=""/>
        <dsp:cNvSpPr/>
      </dsp:nvSpPr>
      <dsp:spPr>
        <a:xfrm>
          <a:off x="4989690" y="631351"/>
          <a:ext cx="107233" cy="10723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90DB5E8-3E37-A540-9F9A-36FA4D821DD3}">
      <dsp:nvSpPr>
        <dsp:cNvPr id="0" name=""/>
        <dsp:cNvSpPr/>
      </dsp:nvSpPr>
      <dsp:spPr>
        <a:xfrm>
          <a:off x="5132525" y="716722"/>
          <a:ext cx="107233" cy="10723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26E8C71-A3DF-A34B-902B-BF5C8D3BB553}">
      <dsp:nvSpPr>
        <dsp:cNvPr id="0" name=""/>
        <dsp:cNvSpPr/>
      </dsp:nvSpPr>
      <dsp:spPr>
        <a:xfrm>
          <a:off x="5275788" y="802093"/>
          <a:ext cx="107233" cy="10723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D1F86E-2B59-5F4F-88B6-C75E1EE2C69D}">
      <dsp:nvSpPr>
        <dsp:cNvPr id="0" name=""/>
        <dsp:cNvSpPr/>
      </dsp:nvSpPr>
      <dsp:spPr>
        <a:xfrm>
          <a:off x="4989690" y="811484"/>
          <a:ext cx="107233" cy="10723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9343BF6-45E7-0E49-9A85-23485D7841BE}">
      <dsp:nvSpPr>
        <dsp:cNvPr id="0" name=""/>
        <dsp:cNvSpPr/>
      </dsp:nvSpPr>
      <dsp:spPr>
        <a:xfrm>
          <a:off x="4989690" y="991617"/>
          <a:ext cx="107233" cy="107233"/>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201EB2F-699E-6446-8832-5FB72E50D853}">
      <dsp:nvSpPr>
        <dsp:cNvPr id="0" name=""/>
        <dsp:cNvSpPr/>
      </dsp:nvSpPr>
      <dsp:spPr>
        <a:xfrm>
          <a:off x="838206" y="2767658"/>
          <a:ext cx="8852234" cy="128408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9544" tIns="87630" rIns="87630" bIns="87630" numCol="1" spcCol="1270" anchor="ctr" anchorCtr="0">
          <a:noAutofit/>
        </a:bodyPr>
        <a:lstStyle/>
        <a:p>
          <a:pPr marL="0" lvl="0" indent="0" algn="l" defTabSz="1022350">
            <a:lnSpc>
              <a:spcPct val="90000"/>
            </a:lnSpc>
            <a:spcBef>
              <a:spcPct val="0"/>
            </a:spcBef>
            <a:spcAft>
              <a:spcPct val="35000"/>
            </a:spcAft>
            <a:buNone/>
          </a:pPr>
          <a:r>
            <a:rPr lang="ar-SA" sz="2300" kern="1200" dirty="0"/>
            <a:t>ثانياً: عند وجود البنت الصلبية، فلها السدس مع أخت صلبية واحدة، وليس لها شيء مع أكثر من أخت صلبية، في حالة عدم وجود ابن الابن، فإن وجد معها أخ تقاسمت معه باقي الميراث بعد الأخوات </a:t>
          </a:r>
          <a:r>
            <a:rPr lang="ar-SA" sz="2300" kern="1200" dirty="0" err="1"/>
            <a:t>الصلبيات</a:t>
          </a:r>
          <a:r>
            <a:rPr lang="ar-SA" sz="2300" kern="1200" dirty="0"/>
            <a:t> تعصيباً. </a:t>
          </a:r>
          <a:endParaRPr lang="en-GB" sz="2300" kern="1200" dirty="0"/>
        </a:p>
      </dsp:txBody>
      <dsp:txXfrm>
        <a:off x="900890" y="2830342"/>
        <a:ext cx="8726866" cy="1158714"/>
      </dsp:txXfrm>
    </dsp:sp>
    <dsp:sp modelId="{5FAD22EC-C831-3D43-97F8-940A675AA8AB}">
      <dsp:nvSpPr>
        <dsp:cNvPr id="0" name=""/>
        <dsp:cNvSpPr/>
      </dsp:nvSpPr>
      <dsp:spPr>
        <a:xfrm>
          <a:off x="462051" y="2246883"/>
          <a:ext cx="1072331" cy="1072260"/>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09AB6BD-7D99-5646-A943-04810902E8C5}">
      <dsp:nvSpPr>
        <dsp:cNvPr id="0" name=""/>
        <dsp:cNvSpPr/>
      </dsp:nvSpPr>
      <dsp:spPr>
        <a:xfrm>
          <a:off x="1580809" y="1122894"/>
          <a:ext cx="10186583" cy="99165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9544" tIns="87630" rIns="87630" bIns="87630" numCol="1" spcCol="1270" anchor="ctr" anchorCtr="0">
          <a:noAutofit/>
        </a:bodyPr>
        <a:lstStyle/>
        <a:p>
          <a:pPr marL="0" lvl="0" indent="0" algn="l" defTabSz="1022350">
            <a:lnSpc>
              <a:spcPct val="90000"/>
            </a:lnSpc>
            <a:spcBef>
              <a:spcPct val="0"/>
            </a:spcBef>
            <a:spcAft>
              <a:spcPct val="35000"/>
            </a:spcAft>
            <a:buNone/>
          </a:pPr>
          <a:r>
            <a:rPr lang="ar-SA" sz="2300" kern="1200" dirty="0"/>
            <a:t>أولاً: أن تقوم مقام البنت الصلبية عند عدمها، فتأخذ نصيبها وهو النصف عند انفرادها، والثلثين عند اجتماعها مع أخوات لها، وبالتعصيب رجالاً ونساءً عند وجود أخ مذكر لها.</a:t>
          </a:r>
          <a:endParaRPr lang="en-GB" sz="2300" kern="1200" dirty="0"/>
        </a:p>
      </dsp:txBody>
      <dsp:txXfrm>
        <a:off x="1629218" y="1171303"/>
        <a:ext cx="10089765" cy="894838"/>
      </dsp:txXfrm>
    </dsp:sp>
    <dsp:sp modelId="{86A97EFC-4CE6-D243-9EF1-CBD9482F57DA}">
      <dsp:nvSpPr>
        <dsp:cNvPr id="0" name=""/>
        <dsp:cNvSpPr/>
      </dsp:nvSpPr>
      <dsp:spPr>
        <a:xfrm>
          <a:off x="1002999" y="638402"/>
          <a:ext cx="1072331" cy="1072260"/>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F6D5C1-1565-2845-AA93-E12731D23B77}">
      <dsp:nvSpPr>
        <dsp:cNvPr id="0" name=""/>
        <dsp:cNvSpPr/>
      </dsp:nvSpPr>
      <dsp:spPr>
        <a:xfrm>
          <a:off x="5371454" y="959640"/>
          <a:ext cx="795030" cy="574720"/>
        </a:xfrm>
        <a:custGeom>
          <a:avLst/>
          <a:gdLst/>
          <a:ahLst/>
          <a:cxnLst/>
          <a:rect l="0" t="0" r="0" b="0"/>
          <a:pathLst>
            <a:path>
              <a:moveTo>
                <a:pt x="795030" y="0"/>
              </a:moveTo>
              <a:lnTo>
                <a:pt x="795030" y="574720"/>
              </a:lnTo>
              <a:lnTo>
                <a:pt x="0" y="574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4A79492-357C-944A-83CB-67DDD8669C40}">
      <dsp:nvSpPr>
        <dsp:cNvPr id="0" name=""/>
        <dsp:cNvSpPr/>
      </dsp:nvSpPr>
      <dsp:spPr>
        <a:xfrm>
          <a:off x="6166485" y="959640"/>
          <a:ext cx="3624418" cy="1705378"/>
        </a:xfrm>
        <a:custGeom>
          <a:avLst/>
          <a:gdLst/>
          <a:ahLst/>
          <a:cxnLst/>
          <a:rect l="0" t="0" r="0" b="0"/>
          <a:pathLst>
            <a:path>
              <a:moveTo>
                <a:pt x="0" y="0"/>
              </a:moveTo>
              <a:lnTo>
                <a:pt x="0" y="1504226"/>
              </a:lnTo>
              <a:lnTo>
                <a:pt x="3624418" y="1504226"/>
              </a:lnTo>
              <a:lnTo>
                <a:pt x="3624418" y="170537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19AA4E1-1D22-6741-9FFB-C73AF3C17A76}">
      <dsp:nvSpPr>
        <dsp:cNvPr id="0" name=""/>
        <dsp:cNvSpPr/>
      </dsp:nvSpPr>
      <dsp:spPr>
        <a:xfrm>
          <a:off x="6166485" y="959640"/>
          <a:ext cx="296450" cy="1762476"/>
        </a:xfrm>
        <a:custGeom>
          <a:avLst/>
          <a:gdLst/>
          <a:ahLst/>
          <a:cxnLst/>
          <a:rect l="0" t="0" r="0" b="0"/>
          <a:pathLst>
            <a:path>
              <a:moveTo>
                <a:pt x="0" y="0"/>
              </a:moveTo>
              <a:lnTo>
                <a:pt x="0" y="1561324"/>
              </a:lnTo>
              <a:lnTo>
                <a:pt x="296450" y="1561324"/>
              </a:lnTo>
              <a:lnTo>
                <a:pt x="296450" y="176247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9A999AF-2347-704B-83D9-E0C28CEE1693}">
      <dsp:nvSpPr>
        <dsp:cNvPr id="0" name=""/>
        <dsp:cNvSpPr/>
      </dsp:nvSpPr>
      <dsp:spPr>
        <a:xfrm>
          <a:off x="3062754" y="959640"/>
          <a:ext cx="3103730" cy="1762476"/>
        </a:xfrm>
        <a:custGeom>
          <a:avLst/>
          <a:gdLst/>
          <a:ahLst/>
          <a:cxnLst/>
          <a:rect l="0" t="0" r="0" b="0"/>
          <a:pathLst>
            <a:path>
              <a:moveTo>
                <a:pt x="3103730" y="0"/>
              </a:moveTo>
              <a:lnTo>
                <a:pt x="3103730" y="1561324"/>
              </a:lnTo>
              <a:lnTo>
                <a:pt x="0" y="1561324"/>
              </a:lnTo>
              <a:lnTo>
                <a:pt x="0" y="176247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61C20AB-01AF-DE42-A2A1-9377CEA2C4E6}">
      <dsp:nvSpPr>
        <dsp:cNvPr id="0" name=""/>
        <dsp:cNvSpPr/>
      </dsp:nvSpPr>
      <dsp:spPr>
        <a:xfrm>
          <a:off x="5687551" y="1772"/>
          <a:ext cx="957867" cy="957867"/>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B42CDCB-B6B7-514C-89AD-90EEEF02656F}">
      <dsp:nvSpPr>
        <dsp:cNvPr id="0" name=""/>
        <dsp:cNvSpPr/>
      </dsp:nvSpPr>
      <dsp:spPr>
        <a:xfrm>
          <a:off x="5687551" y="1772"/>
          <a:ext cx="957867" cy="957867"/>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5AB03FA-761C-444A-8E66-2C31594C284B}">
      <dsp:nvSpPr>
        <dsp:cNvPr id="0" name=""/>
        <dsp:cNvSpPr/>
      </dsp:nvSpPr>
      <dsp:spPr>
        <a:xfrm>
          <a:off x="5208617" y="174188"/>
          <a:ext cx="1915735" cy="61303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rtl="1">
            <a:lnSpc>
              <a:spcPct val="90000"/>
            </a:lnSpc>
            <a:spcBef>
              <a:spcPct val="0"/>
            </a:spcBef>
            <a:spcAft>
              <a:spcPct val="35000"/>
            </a:spcAft>
            <a:buNone/>
          </a:pPr>
          <a:r>
            <a:rPr lang="ar-SA" sz="2000" kern="1200" dirty="0"/>
            <a:t>الأخوات الشقيقات</a:t>
          </a:r>
          <a:endParaRPr lang="en-GB" sz="2000" kern="1200" dirty="0"/>
        </a:p>
      </dsp:txBody>
      <dsp:txXfrm>
        <a:off x="5208617" y="174188"/>
        <a:ext cx="1915735" cy="613035"/>
      </dsp:txXfrm>
    </dsp:sp>
    <dsp:sp modelId="{EBD7BBBA-33DA-544E-8C42-B68BEE6CC8CE}">
      <dsp:nvSpPr>
        <dsp:cNvPr id="0" name=""/>
        <dsp:cNvSpPr/>
      </dsp:nvSpPr>
      <dsp:spPr>
        <a:xfrm>
          <a:off x="2349990" y="2722116"/>
          <a:ext cx="1425527" cy="1895169"/>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DCE88A4-F1C1-F748-B47F-F74CF1C10516}">
      <dsp:nvSpPr>
        <dsp:cNvPr id="0" name=""/>
        <dsp:cNvSpPr/>
      </dsp:nvSpPr>
      <dsp:spPr>
        <a:xfrm>
          <a:off x="2349990" y="2722116"/>
          <a:ext cx="1425527" cy="1895169"/>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3F22A44-9570-3142-ABBB-0CF2A40CF56F}">
      <dsp:nvSpPr>
        <dsp:cNvPr id="0" name=""/>
        <dsp:cNvSpPr/>
      </dsp:nvSpPr>
      <dsp:spPr>
        <a:xfrm>
          <a:off x="1637226" y="3063247"/>
          <a:ext cx="2851054" cy="121290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ar-SA" sz="2000" kern="1200" dirty="0"/>
            <a:t>ثالثاً: إذا ترك المتوفى ابنة أو بنات، تأخذ البنات </a:t>
          </a:r>
          <a:r>
            <a:rPr lang="ar-SA" sz="2000" kern="1200" dirty="0" err="1"/>
            <a:t>الصلبيات</a:t>
          </a:r>
          <a:r>
            <a:rPr lang="ar-SA" sz="2000" kern="1200" dirty="0"/>
            <a:t> حصصهن فرضاً، ويرث الأخوة تعصيباً المتبقي بوجود الأخ الشقيق</a:t>
          </a:r>
          <a:endParaRPr lang="en-GB" sz="2000" kern="1200" dirty="0"/>
        </a:p>
      </dsp:txBody>
      <dsp:txXfrm>
        <a:off x="1637226" y="3063247"/>
        <a:ext cx="2851054" cy="1212908"/>
      </dsp:txXfrm>
    </dsp:sp>
    <dsp:sp modelId="{0E8485AB-C2A0-B944-A8FD-FC318E952B5D}">
      <dsp:nvSpPr>
        <dsp:cNvPr id="0" name=""/>
        <dsp:cNvSpPr/>
      </dsp:nvSpPr>
      <dsp:spPr>
        <a:xfrm>
          <a:off x="5876782" y="2722116"/>
          <a:ext cx="1172305" cy="2089415"/>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54F7433-AA54-EC4B-9BCF-899AAACF3604}">
      <dsp:nvSpPr>
        <dsp:cNvPr id="0" name=""/>
        <dsp:cNvSpPr/>
      </dsp:nvSpPr>
      <dsp:spPr>
        <a:xfrm>
          <a:off x="5876782" y="2722116"/>
          <a:ext cx="1172305" cy="2089415"/>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313328E-5AAD-724C-A4CC-3D8B400D618A}">
      <dsp:nvSpPr>
        <dsp:cNvPr id="0" name=""/>
        <dsp:cNvSpPr/>
      </dsp:nvSpPr>
      <dsp:spPr>
        <a:xfrm>
          <a:off x="5290629" y="3098211"/>
          <a:ext cx="2344611" cy="133722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ar-SA" sz="2000" kern="1200" dirty="0"/>
            <a:t>ثانياً: في حالة وجود أخ شقيق للمتوفى يتقاسمن بالتعصيب للذكر مثل حظ الانثيين</a:t>
          </a:r>
          <a:endParaRPr lang="en-GB" sz="2000" kern="1200" dirty="0"/>
        </a:p>
      </dsp:txBody>
      <dsp:txXfrm>
        <a:off x="5290629" y="3098211"/>
        <a:ext cx="2344611" cy="1337226"/>
      </dsp:txXfrm>
    </dsp:sp>
    <dsp:sp modelId="{583C8BA2-2E18-994E-9DA1-9AAD269CC8EB}">
      <dsp:nvSpPr>
        <dsp:cNvPr id="0" name=""/>
        <dsp:cNvSpPr/>
      </dsp:nvSpPr>
      <dsp:spPr>
        <a:xfrm>
          <a:off x="9226364" y="2665018"/>
          <a:ext cx="1129076" cy="1940189"/>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C75A747-7400-4245-BCDA-7EA7E2424388}">
      <dsp:nvSpPr>
        <dsp:cNvPr id="0" name=""/>
        <dsp:cNvSpPr/>
      </dsp:nvSpPr>
      <dsp:spPr>
        <a:xfrm>
          <a:off x="9226364" y="2665018"/>
          <a:ext cx="1129076" cy="1940189"/>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2D5C505-5432-D243-BE24-7ACBE142E6C8}">
      <dsp:nvSpPr>
        <dsp:cNvPr id="0" name=""/>
        <dsp:cNvSpPr/>
      </dsp:nvSpPr>
      <dsp:spPr>
        <a:xfrm>
          <a:off x="8661826" y="3014252"/>
          <a:ext cx="2258153" cy="1241721"/>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ar-SA" sz="2000" kern="1200" dirty="0"/>
            <a:t>أولاً: في حالة عدم الأخ الشقيق تأخذ لوحدها النصف، ولهن الثلثان إذا اجتمعتا</a:t>
          </a:r>
          <a:endParaRPr lang="en-GB" sz="2000" b="1" kern="1200" dirty="0"/>
        </a:p>
      </dsp:txBody>
      <dsp:txXfrm>
        <a:off x="8661826" y="3014252"/>
        <a:ext cx="2258153" cy="1241721"/>
      </dsp:txXfrm>
    </dsp:sp>
    <dsp:sp modelId="{002639BA-64F3-5C48-9614-440077BFB149}">
      <dsp:nvSpPr>
        <dsp:cNvPr id="0" name=""/>
        <dsp:cNvSpPr/>
      </dsp:nvSpPr>
      <dsp:spPr>
        <a:xfrm>
          <a:off x="4528531" y="1361944"/>
          <a:ext cx="957867" cy="957867"/>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8F8040E-3EE7-AD43-A924-9B01A1306454}">
      <dsp:nvSpPr>
        <dsp:cNvPr id="0" name=""/>
        <dsp:cNvSpPr/>
      </dsp:nvSpPr>
      <dsp:spPr>
        <a:xfrm>
          <a:off x="4528531" y="1361944"/>
          <a:ext cx="957867" cy="957867"/>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3D84B33-9ACC-7141-B299-18C6A00D73CA}">
      <dsp:nvSpPr>
        <dsp:cNvPr id="0" name=""/>
        <dsp:cNvSpPr/>
      </dsp:nvSpPr>
      <dsp:spPr>
        <a:xfrm>
          <a:off x="4049597" y="1534360"/>
          <a:ext cx="1915735" cy="61303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rtl="1">
            <a:lnSpc>
              <a:spcPct val="90000"/>
            </a:lnSpc>
            <a:spcBef>
              <a:spcPct val="0"/>
            </a:spcBef>
            <a:spcAft>
              <a:spcPct val="35000"/>
            </a:spcAft>
            <a:buNone/>
          </a:pPr>
          <a:r>
            <a:rPr lang="ar-SA" sz="2000" kern="1200" dirty="0"/>
            <a:t>ثلاثة حالات</a:t>
          </a:r>
          <a:endParaRPr lang="en-GB" sz="2000" kern="1200" dirty="0"/>
        </a:p>
      </dsp:txBody>
      <dsp:txXfrm>
        <a:off x="4049597" y="1534360"/>
        <a:ext cx="1915735" cy="613035"/>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A1302D-2CE1-1C49-8DA2-F5A4E06E7804}">
      <dsp:nvSpPr>
        <dsp:cNvPr id="0" name=""/>
        <dsp:cNvSpPr/>
      </dsp:nvSpPr>
      <dsp:spPr>
        <a:xfrm>
          <a:off x="0" y="1387927"/>
          <a:ext cx="4462566" cy="178502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80010" rIns="40005" bIns="80010" numCol="1" spcCol="1270" anchor="ctr" anchorCtr="0">
          <a:noAutofit/>
        </a:bodyPr>
        <a:lstStyle/>
        <a:p>
          <a:pPr marL="0" lvl="0" indent="0" algn="ctr" defTabSz="1333500">
            <a:lnSpc>
              <a:spcPct val="90000"/>
            </a:lnSpc>
            <a:spcBef>
              <a:spcPct val="0"/>
            </a:spcBef>
            <a:spcAft>
              <a:spcPct val="35000"/>
            </a:spcAft>
            <a:buNone/>
          </a:pPr>
          <a:r>
            <a:rPr lang="ar-SA" sz="3000" kern="1200" dirty="0"/>
            <a:t>الأخ غير الشقيق للمتوفى، ويرث دائما فرضاً ولا يرث تعصيباً</a:t>
          </a:r>
          <a:endParaRPr lang="en-GB" sz="3000" kern="1200" dirty="0"/>
        </a:p>
      </dsp:txBody>
      <dsp:txXfrm>
        <a:off x="0" y="1387927"/>
        <a:ext cx="4016310" cy="1785026"/>
      </dsp:txXfrm>
    </dsp:sp>
    <dsp:sp modelId="{20FA0E94-DF32-AE4E-BB3B-18B147D0F488}">
      <dsp:nvSpPr>
        <dsp:cNvPr id="0" name=""/>
        <dsp:cNvSpPr/>
      </dsp:nvSpPr>
      <dsp:spPr>
        <a:xfrm>
          <a:off x="3713692" y="1804963"/>
          <a:ext cx="4462566" cy="1785026"/>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015" tIns="80010" rIns="40005" bIns="80010" numCol="1" spcCol="1270" anchor="ctr" anchorCtr="0">
          <a:noAutofit/>
        </a:bodyPr>
        <a:lstStyle/>
        <a:p>
          <a:pPr marL="0" lvl="0" indent="0" algn="ctr" defTabSz="1333500">
            <a:lnSpc>
              <a:spcPct val="90000"/>
            </a:lnSpc>
            <a:spcBef>
              <a:spcPct val="0"/>
            </a:spcBef>
            <a:spcAft>
              <a:spcPct val="35000"/>
            </a:spcAft>
            <a:buNone/>
          </a:pPr>
          <a:r>
            <a:rPr lang="ar-SA" sz="3000" kern="1200" dirty="0"/>
            <a:t>وله السدس في حال عدم الفرع، أو الأصل الذكر والأنثى</a:t>
          </a:r>
          <a:endParaRPr lang="en-GB" sz="3000" kern="1200" dirty="0"/>
        </a:p>
      </dsp:txBody>
      <dsp:txXfrm>
        <a:off x="4606205" y="1804963"/>
        <a:ext cx="2677540" cy="1785026"/>
      </dsp:txXfrm>
    </dsp:sp>
    <dsp:sp modelId="{E95AAB35-6FEE-2342-A790-8553EFE5C5F5}">
      <dsp:nvSpPr>
        <dsp:cNvPr id="0" name=""/>
        <dsp:cNvSpPr/>
      </dsp:nvSpPr>
      <dsp:spPr>
        <a:xfrm>
          <a:off x="7150313" y="2239313"/>
          <a:ext cx="4462566" cy="1785026"/>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015" tIns="80010" rIns="40005" bIns="80010" numCol="1" spcCol="1270" anchor="ctr" anchorCtr="0">
          <a:noAutofit/>
        </a:bodyPr>
        <a:lstStyle/>
        <a:p>
          <a:pPr marL="0" lvl="0" indent="0" algn="ctr" defTabSz="1333500">
            <a:lnSpc>
              <a:spcPct val="90000"/>
            </a:lnSpc>
            <a:spcBef>
              <a:spcPct val="0"/>
            </a:spcBef>
            <a:spcAft>
              <a:spcPct val="35000"/>
            </a:spcAft>
            <a:buNone/>
          </a:pPr>
          <a:r>
            <a:rPr lang="ar-SA" sz="3000" kern="1200" dirty="0"/>
            <a:t>وإن كانوا أكثر من واحد رجالاً ونساءً فهم شركاء في الثلث بالتساوي</a:t>
          </a:r>
          <a:endParaRPr lang="en-GB" sz="3000" kern="1200" dirty="0"/>
        </a:p>
      </dsp:txBody>
      <dsp:txXfrm>
        <a:off x="8042826" y="2239313"/>
        <a:ext cx="2677540" cy="17850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D94BF1-947F-3746-9AD7-82D3E32AAFE3}">
      <dsp:nvSpPr>
        <dsp:cNvPr id="0" name=""/>
        <dsp:cNvSpPr/>
      </dsp:nvSpPr>
      <dsp:spPr>
        <a:xfrm>
          <a:off x="2004052" y="748647"/>
          <a:ext cx="6904294" cy="3568097"/>
        </a:xfrm>
        <a:prstGeom prst="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AD962C0-F838-F64F-B721-84FA1D4CCF1C}">
      <dsp:nvSpPr>
        <dsp:cNvPr id="0" name=""/>
        <dsp:cNvSpPr/>
      </dsp:nvSpPr>
      <dsp:spPr>
        <a:xfrm>
          <a:off x="2210387" y="1165941"/>
          <a:ext cx="3206131" cy="30524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977900">
            <a:lnSpc>
              <a:spcPct val="90000"/>
            </a:lnSpc>
            <a:spcBef>
              <a:spcPct val="0"/>
            </a:spcBef>
            <a:spcAft>
              <a:spcPct val="35000"/>
            </a:spcAft>
            <a:buNone/>
          </a:pPr>
          <a:r>
            <a:rPr lang="ar-SA" sz="2200" kern="1200" dirty="0"/>
            <a:t>{يَسْتَفْتُونَكَ قُلِ </a:t>
          </a:r>
          <a:r>
            <a:rPr lang="ar-SA" sz="2200" kern="1200" dirty="0" err="1"/>
            <a:t>ٱللَّهُ</a:t>
          </a:r>
          <a:r>
            <a:rPr lang="ar-SA" sz="2200" kern="1200" dirty="0"/>
            <a:t> يُفْتِيكُمْ </a:t>
          </a:r>
          <a:r>
            <a:rPr lang="ar-SA" sz="2200" kern="1200" dirty="0" err="1"/>
            <a:t>فِى</a:t>
          </a:r>
          <a:r>
            <a:rPr lang="ar-SA" sz="2200" kern="1200" dirty="0"/>
            <a:t> </a:t>
          </a:r>
          <a:r>
            <a:rPr lang="ar-SA" sz="2200" kern="1200" dirty="0" err="1"/>
            <a:t>ٱلْكَلَـٰلَةِ</a:t>
          </a:r>
          <a:r>
            <a:rPr lang="ar-SA" sz="2200" kern="1200" dirty="0"/>
            <a:t> </a:t>
          </a:r>
          <a:r>
            <a:rPr lang="ar-SA" sz="2200" kern="1200" dirty="0" err="1"/>
            <a:t>ۚ</a:t>
          </a:r>
          <a:r>
            <a:rPr lang="ar-SA" sz="2200" kern="1200" dirty="0"/>
            <a:t> إِنِ </a:t>
          </a:r>
          <a:r>
            <a:rPr lang="ar-SA" sz="2200" kern="1200" dirty="0" err="1"/>
            <a:t>ٱمْرُؤٌا</a:t>
          </a:r>
          <a:r>
            <a:rPr lang="ar-SA" sz="2200" kern="1200" dirty="0"/>
            <a:t>۟ هَلَكَ لَيْسَ </a:t>
          </a:r>
          <a:r>
            <a:rPr lang="ar-SA" sz="2200" kern="1200" dirty="0" err="1"/>
            <a:t>لَهُۥ</a:t>
          </a:r>
          <a:r>
            <a:rPr lang="ar-SA" sz="2200" kern="1200" dirty="0"/>
            <a:t> وَلَدٌ </a:t>
          </a:r>
          <a:r>
            <a:rPr lang="ar-SA" sz="2200" kern="1200" dirty="0" err="1"/>
            <a:t>وَلَهُۥٓ</a:t>
          </a:r>
          <a:r>
            <a:rPr lang="ar-SA" sz="2200" kern="1200" dirty="0"/>
            <a:t> أُخْتٌ فَلَهَا نِصْفُ مَا تَرَكَ </a:t>
          </a:r>
          <a:r>
            <a:rPr lang="ar-SA" sz="2200" kern="1200" dirty="0" err="1"/>
            <a:t>ۚ</a:t>
          </a:r>
          <a:r>
            <a:rPr lang="ar-SA" sz="2200" kern="1200" dirty="0"/>
            <a:t> وَهُوَ </a:t>
          </a:r>
          <a:r>
            <a:rPr lang="ar-SA" sz="2200" kern="1200" dirty="0" err="1"/>
            <a:t>يَرِثُهَآ</a:t>
          </a:r>
          <a:r>
            <a:rPr lang="ar-SA" sz="2200" kern="1200" dirty="0"/>
            <a:t> إِن لَّمْ يَكُن لَّهَا وَلَدٌ </a:t>
          </a:r>
          <a:r>
            <a:rPr lang="ar-SA" sz="2200" kern="1200" dirty="0" err="1"/>
            <a:t>ۚ</a:t>
          </a:r>
          <a:r>
            <a:rPr lang="ar-SA" sz="2200" kern="1200" dirty="0"/>
            <a:t> فَإِن كَانَتَا </a:t>
          </a:r>
          <a:r>
            <a:rPr lang="ar-SA" sz="2200" kern="1200" dirty="0" err="1"/>
            <a:t>ٱثْنَتَيْنِ</a:t>
          </a:r>
          <a:r>
            <a:rPr lang="ar-SA" sz="2200" kern="1200" dirty="0"/>
            <a:t> فَلَهُمَا </a:t>
          </a:r>
          <a:r>
            <a:rPr lang="ar-SA" sz="2200" kern="1200" dirty="0" err="1"/>
            <a:t>ٱلثُّلُثَانِ</a:t>
          </a:r>
          <a:r>
            <a:rPr lang="ar-SA" sz="2200" kern="1200" dirty="0"/>
            <a:t> مِمَّا تَرَكَ </a:t>
          </a:r>
          <a:r>
            <a:rPr lang="ar-SA" sz="2200" kern="1200" dirty="0" err="1"/>
            <a:t>ۚ</a:t>
          </a:r>
          <a:r>
            <a:rPr lang="ar-SA" sz="2200" kern="1200" dirty="0"/>
            <a:t> وَإِن </a:t>
          </a:r>
          <a:r>
            <a:rPr lang="ar-SA" sz="2200" kern="1200" dirty="0" err="1"/>
            <a:t>كَانُوٓا</a:t>
          </a:r>
          <a:r>
            <a:rPr lang="ar-SA" sz="2200" kern="1200" dirty="0"/>
            <a:t>۟ إِخْوَةً رِّجَالًا </a:t>
          </a:r>
          <a:r>
            <a:rPr lang="ar-SA" sz="2200" kern="1200" dirty="0" err="1"/>
            <a:t>وَنِسَآءً</a:t>
          </a:r>
          <a:r>
            <a:rPr lang="ar-SA" sz="2200" kern="1200" dirty="0"/>
            <a:t> فَلِلذَّكَرِ مِثْلُ حَظِّ </a:t>
          </a:r>
          <a:r>
            <a:rPr lang="ar-SA" sz="2200" kern="1200" dirty="0" err="1"/>
            <a:t>ٱلْأُنثَيَيْنِ</a:t>
          </a:r>
          <a:r>
            <a:rPr lang="ar-SA" sz="2200" kern="1200" dirty="0"/>
            <a:t> </a:t>
          </a:r>
          <a:r>
            <a:rPr lang="ar-SA" sz="2200" kern="1200" dirty="0" err="1"/>
            <a:t>ۗ</a:t>
          </a:r>
          <a:r>
            <a:rPr lang="ar-SA" sz="2200" kern="1200" dirty="0"/>
            <a:t>} (النساء: 176).</a:t>
          </a:r>
          <a:endParaRPr lang="en-US" sz="2200" kern="1200" dirty="0"/>
        </a:p>
      </dsp:txBody>
      <dsp:txXfrm>
        <a:off x="2210387" y="1165941"/>
        <a:ext cx="3206131" cy="3052463"/>
      </dsp:txXfrm>
    </dsp:sp>
    <dsp:sp modelId="{91657D43-9E29-FD4F-A859-1A3327C99052}">
      <dsp:nvSpPr>
        <dsp:cNvPr id="0" name=""/>
        <dsp:cNvSpPr/>
      </dsp:nvSpPr>
      <dsp:spPr>
        <a:xfrm>
          <a:off x="5487943" y="1143078"/>
          <a:ext cx="3206131" cy="30524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977900">
            <a:lnSpc>
              <a:spcPct val="90000"/>
            </a:lnSpc>
            <a:spcBef>
              <a:spcPct val="0"/>
            </a:spcBef>
            <a:spcAft>
              <a:spcPct val="35000"/>
            </a:spcAft>
            <a:buNone/>
          </a:pPr>
          <a:r>
            <a:rPr lang="ar-SA" sz="2200" kern="1200" dirty="0"/>
            <a:t> {يُوصِيكُمُ </a:t>
          </a:r>
          <a:r>
            <a:rPr lang="ar-SA" sz="2200" kern="1200" dirty="0" err="1"/>
            <a:t>ٱللَّهُ</a:t>
          </a:r>
          <a:r>
            <a:rPr lang="ar-SA" sz="2200" kern="1200" dirty="0"/>
            <a:t> </a:t>
          </a:r>
          <a:r>
            <a:rPr lang="ar-SA" sz="2200" kern="1200" dirty="0" err="1"/>
            <a:t>فِىٓ</a:t>
          </a:r>
          <a:r>
            <a:rPr lang="ar-SA" sz="2200" kern="1200" dirty="0"/>
            <a:t> أَوْلَـٰدِكُمْ </a:t>
          </a:r>
          <a:r>
            <a:rPr lang="ar-SA" sz="2200" kern="1200" dirty="0" err="1"/>
            <a:t>ۖ</a:t>
          </a:r>
          <a:r>
            <a:rPr lang="ar-SA" sz="2200" kern="1200" dirty="0"/>
            <a:t> لِلذَّكَرِ مِثْلُ حَظِّ </a:t>
          </a:r>
          <a:r>
            <a:rPr lang="ar-SA" sz="2200" kern="1200" dirty="0" err="1"/>
            <a:t>ٱلْأُنثَيَيْنِ</a:t>
          </a:r>
          <a:r>
            <a:rPr lang="ar-SA" sz="2200" kern="1200" dirty="0"/>
            <a:t> </a:t>
          </a:r>
          <a:r>
            <a:rPr lang="ar-SA" sz="2200" kern="1200" dirty="0" err="1"/>
            <a:t>ۚ</a:t>
          </a:r>
          <a:r>
            <a:rPr lang="ar-SA" sz="2200" kern="1200" dirty="0"/>
            <a:t> فَإِن كُنَّ </a:t>
          </a:r>
          <a:r>
            <a:rPr lang="ar-SA" sz="2200" kern="1200" dirty="0" err="1"/>
            <a:t>نِسَآءً</a:t>
          </a:r>
          <a:r>
            <a:rPr lang="ar-SA" sz="2200" kern="1200" dirty="0"/>
            <a:t> فَوْقَ </a:t>
          </a:r>
          <a:r>
            <a:rPr lang="ar-SA" sz="2200" kern="1200" dirty="0" err="1"/>
            <a:t>ٱثْنَتَيْنِ</a:t>
          </a:r>
          <a:r>
            <a:rPr lang="ar-SA" sz="2200" kern="1200" dirty="0"/>
            <a:t> فَلَهُنَّ ثُلُثَا مَا تَرَكَ </a:t>
          </a:r>
          <a:r>
            <a:rPr lang="ar-SA" sz="2200" kern="1200" dirty="0" err="1"/>
            <a:t>ۖ</a:t>
          </a:r>
          <a:r>
            <a:rPr lang="ar-SA" sz="2200" kern="1200" dirty="0"/>
            <a:t> وَإِن كَانَتْ وَٰحِدَةً فَلَهَا </a:t>
          </a:r>
          <a:r>
            <a:rPr lang="ar-SA" sz="2200" kern="1200" dirty="0" err="1"/>
            <a:t>ٱلنِّصْفُ</a:t>
          </a:r>
          <a:r>
            <a:rPr lang="ar-SA" sz="2200" kern="1200" dirty="0"/>
            <a:t> </a:t>
          </a:r>
          <a:r>
            <a:rPr lang="ar-SA" sz="2200" kern="1200" dirty="0" err="1"/>
            <a:t>ۚ</a:t>
          </a:r>
          <a:r>
            <a:rPr lang="ar-SA" sz="2200" kern="1200" dirty="0"/>
            <a:t> وَلِأَبَوَيْهِ لِكُلِّ وَٰحِدٍ مِّنْهُمَا </a:t>
          </a:r>
          <a:r>
            <a:rPr lang="ar-SA" sz="2200" kern="1200" dirty="0" err="1"/>
            <a:t>ٱلسُّدُسُ</a:t>
          </a:r>
          <a:r>
            <a:rPr lang="ar-SA" sz="2200" kern="1200" dirty="0"/>
            <a:t> مِمَّا تَرَكَ إِن كَانَ </a:t>
          </a:r>
          <a:r>
            <a:rPr lang="ar-SA" sz="2200" kern="1200" dirty="0" err="1"/>
            <a:t>لَهُۥ</a:t>
          </a:r>
          <a:r>
            <a:rPr lang="ar-SA" sz="2200" kern="1200" dirty="0"/>
            <a:t> وَلَدٌ </a:t>
          </a:r>
          <a:r>
            <a:rPr lang="ar-SA" sz="2200" kern="1200" dirty="0" err="1"/>
            <a:t>ۚ</a:t>
          </a:r>
          <a:r>
            <a:rPr lang="ar-SA" sz="2200" kern="1200" dirty="0"/>
            <a:t> فَإِن لَّمْ يَكُن </a:t>
          </a:r>
          <a:r>
            <a:rPr lang="ar-SA" sz="2200" kern="1200" dirty="0" err="1"/>
            <a:t>لَّهُۥ</a:t>
          </a:r>
          <a:r>
            <a:rPr lang="ar-SA" sz="2200" kern="1200" dirty="0"/>
            <a:t> وَلَدٌ </a:t>
          </a:r>
          <a:r>
            <a:rPr lang="ar-SA" sz="2200" kern="1200" dirty="0" err="1"/>
            <a:t>وَوَرِثَهُۥٓ</a:t>
          </a:r>
          <a:r>
            <a:rPr lang="ar-SA" sz="2200" kern="1200" dirty="0"/>
            <a:t> أَبَوَاهُ فَلِأُمِّهِ </a:t>
          </a:r>
          <a:r>
            <a:rPr lang="ar-SA" sz="2200" kern="1200" dirty="0" err="1"/>
            <a:t>ٱلثُّلُثُ</a:t>
          </a:r>
          <a:r>
            <a:rPr lang="ar-SA" sz="2200" kern="1200" dirty="0"/>
            <a:t> </a:t>
          </a:r>
          <a:r>
            <a:rPr lang="ar-SA" sz="2200" kern="1200" dirty="0" err="1"/>
            <a:t>ۚ</a:t>
          </a:r>
          <a:r>
            <a:rPr lang="ar-SA" sz="2200" kern="1200" dirty="0"/>
            <a:t> فَإِن كَانَ </a:t>
          </a:r>
          <a:r>
            <a:rPr lang="ar-SA" sz="2200" kern="1200" dirty="0" err="1"/>
            <a:t>لَهُۥٓ</a:t>
          </a:r>
          <a:r>
            <a:rPr lang="ar-SA" sz="2200" kern="1200" dirty="0"/>
            <a:t> إِخْوَةٌ فَلِأُمِّهِ </a:t>
          </a:r>
          <a:r>
            <a:rPr lang="ar-SA" sz="2200" kern="1200" dirty="0" err="1"/>
            <a:t>ٱلسُّدُسُ</a:t>
          </a:r>
          <a:r>
            <a:rPr lang="ar-SA" sz="2200" kern="1200" dirty="0"/>
            <a:t> </a:t>
          </a:r>
          <a:r>
            <a:rPr lang="ar-SA" sz="2200" kern="1200" dirty="0" err="1"/>
            <a:t>ۚ</a:t>
          </a:r>
          <a:r>
            <a:rPr lang="ar-SA" sz="2200" kern="1200" dirty="0"/>
            <a:t> </a:t>
          </a:r>
          <a:r>
            <a:rPr lang="ar-SA" sz="2200" kern="1200" dirty="0" err="1"/>
            <a:t>مِنۢ</a:t>
          </a:r>
          <a:r>
            <a:rPr lang="ar-SA" sz="2200" kern="1200" dirty="0"/>
            <a:t> بَعْدِ وَصِيَّةٍ يُوصِى </a:t>
          </a:r>
          <a:r>
            <a:rPr lang="ar-SA" sz="2200" kern="1200" dirty="0" err="1"/>
            <a:t>بِهَآ</a:t>
          </a:r>
          <a:r>
            <a:rPr lang="ar-SA" sz="2200" kern="1200" dirty="0"/>
            <a:t> أَوْ دَيْنٍ </a:t>
          </a:r>
          <a:r>
            <a:rPr lang="ar-SA" sz="2200" kern="1200" dirty="0" err="1"/>
            <a:t>ۗ</a:t>
          </a:r>
          <a:r>
            <a:rPr lang="ar-SA" sz="2200" kern="1200" dirty="0"/>
            <a:t>} (النساء: 11).</a:t>
          </a:r>
          <a:endParaRPr lang="en-US" sz="2200" kern="1200" dirty="0"/>
        </a:p>
      </dsp:txBody>
      <dsp:txXfrm>
        <a:off x="5487943" y="1143078"/>
        <a:ext cx="3206131" cy="3052463"/>
      </dsp:txXfrm>
    </dsp:sp>
    <dsp:sp modelId="{5616F081-3626-8547-978D-2D85DE4CF11C}">
      <dsp:nvSpPr>
        <dsp:cNvPr id="0" name=""/>
        <dsp:cNvSpPr/>
      </dsp:nvSpPr>
      <dsp:spPr>
        <a:xfrm>
          <a:off x="1289814" y="34593"/>
          <a:ext cx="1349114" cy="1349114"/>
        </a:xfrm>
        <a:prstGeom prst="plus">
          <a:avLst>
            <a:gd name="adj" fmla="val 328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BF245C-41AA-564B-9BB5-8802D479D19F}">
      <dsp:nvSpPr>
        <dsp:cNvPr id="0" name=""/>
        <dsp:cNvSpPr/>
      </dsp:nvSpPr>
      <dsp:spPr>
        <a:xfrm>
          <a:off x="7956029" y="519767"/>
          <a:ext cx="1269755" cy="43513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12B5F7-6975-8149-8A2B-23A6AB3567AA}">
      <dsp:nvSpPr>
        <dsp:cNvPr id="0" name=""/>
        <dsp:cNvSpPr/>
      </dsp:nvSpPr>
      <dsp:spPr>
        <a:xfrm>
          <a:off x="5456199" y="1172468"/>
          <a:ext cx="793" cy="2915396"/>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8F088B-2AC6-684B-B3E5-3B60DD417AA3}">
      <dsp:nvSpPr>
        <dsp:cNvPr id="0" name=""/>
        <dsp:cNvSpPr/>
      </dsp:nvSpPr>
      <dsp:spPr>
        <a:xfrm>
          <a:off x="3077544" y="0"/>
          <a:ext cx="4351338" cy="4351338"/>
        </a:xfrm>
        <a:prstGeom prst="quadArrow">
          <a:avLst>
            <a:gd name="adj1" fmla="val 2000"/>
            <a:gd name="adj2" fmla="val 4000"/>
            <a:gd name="adj3" fmla="val 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72BA47E-41F3-004D-AF77-4EF807D2AE57}">
      <dsp:nvSpPr>
        <dsp:cNvPr id="0" name=""/>
        <dsp:cNvSpPr/>
      </dsp:nvSpPr>
      <dsp:spPr>
        <a:xfrm>
          <a:off x="1542375" y="147388"/>
          <a:ext cx="3564267" cy="17405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ar-SA" sz="2200" kern="1200" dirty="0"/>
            <a:t>وَلَهُنَّ </a:t>
          </a:r>
          <a:r>
            <a:rPr lang="ar-SA" sz="2200" kern="1200" dirty="0" err="1"/>
            <a:t>ٱلرُّبُعُ</a:t>
          </a:r>
          <a:r>
            <a:rPr lang="ar-SA" sz="2200" kern="1200" dirty="0"/>
            <a:t> مِمَّا تَرَكْتُمْ إِن لَّمْ يَكُن لَّكُمْ وَلَدٌ </a:t>
          </a:r>
          <a:r>
            <a:rPr lang="ar-SA" sz="2200" kern="1200" dirty="0" err="1"/>
            <a:t>ۚ</a:t>
          </a:r>
          <a:r>
            <a:rPr lang="ar-SA" sz="2200" kern="1200" dirty="0"/>
            <a:t> فَإِن كَانَ لَكُمْ وَلَدٌ فَلَهُنَّ </a:t>
          </a:r>
          <a:r>
            <a:rPr lang="ar-SA" sz="2200" kern="1200" dirty="0" err="1"/>
            <a:t>ٱلثُّمُنُ</a:t>
          </a:r>
          <a:r>
            <a:rPr lang="ar-SA" sz="2200" kern="1200" dirty="0"/>
            <a:t> مِمَّا تَرَكْتُم </a:t>
          </a:r>
          <a:r>
            <a:rPr lang="ar-SA" sz="2200" kern="1200" dirty="0" err="1"/>
            <a:t>ۚ</a:t>
          </a:r>
          <a:r>
            <a:rPr lang="ar-SA" sz="2200" kern="1200" dirty="0"/>
            <a:t> </a:t>
          </a:r>
          <a:r>
            <a:rPr lang="ar-SA" sz="2200" kern="1200" dirty="0" err="1"/>
            <a:t>مِّنۢ</a:t>
          </a:r>
          <a:r>
            <a:rPr lang="ar-SA" sz="2200" kern="1200" dirty="0"/>
            <a:t> بَعْدِ وَصِيَّةٍ تُوصُونَ </a:t>
          </a:r>
          <a:r>
            <a:rPr lang="ar-SA" sz="2200" kern="1200" dirty="0" err="1"/>
            <a:t>بِهَآ</a:t>
          </a:r>
          <a:r>
            <a:rPr lang="ar-SA" sz="2200" kern="1200" dirty="0"/>
            <a:t> أَوْ دَيْنٍ </a:t>
          </a:r>
          <a:r>
            <a:rPr lang="ar-SA" sz="2200" kern="1200" dirty="0" err="1"/>
            <a:t>ۗ</a:t>
          </a:r>
          <a:endParaRPr lang="en-GB" sz="2200" kern="1200" dirty="0"/>
        </a:p>
      </dsp:txBody>
      <dsp:txXfrm>
        <a:off x="1627341" y="232354"/>
        <a:ext cx="3394335" cy="1570603"/>
      </dsp:txXfrm>
    </dsp:sp>
    <dsp:sp modelId="{B21733C8-FCFB-9C47-9888-8EBB684B9553}">
      <dsp:nvSpPr>
        <dsp:cNvPr id="0" name=""/>
        <dsp:cNvSpPr/>
      </dsp:nvSpPr>
      <dsp:spPr>
        <a:xfrm>
          <a:off x="5173096" y="113500"/>
          <a:ext cx="3582613" cy="17405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ar-SA" sz="2100" kern="1200" dirty="0"/>
            <a:t>{وَلَكُمْ نِصْفُ مَا تَرَكَ أَزْوَٰجُكُمْ إِن لَّمْ يَكُن لَّهُنَّ وَلَدٌ </a:t>
          </a:r>
          <a:r>
            <a:rPr lang="ar-SA" sz="2100" kern="1200" dirty="0" err="1"/>
            <a:t>ۚ</a:t>
          </a:r>
          <a:r>
            <a:rPr lang="ar-SA" sz="2100" kern="1200" dirty="0"/>
            <a:t> فَإِن كَانَ لَهُنَّ وَلَدٌ فَلَكُمُ </a:t>
          </a:r>
          <a:r>
            <a:rPr lang="ar-SA" sz="2100" kern="1200" dirty="0" err="1"/>
            <a:t>ٱلرُّبُعُ</a:t>
          </a:r>
          <a:r>
            <a:rPr lang="ar-SA" sz="2100" kern="1200" dirty="0"/>
            <a:t> مِمَّا تَرَكْنَ </a:t>
          </a:r>
          <a:r>
            <a:rPr lang="ar-SA" sz="2100" kern="1200" dirty="0" err="1"/>
            <a:t>ۚ</a:t>
          </a:r>
          <a:r>
            <a:rPr lang="ar-SA" sz="2100" kern="1200" dirty="0"/>
            <a:t> </a:t>
          </a:r>
          <a:r>
            <a:rPr lang="ar-SA" sz="2100" kern="1200" dirty="0" err="1"/>
            <a:t>مِنۢ</a:t>
          </a:r>
          <a:r>
            <a:rPr lang="ar-SA" sz="2100" kern="1200" dirty="0"/>
            <a:t> بَعْدِ وَصِيَّةٍ يُوصِينَ </a:t>
          </a:r>
          <a:r>
            <a:rPr lang="ar-SA" sz="2100" kern="1200" dirty="0" err="1"/>
            <a:t>بِهَآ</a:t>
          </a:r>
          <a:r>
            <a:rPr lang="ar-SA" sz="2100" kern="1200" dirty="0"/>
            <a:t> أَوْ دَيْنٍ </a:t>
          </a:r>
          <a:r>
            <a:rPr lang="ar-SA" sz="2100" kern="1200" dirty="0" err="1"/>
            <a:t>ۚ</a:t>
          </a:r>
          <a:endParaRPr lang="en-GB" sz="2100" kern="1200" dirty="0"/>
        </a:p>
      </dsp:txBody>
      <dsp:txXfrm>
        <a:off x="5258062" y="198466"/>
        <a:ext cx="3412681" cy="1570603"/>
      </dsp:txXfrm>
    </dsp:sp>
    <dsp:sp modelId="{9B99052D-6DDA-A048-AFC2-B979A52C2C27}">
      <dsp:nvSpPr>
        <dsp:cNvPr id="0" name=""/>
        <dsp:cNvSpPr/>
      </dsp:nvSpPr>
      <dsp:spPr>
        <a:xfrm>
          <a:off x="3360381" y="2327965"/>
          <a:ext cx="1740535" cy="17405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ar-SA" sz="2100" kern="1200" dirty="0"/>
            <a:t>(النساء: 12).</a:t>
          </a:r>
          <a:endParaRPr lang="en-GB" sz="2100" kern="1200" dirty="0"/>
        </a:p>
      </dsp:txBody>
      <dsp:txXfrm>
        <a:off x="3445347" y="2412931"/>
        <a:ext cx="1570603" cy="1570603"/>
      </dsp:txXfrm>
    </dsp:sp>
    <dsp:sp modelId="{B05DC994-5A1C-E54D-A686-877435C7175A}">
      <dsp:nvSpPr>
        <dsp:cNvPr id="0" name=""/>
        <dsp:cNvSpPr/>
      </dsp:nvSpPr>
      <dsp:spPr>
        <a:xfrm>
          <a:off x="5577814" y="2305408"/>
          <a:ext cx="3269856" cy="17405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ar-SA" sz="2100" kern="1200" dirty="0"/>
            <a:t>وَإِن كَانَ رَجُلٌ يُورَثُ </a:t>
          </a:r>
          <a:r>
            <a:rPr lang="ar-SA" sz="2100" kern="1200" dirty="0" err="1"/>
            <a:t>كَلَـٰلَةً</a:t>
          </a:r>
          <a:r>
            <a:rPr lang="ar-SA" sz="2100" kern="1200" dirty="0"/>
            <a:t> أَوِ </a:t>
          </a:r>
          <a:r>
            <a:rPr lang="ar-SA" sz="2100" kern="1200" dirty="0" err="1"/>
            <a:t>ٱمْرَأَةٌ</a:t>
          </a:r>
          <a:r>
            <a:rPr lang="ar-SA" sz="2100" kern="1200" dirty="0"/>
            <a:t> </a:t>
          </a:r>
          <a:r>
            <a:rPr lang="ar-SA" sz="2100" kern="1200" dirty="0" err="1"/>
            <a:t>وَلَهُۥٓ</a:t>
          </a:r>
          <a:r>
            <a:rPr lang="ar-SA" sz="2100" kern="1200" dirty="0"/>
            <a:t> أَخٌ أَوْ أُخْتٌ فَلِكُلِّ وَٰحِدٍ مِّنْهُمَا </a:t>
          </a:r>
          <a:r>
            <a:rPr lang="ar-SA" sz="2100" kern="1200" dirty="0" err="1"/>
            <a:t>ٱلسُّدُسُ</a:t>
          </a:r>
          <a:r>
            <a:rPr lang="ar-SA" sz="2100" kern="1200" dirty="0"/>
            <a:t> </a:t>
          </a:r>
          <a:r>
            <a:rPr lang="ar-SA" sz="2100" kern="1200" dirty="0" err="1"/>
            <a:t>ۚ</a:t>
          </a:r>
          <a:r>
            <a:rPr lang="ar-SA" sz="2100" kern="1200" dirty="0"/>
            <a:t> فَإِن </a:t>
          </a:r>
          <a:r>
            <a:rPr lang="ar-SA" sz="2100" kern="1200" dirty="0" err="1"/>
            <a:t>كَانُوٓا</a:t>
          </a:r>
          <a:r>
            <a:rPr lang="ar-SA" sz="2100" kern="1200" dirty="0"/>
            <a:t>۟ أَكْثَرَ مِن ذَٰلِكَ فَهُمْ </a:t>
          </a:r>
          <a:r>
            <a:rPr lang="ar-SA" sz="2100" kern="1200" dirty="0" err="1"/>
            <a:t>شُرَكَآءُ</a:t>
          </a:r>
          <a:r>
            <a:rPr lang="ar-SA" sz="2100" kern="1200" dirty="0"/>
            <a:t> </a:t>
          </a:r>
          <a:r>
            <a:rPr lang="ar-SA" sz="2100" kern="1200" dirty="0" err="1"/>
            <a:t>فِى</a:t>
          </a:r>
          <a:r>
            <a:rPr lang="ar-SA" sz="2100" kern="1200" dirty="0"/>
            <a:t> </a:t>
          </a:r>
          <a:r>
            <a:rPr lang="ar-SA" sz="2100" kern="1200" dirty="0" err="1"/>
            <a:t>ٱلثُّلُثِ</a:t>
          </a:r>
          <a:r>
            <a:rPr lang="ar-SA" sz="2100" kern="1200" dirty="0"/>
            <a:t> </a:t>
          </a:r>
          <a:r>
            <a:rPr lang="ar-SA" sz="2100" kern="1200" dirty="0" err="1"/>
            <a:t>ۚ</a:t>
          </a:r>
          <a:r>
            <a:rPr lang="ar-SA" sz="2100" kern="1200" dirty="0"/>
            <a:t> }</a:t>
          </a:r>
          <a:endParaRPr lang="en-GB" sz="2100" kern="1200" dirty="0"/>
        </a:p>
      </dsp:txBody>
      <dsp:txXfrm>
        <a:off x="5662780" y="2390374"/>
        <a:ext cx="3099924" cy="157060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028487-EBF5-754E-B228-5A324FD99D93}">
      <dsp:nvSpPr>
        <dsp:cNvPr id="0" name=""/>
        <dsp:cNvSpPr/>
      </dsp:nvSpPr>
      <dsp:spPr>
        <a:xfrm rot="16200000">
          <a:off x="1541065" y="-1541065"/>
          <a:ext cx="2175669" cy="52578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ar-SA" sz="1700" kern="1200" dirty="0"/>
            <a:t>"</a:t>
          </a:r>
          <a:r>
            <a:rPr lang="ar-SA" sz="2000" kern="1200" dirty="0"/>
            <a:t>جَاءَتِ الْجَدَّةُ أُمُّ الأُمِّ أَوْ أُمُّ الأَبِ إِلَى أَبِي بَكْرٍ، فَقَالَتْ: إِنَّ ابْنَ ابْنِي أَوِ ابْنَ بِنْتِي مَاتَ، وَقَدْ أُخْبِرْتُ أَنَّ لِي فِي كِتَابِ اللَّهِ حَقًّا.‏ فَقَالَ أَبُو بَكْرٍ: مَا أَجِدُ لَكِ فِي الْكِتَابِ مِنْ حَقٍّ، وَمَا سَمِعْتُ رَسُولَ اللَّهِ صلى الله عليه وسلم قَضَى لَكِ بِشَيْءٍ وَسَأَسْأَلُ النَّاسَ</a:t>
          </a:r>
          <a:r>
            <a:rPr lang="ar-SA" sz="1700" kern="1200" dirty="0"/>
            <a:t>‏</a:t>
          </a:r>
          <a:endParaRPr lang="en-GB" sz="1700" kern="1200" dirty="0"/>
        </a:p>
      </dsp:txBody>
      <dsp:txXfrm rot="5400000">
        <a:off x="0" y="0"/>
        <a:ext cx="5257800" cy="1631751"/>
      </dsp:txXfrm>
    </dsp:sp>
    <dsp:sp modelId="{780B811D-AF37-CB44-80DD-E304BDDE5FBF}">
      <dsp:nvSpPr>
        <dsp:cNvPr id="0" name=""/>
        <dsp:cNvSpPr/>
      </dsp:nvSpPr>
      <dsp:spPr>
        <a:xfrm>
          <a:off x="5257800" y="0"/>
          <a:ext cx="5257800" cy="2175669"/>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ar-SA" sz="2400" kern="1200" dirty="0"/>
            <a:t>ومن السنة إرث الجدة أم الأم بشهادة المغيرة وابن سلمة، وأم الأب باجتهاد عمر وهو من إجماع الصحابة</a:t>
          </a:r>
          <a:endParaRPr lang="en-GB" sz="2400" kern="1200" dirty="0"/>
        </a:p>
      </dsp:txBody>
      <dsp:txXfrm>
        <a:off x="5257800" y="0"/>
        <a:ext cx="5257800" cy="1631751"/>
      </dsp:txXfrm>
    </dsp:sp>
    <dsp:sp modelId="{B6241057-2AF3-6F4A-AEFB-7E434AFFA0C7}">
      <dsp:nvSpPr>
        <dsp:cNvPr id="0" name=""/>
        <dsp:cNvSpPr/>
      </dsp:nvSpPr>
      <dsp:spPr>
        <a:xfrm rot="10800000">
          <a:off x="0" y="2175669"/>
          <a:ext cx="5257800" cy="2175669"/>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ar-SA" sz="2400" kern="1200" dirty="0"/>
            <a:t>(أَلْحِقُوا الْفَرَائِضَ بِأَهْلِهَا فَمَا بَقِيَ فَهُوَ لأَوْلَى رَجُلٍ ذَكَر)</a:t>
          </a:r>
          <a:endParaRPr lang="en-DE" sz="2400" kern="1200" dirty="0"/>
        </a:p>
      </dsp:txBody>
      <dsp:txXfrm rot="10800000">
        <a:off x="0" y="2719586"/>
        <a:ext cx="5257800" cy="1631751"/>
      </dsp:txXfrm>
    </dsp:sp>
    <dsp:sp modelId="{D47B3F9F-8A2F-8F4E-AE37-22619E0BC1D8}">
      <dsp:nvSpPr>
        <dsp:cNvPr id="0" name=""/>
        <dsp:cNvSpPr/>
      </dsp:nvSpPr>
      <dsp:spPr>
        <a:xfrm rot="5400000">
          <a:off x="6798865" y="634603"/>
          <a:ext cx="2175669" cy="52578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ar-SA" sz="2000" kern="1200" dirty="0"/>
            <a:t>قَالَ: فَسَأَلَ، فَشَهِدَ الْمُغِيرَةُ بْنُ شُعْبَةَ أَنَّ رَسُولَ اللَّهِ صلى الله عليه وسلم أَعْطَاهَا السُّدُسَ‏.‏ قَالَ: وَمَنْ سَمِعَ ذَلِكَ مَعَكَ؟ قَالَ: مُحَمَّدُ بْنُ مَسْلَمَةَ.‏ قَالَ: فَأَعْطَاهَا السُّدُسَ. ثُمَّ جَاءَتِ الْجَدَّةُ الأُخْرَى الَّتِي تُخَالِفُهَا إِلَى عُمَرَ‏.‏ قَالَ سُفْيَانُ: وَزَادَنِي فِيهِ مَعْمَرٌ عَنِ الزُّهْرِيِّ، وَلَمْ أَحْفَظْهُ عَنِ الزُّهْرِيِّ، وَلَكِنْ حَفِظْتُهُ مِنْ مَعْمَرٍ أَنَّ عُمَرَ قَالَ: إِنِ اجْتَمَعْتُمَا فَهُوَ لَكُمَا، </a:t>
          </a:r>
          <a:r>
            <a:rPr lang="ar-SA" sz="2000" kern="1200" dirty="0" err="1"/>
            <a:t>وَأَيَّتُكُمَا</a:t>
          </a:r>
          <a:r>
            <a:rPr lang="ar-SA" sz="2000" kern="1200" dirty="0"/>
            <a:t> انْفَرَدَتْ بِهِ </a:t>
          </a:r>
          <a:r>
            <a:rPr lang="ar-SA" sz="1700" kern="1200" dirty="0"/>
            <a:t>فَهُوَ لَهَ</a:t>
          </a:r>
          <a:endParaRPr lang="en-GB" sz="1700" kern="1200" dirty="0"/>
        </a:p>
      </dsp:txBody>
      <dsp:txXfrm rot="-5400000">
        <a:off x="5257800" y="2719586"/>
        <a:ext cx="5257800" cy="1631751"/>
      </dsp:txXfrm>
    </dsp:sp>
    <dsp:sp modelId="{9A0B7A4B-BCE9-A340-87FD-8392066B0659}">
      <dsp:nvSpPr>
        <dsp:cNvPr id="0" name=""/>
        <dsp:cNvSpPr/>
      </dsp:nvSpPr>
      <dsp:spPr>
        <a:xfrm>
          <a:off x="3680460" y="1631751"/>
          <a:ext cx="3154680" cy="1087834"/>
        </a:xfrm>
        <a:prstGeom prst="roundRect">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1450" tIns="171450" rIns="171450" bIns="171450" numCol="1" spcCol="1270" anchor="ctr" anchorCtr="0">
          <a:noAutofit/>
        </a:bodyPr>
        <a:lstStyle/>
        <a:p>
          <a:pPr marL="0" lvl="0" indent="0" algn="ctr" defTabSz="2000250">
            <a:lnSpc>
              <a:spcPct val="90000"/>
            </a:lnSpc>
            <a:spcBef>
              <a:spcPct val="0"/>
            </a:spcBef>
            <a:spcAft>
              <a:spcPct val="35000"/>
            </a:spcAft>
            <a:buNone/>
          </a:pPr>
          <a:r>
            <a:rPr lang="ar-SA" sz="4500" kern="1200" dirty="0"/>
            <a:t>من السنة </a:t>
          </a:r>
          <a:endParaRPr lang="en-GB" sz="4500" kern="1200" dirty="0"/>
        </a:p>
      </dsp:txBody>
      <dsp:txXfrm>
        <a:off x="3733564" y="1684855"/>
        <a:ext cx="3048472" cy="98162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C873D4-DB6D-204B-83A8-61A2395A0EB9}">
      <dsp:nvSpPr>
        <dsp:cNvPr id="0" name=""/>
        <dsp:cNvSpPr/>
      </dsp:nvSpPr>
      <dsp:spPr>
        <a:xfrm>
          <a:off x="0" y="72549"/>
          <a:ext cx="10515600" cy="4206240"/>
        </a:xfrm>
        <a:prstGeom prst="leftRightRibb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6B0E26-C6C2-8A49-B58B-69C84B883E37}">
      <dsp:nvSpPr>
        <dsp:cNvPr id="0" name=""/>
        <dsp:cNvSpPr/>
      </dsp:nvSpPr>
      <dsp:spPr>
        <a:xfrm>
          <a:off x="1261872" y="808640"/>
          <a:ext cx="3470148" cy="206105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209804" rIns="0" bIns="224790" numCol="1" spcCol="1270" anchor="ctr" anchorCtr="0">
          <a:noAutofit/>
        </a:bodyPr>
        <a:lstStyle/>
        <a:p>
          <a:pPr marL="0" lvl="0" indent="0" algn="ctr" defTabSz="2622550">
            <a:lnSpc>
              <a:spcPct val="90000"/>
            </a:lnSpc>
            <a:spcBef>
              <a:spcPct val="0"/>
            </a:spcBef>
            <a:spcAft>
              <a:spcPct val="35000"/>
            </a:spcAft>
            <a:buNone/>
          </a:pPr>
          <a:r>
            <a:rPr lang="ar-SA" sz="5900" kern="1200" dirty="0"/>
            <a:t>ثانياً: </a:t>
          </a:r>
          <a:r>
            <a:rPr lang="ar-SA" sz="5900" b="1" kern="1200" dirty="0"/>
            <a:t>العصبات النسبية</a:t>
          </a:r>
          <a:endParaRPr lang="en-GB" sz="5900" kern="1200" dirty="0"/>
        </a:p>
      </dsp:txBody>
      <dsp:txXfrm>
        <a:off x="1261872" y="808640"/>
        <a:ext cx="3470148" cy="2061057"/>
      </dsp:txXfrm>
    </dsp:sp>
    <dsp:sp modelId="{6397E569-8F86-0F4D-8B4A-0F919552EFE8}">
      <dsp:nvSpPr>
        <dsp:cNvPr id="0" name=""/>
        <dsp:cNvSpPr/>
      </dsp:nvSpPr>
      <dsp:spPr>
        <a:xfrm>
          <a:off x="5257800" y="1481639"/>
          <a:ext cx="4101084" cy="206105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209804" rIns="0" bIns="224790" numCol="1" spcCol="1270" anchor="ctr" anchorCtr="0">
          <a:noAutofit/>
        </a:bodyPr>
        <a:lstStyle/>
        <a:p>
          <a:pPr marL="0" lvl="0" indent="0" algn="ctr" defTabSz="2622550">
            <a:lnSpc>
              <a:spcPct val="90000"/>
            </a:lnSpc>
            <a:spcBef>
              <a:spcPct val="0"/>
            </a:spcBef>
            <a:spcAft>
              <a:spcPct val="35000"/>
            </a:spcAft>
            <a:buNone/>
          </a:pPr>
          <a:r>
            <a:rPr lang="ar-SA" sz="5900" kern="1200" dirty="0"/>
            <a:t>أولاً-</a:t>
          </a:r>
          <a:r>
            <a:rPr lang="ar-SA" sz="5900" b="1" kern="1200" dirty="0"/>
            <a:t>أصحاب الفروض</a:t>
          </a:r>
          <a:endParaRPr lang="en-GB" sz="5900" kern="1200" dirty="0"/>
        </a:p>
      </dsp:txBody>
      <dsp:txXfrm>
        <a:off x="5257800" y="1481639"/>
        <a:ext cx="4101084" cy="206105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AC4ADB-E9D4-8743-B68D-EE5DF87969A4}">
      <dsp:nvSpPr>
        <dsp:cNvPr id="0" name=""/>
        <dsp:cNvSpPr/>
      </dsp:nvSpPr>
      <dsp:spPr>
        <a:xfrm>
          <a:off x="8331815" y="3052928"/>
          <a:ext cx="91440" cy="568754"/>
        </a:xfrm>
        <a:custGeom>
          <a:avLst/>
          <a:gdLst/>
          <a:ahLst/>
          <a:cxnLst/>
          <a:rect l="0" t="0" r="0" b="0"/>
          <a:pathLst>
            <a:path>
              <a:moveTo>
                <a:pt x="45720" y="0"/>
              </a:moveTo>
              <a:lnTo>
                <a:pt x="45720" y="5687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0DBF55A-46CE-1E43-A8BC-18CD04DC4267}">
      <dsp:nvSpPr>
        <dsp:cNvPr id="0" name=""/>
        <dsp:cNvSpPr/>
      </dsp:nvSpPr>
      <dsp:spPr>
        <a:xfrm>
          <a:off x="6584900" y="1242367"/>
          <a:ext cx="1792634" cy="568754"/>
        </a:xfrm>
        <a:custGeom>
          <a:avLst/>
          <a:gdLst/>
          <a:ahLst/>
          <a:cxnLst/>
          <a:rect l="0" t="0" r="0" b="0"/>
          <a:pathLst>
            <a:path>
              <a:moveTo>
                <a:pt x="0" y="0"/>
              </a:moveTo>
              <a:lnTo>
                <a:pt x="0" y="387589"/>
              </a:lnTo>
              <a:lnTo>
                <a:pt x="1792634" y="387589"/>
              </a:lnTo>
              <a:lnTo>
                <a:pt x="1792634" y="56875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F8A957E-A43A-A742-9664-59585187BC23}">
      <dsp:nvSpPr>
        <dsp:cNvPr id="0" name=""/>
        <dsp:cNvSpPr/>
      </dsp:nvSpPr>
      <dsp:spPr>
        <a:xfrm>
          <a:off x="4792265" y="3052928"/>
          <a:ext cx="1195089" cy="568754"/>
        </a:xfrm>
        <a:custGeom>
          <a:avLst/>
          <a:gdLst/>
          <a:ahLst/>
          <a:cxnLst/>
          <a:rect l="0" t="0" r="0" b="0"/>
          <a:pathLst>
            <a:path>
              <a:moveTo>
                <a:pt x="0" y="0"/>
              </a:moveTo>
              <a:lnTo>
                <a:pt x="0" y="387589"/>
              </a:lnTo>
              <a:lnTo>
                <a:pt x="1195089" y="387589"/>
              </a:lnTo>
              <a:lnTo>
                <a:pt x="1195089" y="5687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608F60D-A928-3248-A00F-13BC40BE4993}">
      <dsp:nvSpPr>
        <dsp:cNvPr id="0" name=""/>
        <dsp:cNvSpPr/>
      </dsp:nvSpPr>
      <dsp:spPr>
        <a:xfrm>
          <a:off x="3597175" y="3052928"/>
          <a:ext cx="1195089" cy="568754"/>
        </a:xfrm>
        <a:custGeom>
          <a:avLst/>
          <a:gdLst/>
          <a:ahLst/>
          <a:cxnLst/>
          <a:rect l="0" t="0" r="0" b="0"/>
          <a:pathLst>
            <a:path>
              <a:moveTo>
                <a:pt x="1195089" y="0"/>
              </a:moveTo>
              <a:lnTo>
                <a:pt x="1195089" y="387589"/>
              </a:lnTo>
              <a:lnTo>
                <a:pt x="0" y="387589"/>
              </a:lnTo>
              <a:lnTo>
                <a:pt x="0" y="5687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97571AB-4990-334F-95FA-4A69402AB324}">
      <dsp:nvSpPr>
        <dsp:cNvPr id="0" name=""/>
        <dsp:cNvSpPr/>
      </dsp:nvSpPr>
      <dsp:spPr>
        <a:xfrm>
          <a:off x="4792265" y="1242367"/>
          <a:ext cx="1792634" cy="568754"/>
        </a:xfrm>
        <a:custGeom>
          <a:avLst/>
          <a:gdLst/>
          <a:ahLst/>
          <a:cxnLst/>
          <a:rect l="0" t="0" r="0" b="0"/>
          <a:pathLst>
            <a:path>
              <a:moveTo>
                <a:pt x="1792634" y="0"/>
              </a:moveTo>
              <a:lnTo>
                <a:pt x="1792634" y="387589"/>
              </a:lnTo>
              <a:lnTo>
                <a:pt x="0" y="387589"/>
              </a:lnTo>
              <a:lnTo>
                <a:pt x="0" y="56875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5599AF9-5B79-284D-BCFB-F8DAD99741BA}">
      <dsp:nvSpPr>
        <dsp:cNvPr id="0" name=""/>
        <dsp:cNvSpPr/>
      </dsp:nvSpPr>
      <dsp:spPr>
        <a:xfrm>
          <a:off x="4185934" y="560"/>
          <a:ext cx="4797931" cy="12418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8AAB18C-D090-654C-9320-757A014CFD3C}">
      <dsp:nvSpPr>
        <dsp:cNvPr id="0" name=""/>
        <dsp:cNvSpPr/>
      </dsp:nvSpPr>
      <dsp:spPr>
        <a:xfrm>
          <a:off x="4403223" y="206985"/>
          <a:ext cx="4797931" cy="124180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ar-SA" sz="2400" kern="1200" dirty="0"/>
            <a:t>ذوي المتوفى بالقرابة النسبية أو السببية، وخصهم الشرع بسهام مقدرة من الميراث، وهم اثنا عشر شخصاً؛ ثمانية نساء وأربع رجال</a:t>
          </a:r>
          <a:endParaRPr lang="en-GB" sz="2400" kern="1200" dirty="0"/>
        </a:p>
      </dsp:txBody>
      <dsp:txXfrm>
        <a:off x="4439594" y="243356"/>
        <a:ext cx="4725189" cy="1169064"/>
      </dsp:txXfrm>
    </dsp:sp>
    <dsp:sp modelId="{A125D1BB-B0E9-414A-9CD5-4002693FD572}">
      <dsp:nvSpPr>
        <dsp:cNvPr id="0" name=""/>
        <dsp:cNvSpPr/>
      </dsp:nvSpPr>
      <dsp:spPr>
        <a:xfrm>
          <a:off x="3814464" y="1811121"/>
          <a:ext cx="1955601" cy="12418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A8D1979-87EC-C042-92C0-59D37E588DB4}">
      <dsp:nvSpPr>
        <dsp:cNvPr id="0" name=""/>
        <dsp:cNvSpPr/>
      </dsp:nvSpPr>
      <dsp:spPr>
        <a:xfrm>
          <a:off x="4031753" y="2017546"/>
          <a:ext cx="1955601" cy="124180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rtl="1">
            <a:lnSpc>
              <a:spcPct val="90000"/>
            </a:lnSpc>
            <a:spcBef>
              <a:spcPct val="0"/>
            </a:spcBef>
            <a:spcAft>
              <a:spcPct val="35000"/>
            </a:spcAft>
            <a:buNone/>
          </a:pPr>
          <a:r>
            <a:rPr lang="ar-SA" sz="2400" kern="1200" dirty="0"/>
            <a:t>النساء</a:t>
          </a:r>
          <a:endParaRPr lang="en-GB" sz="2400" kern="1200" dirty="0"/>
        </a:p>
      </dsp:txBody>
      <dsp:txXfrm>
        <a:off x="4068124" y="2053917"/>
        <a:ext cx="1882859" cy="1169064"/>
      </dsp:txXfrm>
    </dsp:sp>
    <dsp:sp modelId="{35F79CB1-69DF-794B-B6C3-5562AB049C8D}">
      <dsp:nvSpPr>
        <dsp:cNvPr id="0" name=""/>
        <dsp:cNvSpPr/>
      </dsp:nvSpPr>
      <dsp:spPr>
        <a:xfrm>
          <a:off x="2619375" y="3621682"/>
          <a:ext cx="1955601" cy="12418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0904379-1928-154E-8901-DB72960F284D}">
      <dsp:nvSpPr>
        <dsp:cNvPr id="0" name=""/>
        <dsp:cNvSpPr/>
      </dsp:nvSpPr>
      <dsp:spPr>
        <a:xfrm>
          <a:off x="2836664" y="3828107"/>
          <a:ext cx="1955601" cy="124180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ar-SA" sz="2400" kern="1200" dirty="0"/>
            <a:t>الأم، الأخت الشقيقة، الأخت لأب أو أم، الجدة.</a:t>
          </a:r>
          <a:endParaRPr lang="en-GB" sz="2400" kern="1200" dirty="0"/>
        </a:p>
      </dsp:txBody>
      <dsp:txXfrm>
        <a:off x="2873035" y="3864478"/>
        <a:ext cx="1882859" cy="1169064"/>
      </dsp:txXfrm>
    </dsp:sp>
    <dsp:sp modelId="{51710049-A8BA-1146-9B0F-662666CF2E2C}">
      <dsp:nvSpPr>
        <dsp:cNvPr id="0" name=""/>
        <dsp:cNvSpPr/>
      </dsp:nvSpPr>
      <dsp:spPr>
        <a:xfrm>
          <a:off x="5009554" y="3621682"/>
          <a:ext cx="1955601" cy="12418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206EADE-3E8D-EB48-B950-E427F0F6553F}">
      <dsp:nvSpPr>
        <dsp:cNvPr id="0" name=""/>
        <dsp:cNvSpPr/>
      </dsp:nvSpPr>
      <dsp:spPr>
        <a:xfrm>
          <a:off x="5226843" y="3828107"/>
          <a:ext cx="1955601" cy="124180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ar-SA" sz="2400" kern="1200" dirty="0"/>
            <a:t>الزوجة، البنت، بنت البنت أو بنت الابن</a:t>
          </a:r>
          <a:endParaRPr lang="en-GB" sz="2400" kern="1200" dirty="0"/>
        </a:p>
      </dsp:txBody>
      <dsp:txXfrm>
        <a:off x="5263214" y="3864478"/>
        <a:ext cx="1882859" cy="1169064"/>
      </dsp:txXfrm>
    </dsp:sp>
    <dsp:sp modelId="{98F2EC32-E350-5440-B5BE-612E8AF6606C}">
      <dsp:nvSpPr>
        <dsp:cNvPr id="0" name=""/>
        <dsp:cNvSpPr/>
      </dsp:nvSpPr>
      <dsp:spPr>
        <a:xfrm>
          <a:off x="7399734" y="1811121"/>
          <a:ext cx="1955601" cy="12418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BE9F3ED-36ED-FF43-8E38-320CD0FE4985}">
      <dsp:nvSpPr>
        <dsp:cNvPr id="0" name=""/>
        <dsp:cNvSpPr/>
      </dsp:nvSpPr>
      <dsp:spPr>
        <a:xfrm>
          <a:off x="7617023" y="2017546"/>
          <a:ext cx="1955601" cy="124180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rtl="1">
            <a:lnSpc>
              <a:spcPct val="90000"/>
            </a:lnSpc>
            <a:spcBef>
              <a:spcPct val="0"/>
            </a:spcBef>
            <a:spcAft>
              <a:spcPct val="35000"/>
            </a:spcAft>
            <a:buNone/>
          </a:pPr>
          <a:r>
            <a:rPr lang="ar-SA" sz="2400" kern="1200" dirty="0"/>
            <a:t>الرجال</a:t>
          </a:r>
          <a:endParaRPr lang="en-GB" sz="2400" kern="1200" dirty="0"/>
        </a:p>
      </dsp:txBody>
      <dsp:txXfrm>
        <a:off x="7653394" y="2053917"/>
        <a:ext cx="1882859" cy="1169064"/>
      </dsp:txXfrm>
    </dsp:sp>
    <dsp:sp modelId="{30FBE4F8-74F7-6C42-98ED-A95D2063F4FF}">
      <dsp:nvSpPr>
        <dsp:cNvPr id="0" name=""/>
        <dsp:cNvSpPr/>
      </dsp:nvSpPr>
      <dsp:spPr>
        <a:xfrm>
          <a:off x="7399734" y="3621682"/>
          <a:ext cx="1955601" cy="12418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EE5EF40-D23E-1742-909B-FF7928739C40}">
      <dsp:nvSpPr>
        <dsp:cNvPr id="0" name=""/>
        <dsp:cNvSpPr/>
      </dsp:nvSpPr>
      <dsp:spPr>
        <a:xfrm>
          <a:off x="7617023" y="3828107"/>
          <a:ext cx="1955601" cy="124180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ar-SA" sz="2400" kern="1200" dirty="0"/>
            <a:t>الزوج، الأب، الجد، الأخ لأم</a:t>
          </a:r>
          <a:endParaRPr lang="en-GB" sz="2400" kern="1200" dirty="0"/>
        </a:p>
      </dsp:txBody>
      <dsp:txXfrm>
        <a:off x="7653394" y="3864478"/>
        <a:ext cx="1882859" cy="116906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923C34-1D59-8643-9B10-862BDB983B1E}">
      <dsp:nvSpPr>
        <dsp:cNvPr id="0" name=""/>
        <dsp:cNvSpPr/>
      </dsp:nvSpPr>
      <dsp:spPr>
        <a:xfrm>
          <a:off x="0" y="72548"/>
          <a:ext cx="10515600" cy="4206240"/>
        </a:xfrm>
        <a:prstGeom prst="right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8C7C0E6-CBB0-9A40-BA42-30F90780B452}">
      <dsp:nvSpPr>
        <dsp:cNvPr id="0" name=""/>
        <dsp:cNvSpPr/>
      </dsp:nvSpPr>
      <dsp:spPr>
        <a:xfrm>
          <a:off x="6930129" y="1124109"/>
          <a:ext cx="2533910" cy="2103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43840" rIns="0" bIns="243840" numCol="1" spcCol="1270" anchor="ctr" anchorCtr="0">
          <a:noAutofit/>
        </a:bodyPr>
        <a:lstStyle/>
        <a:p>
          <a:pPr marL="0" lvl="0" indent="0" algn="ctr" defTabSz="1066800">
            <a:lnSpc>
              <a:spcPct val="90000"/>
            </a:lnSpc>
            <a:spcBef>
              <a:spcPct val="0"/>
            </a:spcBef>
            <a:spcAft>
              <a:spcPct val="35000"/>
            </a:spcAft>
            <a:buNone/>
          </a:pPr>
          <a:r>
            <a:rPr lang="ar-SA" sz="2400" kern="1200" dirty="0"/>
            <a:t>كالابن، الأب، الأخ الشقيق أو لأب، والعم الشقيق أو لأب</a:t>
          </a:r>
          <a:endParaRPr lang="en-GB" sz="2400" kern="1200" dirty="0"/>
        </a:p>
      </dsp:txBody>
      <dsp:txXfrm>
        <a:off x="6930129" y="1124109"/>
        <a:ext cx="2533910" cy="2103120"/>
      </dsp:txXfrm>
    </dsp:sp>
    <dsp:sp modelId="{AEF8F863-1B61-704F-85BA-1899A64A985A}">
      <dsp:nvSpPr>
        <dsp:cNvPr id="0" name=""/>
        <dsp:cNvSpPr/>
      </dsp:nvSpPr>
      <dsp:spPr>
        <a:xfrm>
          <a:off x="3889437" y="1124109"/>
          <a:ext cx="2533910" cy="2103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43840" rIns="0" bIns="243840" numCol="1" spcCol="1270" anchor="ctr" anchorCtr="0">
          <a:noAutofit/>
        </a:bodyPr>
        <a:lstStyle/>
        <a:p>
          <a:pPr marL="0" lvl="0" indent="0" algn="ctr" defTabSz="1066800">
            <a:lnSpc>
              <a:spcPct val="90000"/>
            </a:lnSpc>
            <a:spcBef>
              <a:spcPct val="0"/>
            </a:spcBef>
            <a:spcAft>
              <a:spcPct val="35000"/>
            </a:spcAft>
            <a:buNone/>
          </a:pPr>
          <a:r>
            <a:rPr lang="ar-SA" sz="2400" kern="1200" dirty="0"/>
            <a:t>أقارب المتوفى الذكور من جهة الأب، يأخذون الباقي من التركة، وإن لم يكن هناك أصحاب فروض أخذوا التركة كلها</a:t>
          </a:r>
          <a:r>
            <a:rPr lang="en-US" sz="2400" kern="1200" dirty="0"/>
            <a:t>.</a:t>
          </a:r>
          <a:endParaRPr lang="en-GB" sz="2400" kern="1200" dirty="0"/>
        </a:p>
      </dsp:txBody>
      <dsp:txXfrm>
        <a:off x="3889437" y="1124109"/>
        <a:ext cx="2533910" cy="2103120"/>
      </dsp:txXfrm>
    </dsp:sp>
    <dsp:sp modelId="{1EA7ED08-EC10-1B4B-B44B-E6C8BE0F9542}">
      <dsp:nvSpPr>
        <dsp:cNvPr id="0" name=""/>
        <dsp:cNvSpPr/>
      </dsp:nvSpPr>
      <dsp:spPr>
        <a:xfrm>
          <a:off x="848744" y="1124109"/>
          <a:ext cx="2533910" cy="2103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43840" rIns="0" bIns="243840" numCol="1" spcCol="1270" anchor="ctr" anchorCtr="0">
          <a:noAutofit/>
        </a:bodyPr>
        <a:lstStyle/>
        <a:p>
          <a:pPr marL="0" lvl="0" indent="0" algn="ctr" defTabSz="1066800">
            <a:lnSpc>
              <a:spcPct val="90000"/>
            </a:lnSpc>
            <a:spcBef>
              <a:spcPct val="0"/>
            </a:spcBef>
            <a:spcAft>
              <a:spcPct val="35000"/>
            </a:spcAft>
            <a:buNone/>
          </a:pPr>
          <a:r>
            <a:rPr lang="ar-SA" sz="2400" b="1" kern="1200" dirty="0"/>
            <a:t>العصبات النسبية</a:t>
          </a:r>
          <a:endParaRPr lang="en-GB" sz="2400" kern="1200" dirty="0"/>
        </a:p>
      </dsp:txBody>
      <dsp:txXfrm>
        <a:off x="848744" y="1124109"/>
        <a:ext cx="2533910" cy="210312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D2832F-E19C-3547-B29F-33A78B45639E}">
      <dsp:nvSpPr>
        <dsp:cNvPr id="0" name=""/>
        <dsp:cNvSpPr/>
      </dsp:nvSpPr>
      <dsp:spPr>
        <a:xfrm>
          <a:off x="5840889" y="1216000"/>
          <a:ext cx="255110" cy="1117624"/>
        </a:xfrm>
        <a:custGeom>
          <a:avLst/>
          <a:gdLst/>
          <a:ahLst/>
          <a:cxnLst/>
          <a:rect l="0" t="0" r="0" b="0"/>
          <a:pathLst>
            <a:path>
              <a:moveTo>
                <a:pt x="255110" y="0"/>
              </a:moveTo>
              <a:lnTo>
                <a:pt x="255110" y="1117624"/>
              </a:lnTo>
              <a:lnTo>
                <a:pt x="0" y="111762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32E1118-71C1-B544-BB9C-A21EB940CAAD}">
      <dsp:nvSpPr>
        <dsp:cNvPr id="0" name=""/>
        <dsp:cNvSpPr/>
      </dsp:nvSpPr>
      <dsp:spPr>
        <a:xfrm>
          <a:off x="6095999" y="1216000"/>
          <a:ext cx="2939839" cy="2235249"/>
        </a:xfrm>
        <a:custGeom>
          <a:avLst/>
          <a:gdLst/>
          <a:ahLst/>
          <a:cxnLst/>
          <a:rect l="0" t="0" r="0" b="0"/>
          <a:pathLst>
            <a:path>
              <a:moveTo>
                <a:pt x="0" y="0"/>
              </a:moveTo>
              <a:lnTo>
                <a:pt x="0" y="1980139"/>
              </a:lnTo>
              <a:lnTo>
                <a:pt x="2939839" y="1980139"/>
              </a:lnTo>
              <a:lnTo>
                <a:pt x="2939839" y="223524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E7BDEE4-92ED-6646-AA6C-237EEAE4C9A3}">
      <dsp:nvSpPr>
        <dsp:cNvPr id="0" name=""/>
        <dsp:cNvSpPr/>
      </dsp:nvSpPr>
      <dsp:spPr>
        <a:xfrm>
          <a:off x="6050279" y="1216000"/>
          <a:ext cx="91440" cy="2235249"/>
        </a:xfrm>
        <a:custGeom>
          <a:avLst/>
          <a:gdLst/>
          <a:ahLst/>
          <a:cxnLst/>
          <a:rect l="0" t="0" r="0" b="0"/>
          <a:pathLst>
            <a:path>
              <a:moveTo>
                <a:pt x="45720" y="0"/>
              </a:moveTo>
              <a:lnTo>
                <a:pt x="45720" y="223524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837CA5C-4B41-A745-A139-9E7BCB9DF9DF}">
      <dsp:nvSpPr>
        <dsp:cNvPr id="0" name=""/>
        <dsp:cNvSpPr/>
      </dsp:nvSpPr>
      <dsp:spPr>
        <a:xfrm>
          <a:off x="3666380" y="1216000"/>
          <a:ext cx="2429619" cy="2236440"/>
        </a:xfrm>
        <a:custGeom>
          <a:avLst/>
          <a:gdLst/>
          <a:ahLst/>
          <a:cxnLst/>
          <a:rect l="0" t="0" r="0" b="0"/>
          <a:pathLst>
            <a:path>
              <a:moveTo>
                <a:pt x="2429619" y="0"/>
              </a:moveTo>
              <a:lnTo>
                <a:pt x="2429619" y="1981330"/>
              </a:lnTo>
              <a:lnTo>
                <a:pt x="0" y="1981330"/>
              </a:lnTo>
              <a:lnTo>
                <a:pt x="0" y="223644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49C6F67-9393-154C-9262-35372A23BF2A}">
      <dsp:nvSpPr>
        <dsp:cNvPr id="0" name=""/>
        <dsp:cNvSpPr/>
      </dsp:nvSpPr>
      <dsp:spPr>
        <a:xfrm>
          <a:off x="4881190" y="1190"/>
          <a:ext cx="2429619" cy="121480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rtl="1">
            <a:lnSpc>
              <a:spcPct val="90000"/>
            </a:lnSpc>
            <a:spcBef>
              <a:spcPct val="0"/>
            </a:spcBef>
            <a:spcAft>
              <a:spcPct val="35000"/>
            </a:spcAft>
            <a:buNone/>
          </a:pPr>
          <a:r>
            <a:rPr lang="ar-SA" sz="2000" kern="1200" dirty="0"/>
            <a:t>أحوال الأب </a:t>
          </a:r>
          <a:endParaRPr lang="en-GB" sz="2000" kern="1200" dirty="0"/>
        </a:p>
      </dsp:txBody>
      <dsp:txXfrm>
        <a:off x="4881190" y="1190"/>
        <a:ext cx="2429619" cy="1214809"/>
      </dsp:txXfrm>
    </dsp:sp>
    <dsp:sp modelId="{5F4B64B9-F84C-094B-80E7-97703AADB9D4}">
      <dsp:nvSpPr>
        <dsp:cNvPr id="0" name=""/>
        <dsp:cNvSpPr/>
      </dsp:nvSpPr>
      <dsp:spPr>
        <a:xfrm>
          <a:off x="2451571" y="3452440"/>
          <a:ext cx="2429619" cy="121480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ar-SA" sz="2000" kern="1200" dirty="0"/>
            <a:t>فيرث أولاً السدس ثم يأخذ المتبقي بعد توزيع الفروض بالتعصيب</a:t>
          </a:r>
          <a:endParaRPr lang="en-GB" sz="2000" kern="1200" dirty="0"/>
        </a:p>
      </dsp:txBody>
      <dsp:txXfrm>
        <a:off x="2451571" y="3452440"/>
        <a:ext cx="2429619" cy="1214809"/>
      </dsp:txXfrm>
    </dsp:sp>
    <dsp:sp modelId="{7274E40C-3F48-644A-AC23-7BEAB9A064EB}">
      <dsp:nvSpPr>
        <dsp:cNvPr id="0" name=""/>
        <dsp:cNvSpPr/>
      </dsp:nvSpPr>
      <dsp:spPr>
        <a:xfrm>
          <a:off x="4881190" y="3451249"/>
          <a:ext cx="2429619" cy="121480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ar-SA" sz="2000" kern="1200" dirty="0"/>
            <a:t>3- أن يرث بطريق الفرض والتعصيب عند وجود فرع وارث أنثى</a:t>
          </a:r>
          <a:endParaRPr lang="en-GB" sz="2000" kern="1200" dirty="0"/>
        </a:p>
      </dsp:txBody>
      <dsp:txXfrm>
        <a:off x="4881190" y="3451249"/>
        <a:ext cx="2429619" cy="1214809"/>
      </dsp:txXfrm>
    </dsp:sp>
    <dsp:sp modelId="{994589CD-5708-7E43-A4C7-30EBC7650230}">
      <dsp:nvSpPr>
        <dsp:cNvPr id="0" name=""/>
        <dsp:cNvSpPr/>
      </dsp:nvSpPr>
      <dsp:spPr>
        <a:xfrm>
          <a:off x="7821029" y="3451249"/>
          <a:ext cx="2429619" cy="121480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ar-SA" sz="2000" kern="1200" dirty="0"/>
            <a:t>2- يرث بطريق التعصيب عند عدم الفرع الوارث مطلقاً، فيأخذ التركة كلها عند انتهاء أصحاب الفروض مثل الأم</a:t>
          </a:r>
          <a:endParaRPr lang="en-GB" sz="2000" kern="1200" dirty="0"/>
        </a:p>
      </dsp:txBody>
      <dsp:txXfrm>
        <a:off x="7821029" y="3451249"/>
        <a:ext cx="2429619" cy="1214809"/>
      </dsp:txXfrm>
    </dsp:sp>
    <dsp:sp modelId="{60083EC0-5AD3-F943-81DA-2391CF03691F}">
      <dsp:nvSpPr>
        <dsp:cNvPr id="0" name=""/>
        <dsp:cNvSpPr/>
      </dsp:nvSpPr>
      <dsp:spPr>
        <a:xfrm>
          <a:off x="3228709" y="1726220"/>
          <a:ext cx="2612180" cy="121480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ar-SA" sz="2000" kern="1200" dirty="0"/>
            <a:t>1- يرث بطريق الفرض إذا كلن للمتوفى فرع وارث ذكر ونصيبه السدس</a:t>
          </a:r>
          <a:endParaRPr lang="en-GB" sz="2000" kern="1200" dirty="0"/>
        </a:p>
      </dsp:txBody>
      <dsp:txXfrm>
        <a:off x="3228709" y="1726220"/>
        <a:ext cx="2612180" cy="121480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3046BD-11A0-B348-BC17-5BBE3199D19E}">
      <dsp:nvSpPr>
        <dsp:cNvPr id="0" name=""/>
        <dsp:cNvSpPr/>
      </dsp:nvSpPr>
      <dsp:spPr>
        <a:xfrm>
          <a:off x="9767315" y="2968765"/>
          <a:ext cx="108932" cy="492773"/>
        </a:xfrm>
        <a:custGeom>
          <a:avLst/>
          <a:gdLst/>
          <a:ahLst/>
          <a:cxnLst/>
          <a:rect l="0" t="0" r="0" b="0"/>
          <a:pathLst>
            <a:path>
              <a:moveTo>
                <a:pt x="108932" y="0"/>
              </a:moveTo>
              <a:lnTo>
                <a:pt x="108932" y="318061"/>
              </a:lnTo>
              <a:lnTo>
                <a:pt x="0" y="318061"/>
              </a:lnTo>
              <a:lnTo>
                <a:pt x="0" y="49277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CFCA85E-2785-1446-B8F5-D47F43DB4D9D}">
      <dsp:nvSpPr>
        <dsp:cNvPr id="0" name=""/>
        <dsp:cNvSpPr/>
      </dsp:nvSpPr>
      <dsp:spPr>
        <a:xfrm>
          <a:off x="6645537" y="1200858"/>
          <a:ext cx="3230710" cy="570328"/>
        </a:xfrm>
        <a:custGeom>
          <a:avLst/>
          <a:gdLst/>
          <a:ahLst/>
          <a:cxnLst/>
          <a:rect l="0" t="0" r="0" b="0"/>
          <a:pathLst>
            <a:path>
              <a:moveTo>
                <a:pt x="0" y="0"/>
              </a:moveTo>
              <a:lnTo>
                <a:pt x="0" y="395616"/>
              </a:lnTo>
              <a:lnTo>
                <a:pt x="3230710" y="395616"/>
              </a:lnTo>
              <a:lnTo>
                <a:pt x="3230710" y="57032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C53645E-B485-8043-9556-7391958F28EF}">
      <dsp:nvSpPr>
        <dsp:cNvPr id="0" name=""/>
        <dsp:cNvSpPr/>
      </dsp:nvSpPr>
      <dsp:spPr>
        <a:xfrm>
          <a:off x="4097879" y="3173443"/>
          <a:ext cx="2083995" cy="493395"/>
        </a:xfrm>
        <a:custGeom>
          <a:avLst/>
          <a:gdLst/>
          <a:ahLst/>
          <a:cxnLst/>
          <a:rect l="0" t="0" r="0" b="0"/>
          <a:pathLst>
            <a:path>
              <a:moveTo>
                <a:pt x="0" y="0"/>
              </a:moveTo>
              <a:lnTo>
                <a:pt x="0" y="318683"/>
              </a:lnTo>
              <a:lnTo>
                <a:pt x="2083995" y="318683"/>
              </a:lnTo>
              <a:lnTo>
                <a:pt x="2083995" y="49339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29F1E3E-8F2C-0945-9E90-73133C9A4CCD}">
      <dsp:nvSpPr>
        <dsp:cNvPr id="0" name=""/>
        <dsp:cNvSpPr/>
      </dsp:nvSpPr>
      <dsp:spPr>
        <a:xfrm>
          <a:off x="3308438" y="3173443"/>
          <a:ext cx="789441" cy="493395"/>
        </a:xfrm>
        <a:custGeom>
          <a:avLst/>
          <a:gdLst/>
          <a:ahLst/>
          <a:cxnLst/>
          <a:rect l="0" t="0" r="0" b="0"/>
          <a:pathLst>
            <a:path>
              <a:moveTo>
                <a:pt x="789441" y="0"/>
              </a:moveTo>
              <a:lnTo>
                <a:pt x="789441" y="318683"/>
              </a:lnTo>
              <a:lnTo>
                <a:pt x="0" y="318683"/>
              </a:lnTo>
              <a:lnTo>
                <a:pt x="0" y="49339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3343902-5070-494C-AAC0-649744522206}">
      <dsp:nvSpPr>
        <dsp:cNvPr id="0" name=""/>
        <dsp:cNvSpPr/>
      </dsp:nvSpPr>
      <dsp:spPr>
        <a:xfrm>
          <a:off x="4097879" y="1200858"/>
          <a:ext cx="2547657" cy="606879"/>
        </a:xfrm>
        <a:custGeom>
          <a:avLst/>
          <a:gdLst/>
          <a:ahLst/>
          <a:cxnLst/>
          <a:rect l="0" t="0" r="0" b="0"/>
          <a:pathLst>
            <a:path>
              <a:moveTo>
                <a:pt x="2547657" y="0"/>
              </a:moveTo>
              <a:lnTo>
                <a:pt x="2547657" y="432166"/>
              </a:lnTo>
              <a:lnTo>
                <a:pt x="0" y="432166"/>
              </a:lnTo>
              <a:lnTo>
                <a:pt x="0" y="60687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CF7CF22-BA49-D04A-A1D2-3066B5E32F12}">
      <dsp:nvSpPr>
        <dsp:cNvPr id="0" name=""/>
        <dsp:cNvSpPr/>
      </dsp:nvSpPr>
      <dsp:spPr>
        <a:xfrm>
          <a:off x="5702562" y="3280"/>
          <a:ext cx="1885950" cy="119757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1892EF8-A15F-7541-A43D-A06356EAC84E}">
      <dsp:nvSpPr>
        <dsp:cNvPr id="0" name=""/>
        <dsp:cNvSpPr/>
      </dsp:nvSpPr>
      <dsp:spPr>
        <a:xfrm>
          <a:off x="5912112" y="202352"/>
          <a:ext cx="1885950" cy="119757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rtl="1">
            <a:lnSpc>
              <a:spcPct val="90000"/>
            </a:lnSpc>
            <a:spcBef>
              <a:spcPct val="0"/>
            </a:spcBef>
            <a:spcAft>
              <a:spcPct val="35000"/>
            </a:spcAft>
            <a:buNone/>
          </a:pPr>
          <a:r>
            <a:rPr lang="ar-SA" sz="2800" kern="1200" dirty="0"/>
            <a:t>أحوال الأم </a:t>
          </a:r>
          <a:endParaRPr lang="en-GB" sz="2800" kern="1200" dirty="0"/>
        </a:p>
      </dsp:txBody>
      <dsp:txXfrm>
        <a:off x="5947188" y="237428"/>
        <a:ext cx="1815798" cy="1127426"/>
      </dsp:txXfrm>
    </dsp:sp>
    <dsp:sp modelId="{DA92C0DB-C7F6-844F-ACA6-C683AEDE48E4}">
      <dsp:nvSpPr>
        <dsp:cNvPr id="0" name=""/>
        <dsp:cNvSpPr/>
      </dsp:nvSpPr>
      <dsp:spPr>
        <a:xfrm>
          <a:off x="2309301" y="1807737"/>
          <a:ext cx="3577156" cy="13657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D63D8B-31AC-2B4E-B331-B986C9B1E8B8}">
      <dsp:nvSpPr>
        <dsp:cNvPr id="0" name=""/>
        <dsp:cNvSpPr/>
      </dsp:nvSpPr>
      <dsp:spPr>
        <a:xfrm>
          <a:off x="2518851" y="2006810"/>
          <a:ext cx="3577156" cy="136570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ar-SA" sz="2400" kern="1200" dirty="0"/>
            <a:t>2- ثلث التركة إذا لم يكن للمتوفى فرع وارث، أو أخوة، أو زوج، أو زوجة، ومعها الأب فقط</a:t>
          </a:r>
          <a:endParaRPr lang="en-GB" sz="2400" kern="1200" dirty="0"/>
        </a:p>
      </dsp:txBody>
      <dsp:txXfrm>
        <a:off x="2558851" y="2046810"/>
        <a:ext cx="3497156" cy="1285706"/>
      </dsp:txXfrm>
    </dsp:sp>
    <dsp:sp modelId="{C4A3153E-7E18-A844-9ACB-249E05B577DF}">
      <dsp:nvSpPr>
        <dsp:cNvPr id="0" name=""/>
        <dsp:cNvSpPr/>
      </dsp:nvSpPr>
      <dsp:spPr>
        <a:xfrm>
          <a:off x="1598937" y="3666839"/>
          <a:ext cx="3419001" cy="119757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693B87-AED8-6E47-9FA8-38B25304DEF3}">
      <dsp:nvSpPr>
        <dsp:cNvPr id="0" name=""/>
        <dsp:cNvSpPr/>
      </dsp:nvSpPr>
      <dsp:spPr>
        <a:xfrm>
          <a:off x="1808487" y="3865911"/>
          <a:ext cx="3419001" cy="119757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ar-SA" sz="2400" kern="1200" dirty="0"/>
            <a:t>أو الزوجة على نصيبهم المفروض ولا يكون للمتوفى فرع وارث، أو أخوة.</a:t>
          </a:r>
          <a:endParaRPr lang="en-GB" sz="2400" kern="1200" dirty="0"/>
        </a:p>
      </dsp:txBody>
      <dsp:txXfrm>
        <a:off x="1843563" y="3900987"/>
        <a:ext cx="3348849" cy="1127426"/>
      </dsp:txXfrm>
    </dsp:sp>
    <dsp:sp modelId="{F0D834E9-FA65-0048-95DA-5C19BBE76296}">
      <dsp:nvSpPr>
        <dsp:cNvPr id="0" name=""/>
        <dsp:cNvSpPr/>
      </dsp:nvSpPr>
      <dsp:spPr>
        <a:xfrm>
          <a:off x="5003722" y="3666839"/>
          <a:ext cx="2356305" cy="119757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9EB8A3-1B8E-3D4E-A384-25DA3796B35C}">
      <dsp:nvSpPr>
        <dsp:cNvPr id="0" name=""/>
        <dsp:cNvSpPr/>
      </dsp:nvSpPr>
      <dsp:spPr>
        <a:xfrm>
          <a:off x="5213272" y="3865911"/>
          <a:ext cx="2356305" cy="119757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ar-SA" sz="2400" kern="1200" dirty="0"/>
            <a:t>3- الثلث المتبقي من الإرث بعد حصول الزوج</a:t>
          </a:r>
          <a:endParaRPr lang="en-GB" sz="2400" kern="1200" dirty="0"/>
        </a:p>
      </dsp:txBody>
      <dsp:txXfrm>
        <a:off x="5248348" y="3900987"/>
        <a:ext cx="2286153" cy="1127426"/>
      </dsp:txXfrm>
    </dsp:sp>
    <dsp:sp modelId="{062B7365-7BE5-6144-A293-75ECF5F8D02E}">
      <dsp:nvSpPr>
        <dsp:cNvPr id="0" name=""/>
        <dsp:cNvSpPr/>
      </dsp:nvSpPr>
      <dsp:spPr>
        <a:xfrm>
          <a:off x="8933273" y="1771187"/>
          <a:ext cx="1885950" cy="119757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64C8D3-B286-D141-9546-967DEEB46032}">
      <dsp:nvSpPr>
        <dsp:cNvPr id="0" name=""/>
        <dsp:cNvSpPr/>
      </dsp:nvSpPr>
      <dsp:spPr>
        <a:xfrm>
          <a:off x="9142823" y="1970259"/>
          <a:ext cx="1885950" cy="119757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ar-SA" sz="2800" kern="1200" dirty="0"/>
            <a:t>1-السدس إن كان للمتوفى فرع وارث</a:t>
          </a:r>
          <a:endParaRPr lang="en-GB" sz="2800" kern="1200" dirty="0"/>
        </a:p>
      </dsp:txBody>
      <dsp:txXfrm>
        <a:off x="9177899" y="2005335"/>
        <a:ext cx="1815798" cy="1127426"/>
      </dsp:txXfrm>
    </dsp:sp>
    <dsp:sp modelId="{9001063A-0917-0F4D-87C6-0B1099CB5403}">
      <dsp:nvSpPr>
        <dsp:cNvPr id="0" name=""/>
        <dsp:cNvSpPr/>
      </dsp:nvSpPr>
      <dsp:spPr>
        <a:xfrm>
          <a:off x="8824341" y="3461539"/>
          <a:ext cx="1885950" cy="119757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8A1AEF-3C42-AB4E-9DF1-0C25E1024376}">
      <dsp:nvSpPr>
        <dsp:cNvPr id="0" name=""/>
        <dsp:cNvSpPr/>
      </dsp:nvSpPr>
      <dsp:spPr>
        <a:xfrm>
          <a:off x="9033891" y="3660612"/>
          <a:ext cx="1885950" cy="119757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ar-SA" sz="2800" kern="1200" dirty="0"/>
            <a:t>أو عدة أخوة</a:t>
          </a:r>
          <a:endParaRPr lang="en-GB" sz="2800" kern="1200" dirty="0"/>
        </a:p>
      </dsp:txBody>
      <dsp:txXfrm>
        <a:off x="9068967" y="3695688"/>
        <a:ext cx="1815798" cy="1127426"/>
      </dsp:txXfrm>
    </dsp:sp>
  </dsp:spTree>
</dsp:drawing>
</file>

<file path=ppt/diagrams/layout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8/layout/AscendingPictureAccentProcess">
  <dgm:title val=""/>
  <dgm:desc val=""/>
  <dgm:catLst>
    <dgm:cat type="process" pri="22500"/>
    <dgm:cat type="picture" pri="16000"/>
    <dgm:cat type="pictureconvert" pri="16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shape xmlns:r="http://schemas.openxmlformats.org/officeDocument/2006/relationships" r:blip="">
      <dgm:adjLst/>
    </dgm:shape>
    <dgm:choose name="Name1">
      <dgm:if name="Name2" axis="ch" ptType="node" func="cnt" op="equ" val="1">
        <dgm:choose name="Name3">
          <dgm:if name="Name4" func="var" arg="dir" op="equ" val="norm">
            <dgm:choose name="Name5">
              <dgm:if name="Name6" axis="des" func="maxDepth" op="gt" val="1">
                <dgm:alg type="composite">
                  <dgm:param type="ar" val="2.7"/>
                </dgm:alg>
                <dgm:constrLst>
                  <dgm:constr type="primFontSz" for="ch" forName="parTx1" op="equ" val="65"/>
                  <dgm:constr type="primFontSz" for="ch" forName="desTx1" op="equ" val="65"/>
                  <dgm:constr type="userD" refType="w" fact="0.0247"/>
                  <dgm:constr type="l" for="ch" forName="parTx1" refType="w" fact="0.2711"/>
                  <dgm:constr type="t" for="ch" forName="parTx1" refType="h" fact="0.9603"/>
                  <dgm:constr type="w" for="ch" forName="parTx1" refType="w" fact="0.5325"/>
                  <dgm:constr type="h" for="ch" forName="parTx1" refType="h" fact="0.3856"/>
                  <dgm:constr type="ctrX" for="ch" forName="picture1" refType="w" fact="0.2469"/>
                  <dgm:constr type="ctrY" for="ch" forName="picture1" refType="h" fact="0.9"/>
                  <dgm:constr type="w" for="ch" forName="picture1" refType="w" fact="0.2469"/>
                  <dgm:constr type="h" for="ch" forName="picture1" refType="h" fact="0.6667"/>
                  <dgm:constr type="l" for="ch" forName="desTx1" refType="r" refFor="ch" refForName="parTx1"/>
                  <dgm:constr type="r" for="ch" forName="desTx1" refType="w"/>
                  <dgm:constr type="t" for="ch" forName="desTx1" refType="t" refFor="ch" refForName="parTx1"/>
                  <dgm:constr type="h" for="ch" forName="desTx1" refType="h" refFor="ch" refForName="parTx1"/>
                </dgm:constrLst>
              </dgm:if>
              <dgm:else name="Name7">
                <dgm:alg type="composite">
                  <dgm:param type="ar" val="2"/>
                </dgm:alg>
                <dgm:constrLst>
                  <dgm:constr type="primFontSz" for="ch" forName="parTx1" op="equ" val="65"/>
                  <dgm:constr type="userD" refType="w" fact="0.0333"/>
                  <dgm:constr type="l" for="ch" forName="parTx1" refType="w" fact="0.366"/>
                  <dgm:constr type="t" for="ch" forName="parTx1" refType="h" fact="0.7113"/>
                  <dgm:constr type="w" for="ch" forName="parTx1" refType="w" fact="0.7189"/>
                  <dgm:constr type="h" for="ch" forName="parTx1" refType="h" fact="0.3856"/>
                  <dgm:constr type="ctrX" for="ch" forName="picture1" refType="w" fact="0.3333"/>
                  <dgm:constr type="ctrY" for="ch" forName="picture1" refType="h" fact="0.6667"/>
                  <dgm:constr type="w" for="ch" forName="picture1" refType="w" fact="0.3333"/>
                  <dgm:constr type="h" for="ch" forName="picture1" refType="h" fact="0.6667"/>
                </dgm:constrLst>
              </dgm:else>
            </dgm:choose>
          </dgm:if>
          <dgm:else name="Name8">
            <dgm:choose name="Name9">
              <dgm:if name="Name10" axis="des" func="maxDepth" op="gt" val="1">
                <dgm:alg type="composite">
                  <dgm:param type="ar" val="2.7"/>
                </dgm:alg>
                <dgm:constrLst>
                  <dgm:constr type="primFontSz" for="ch" forName="parTx1" op="equ" val="65"/>
                  <dgm:constr type="primFontSz" for="ch" forName="desTx1" op="equ" val="65"/>
                  <dgm:constr type="userD" refType="w" fact="0.0247"/>
                  <dgm:constr type="r" for="ch" forName="parTx1" refType="w" fact="0.7289"/>
                  <dgm:constr type="t" for="ch" forName="parTx1" refType="h" fact="0.9603"/>
                  <dgm:constr type="w" for="ch" forName="parTx1" refType="w" fact="0.5325"/>
                  <dgm:constr type="h" for="ch" forName="parTx1" refType="h" fact="0.3856"/>
                  <dgm:constr type="ctrX" for="ch" forName="picture1" refType="w" fact="0.7531"/>
                  <dgm:constr type="ctrY" for="ch" forName="picture1" refType="h" fact="0.9"/>
                  <dgm:constr type="w" for="ch" forName="picture1" refType="w" fact="0.2469"/>
                  <dgm:constr type="h" for="ch" forName="picture1" refType="h" fact="0.6667"/>
                  <dgm:constr type="r" for="ch" forName="desTx1" refType="l" refFor="ch" refForName="parTx1"/>
                  <dgm:constr type="l" for="ch" forName="desTx1"/>
                  <dgm:constr type="t" for="ch" forName="desTx1" refType="t" refFor="ch" refForName="parTx1"/>
                  <dgm:constr type="h" for="ch" forName="desTx1" refType="h" refFor="ch" refForName="parTx1"/>
                </dgm:constrLst>
              </dgm:if>
              <dgm:else name="Name11">
                <dgm:alg type="composite">
                  <dgm:param type="ar" val="2"/>
                </dgm:alg>
                <dgm:constrLst>
                  <dgm:constr type="primFontSz" for="ch" forName="parTx1" op="equ" val="65"/>
                  <dgm:constr type="userD" refType="w" fact="0.0333"/>
                  <dgm:constr type="r" for="ch" forName="parTx1" refType="w" fact="0.634"/>
                  <dgm:constr type="t" for="ch" forName="parTx1" refType="h" fact="0.7113"/>
                  <dgm:constr type="w" for="ch" forName="parTx1" refType="w" fact="0.7189"/>
                  <dgm:constr type="h" for="ch" forName="parTx1" refType="h" fact="0.3856"/>
                  <dgm:constr type="ctrX" for="ch" forName="picture1" refType="w" fact="0.6667"/>
                  <dgm:constr type="ctrY" for="ch" forName="picture1" refType="h" fact="0.6667"/>
                  <dgm:constr type="w" for="ch" forName="picture1" refType="w" fact="0.3333"/>
                  <dgm:constr type="h" for="ch" forName="picture1" refType="h" fact="0.6667"/>
                </dgm:constrLst>
              </dgm:else>
            </dgm:choose>
          </dgm:else>
        </dgm:choose>
      </dgm:if>
      <dgm:if name="Name12" axis="ch" ptType="node" func="cnt" op="equ" val="2">
        <dgm:choose name="Name13">
          <dgm:if name="Name14" func="var" arg="dir" op="equ" val="norm">
            <dgm:choose name="Name15">
              <dgm:if name="Name16"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3221"/>
                  <dgm:constr type="ctrY" for="ch" forName="dot1" refType="h" fact="0.5911"/>
                  <dgm:constr type="w" for="ch" forName="dot1" refType="userD"/>
                  <dgm:constr type="h" for="ch" forName="dot1" refType="userD"/>
                  <dgm:constr type="ctrX" for="ch" forName="dot2" refType="w" fact="0.3056"/>
                  <dgm:constr type="ctrY" for="ch" forName="dot2" refType="h" fact="0.644"/>
                  <dgm:constr type="w" for="ch" forName="dot2" refType="userD"/>
                  <dgm:constr type="h" for="ch" forName="dot2" refType="userD"/>
                  <dgm:constr type="ctrX" for="ch" forName="dot3" refType="w" fact="0.2859"/>
                  <dgm:constr type="ctrY" for="ch" forName="dot3" refType="h" fact="0.6898"/>
                  <dgm:constr type="w" for="ch" forName="dot3" refType="userD"/>
                  <dgm:constr type="h" for="ch" forName="dot3" refType="userD"/>
                  <dgm:constr type="ctrX" for="ch" forName="dotArrow1" refType="w" fact="0.3095"/>
                  <dgm:constr type="ctrY" for="ch" forName="dotArrow1" refType="h" fact="0.0587"/>
                  <dgm:constr type="w" for="ch" forName="dotArrow1" refType="userD"/>
                  <dgm:constr type="h" for="ch" forName="dotArrow1" refType="userD"/>
                  <dgm:constr type="ctrX" for="ch" forName="dotArrow2" refType="w" fact="0.3346"/>
                  <dgm:constr type="ctrY" for="ch" forName="dotArrow2" refType="h" fact="0.0287"/>
                  <dgm:constr type="w" for="ch" forName="dotArrow2" refType="userD"/>
                  <dgm:constr type="h" for="ch" forName="dotArrow2" refType="userD"/>
                  <dgm:constr type="ctrX" for="ch" forName="dotArrow3" refType="w" fact="0.3597"/>
                  <dgm:constr type="ctrY" for="ch" forName="dotArrow3" refType="h" fact="-0.0013"/>
                  <dgm:constr type="w" for="ch" forName="dotArrow3" refType="userD"/>
                  <dgm:constr type="h" for="ch" forName="dotArrow3" refType="userD"/>
                  <dgm:constr type="ctrX" for="ch" forName="dotArrow4" refType="w" fact="0.3848"/>
                  <dgm:constr type="ctrY" for="ch" forName="dotArrow4" refType="h" fact="0.0287"/>
                  <dgm:constr type="w" for="ch" forName="dotArrow4" refType="userD"/>
                  <dgm:constr type="h" for="ch" forName="dotArrow4" refType="userD"/>
                  <dgm:constr type="ctrX" for="ch" forName="dotArrow5" refType="w" fact="0.41"/>
                  <dgm:constr type="ctrY" for="ch" forName="dotArrow5" refType="h" fact="0.0587"/>
                  <dgm:constr type="w" for="ch" forName="dotArrow5" refType="userD"/>
                  <dgm:constr type="h" for="ch" forName="dotArrow5" refType="userD"/>
                  <dgm:constr type="ctrX" for="ch" forName="dotArrow6" refType="w" fact="0.3597"/>
                  <dgm:constr type="ctrY" for="ch" forName="dotArrow6" refType="h" fact="0.062"/>
                  <dgm:constr type="w" for="ch" forName="dotArrow6" refType="userD"/>
                  <dgm:constr type="h" for="ch" forName="dotArrow6" refType="userD"/>
                  <dgm:constr type="ctrX" for="ch" forName="dotArrow7" refType="w" fact="0.3597"/>
                  <dgm:constr type="ctrY" for="ch" forName="dotArrow7" refType="h" fact="0.1253"/>
                  <dgm:constr type="w" for="ch" forName="dotArrow7" refType="userD"/>
                  <dgm:constr type="h" for="ch" forName="dotArrow7" refType="userD"/>
                  <dgm:constr type="l" for="ch" forName="parTx1" refType="w" fact="0.197"/>
                  <dgm:constr type="t" for="ch" forName="parTx1" refType="h" fact="0.8169"/>
                  <dgm:constr type="w" for="ch" forName="parTx1" refType="w" fact="0.4064"/>
                  <dgm:constr type="h" for="ch" forName="parTx1" refType="h" fact="0.218"/>
                  <dgm:constr type="ctrX" for="ch" forName="picture1" refType="w" fact="0.1785"/>
                  <dgm:constr type="ctrY" for="ch" forName="picture1" refType="h" fact="0.7834"/>
                  <dgm:constr type="w" for="ch" forName="picture1" refType="w" fact="0.1884"/>
                  <dgm:constr type="h" for="ch" forName="picture1" refType="h" fact="0.376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688"/>
                  <dgm:constr type="t" for="ch" forName="parTx2" refType="h" fact="0.3905"/>
                  <dgm:constr type="w" for="ch" forName="parTx2" refType="w" fact="0.4064"/>
                  <dgm:constr type="h" for="ch" forName="parTx2" refType="h" fact="0.218"/>
                  <dgm:constr type="ctrX" for="ch" forName="picture2" refType="w" fact="0.3503"/>
                  <dgm:constr type="ctrY" for="ch" forName="picture2" refType="h" fact="0.357"/>
                  <dgm:constr type="w" for="ch" forName="picture2" refType="w" fact="0.1884"/>
                  <dgm:constr type="h" for="ch" forName="picture2" refType="h" fact="0.3768"/>
                  <dgm:constr type="l" for="ch" forName="desTx2" refType="r" refFor="ch" refForName="parTx2"/>
                  <dgm:constr type="r" for="ch" forName="desTx2" refType="w"/>
                  <dgm:constr type="t" for="ch" forName="desTx2" refType="t" refFor="ch" refForName="parTx2"/>
                  <dgm:constr type="h" for="ch" forName="desTx2" refType="h" refFor="ch" refForName="parTx2"/>
                </dgm:constrLst>
              </dgm:if>
              <dgm:else name="Name17">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4274"/>
                  <dgm:constr type="ctrY" for="ch" forName="dot1" refType="h" fact="0.5911"/>
                  <dgm:constr type="w" for="ch" forName="dot1" refType="userD"/>
                  <dgm:constr type="h" for="ch" forName="dot1" refType="userD"/>
                  <dgm:constr type="ctrX" for="ch" forName="dot2" refType="w" fact="0.4055"/>
                  <dgm:constr type="ctrY" for="ch" forName="dot2" refType="h" fact="0.644"/>
                  <dgm:constr type="w" for="ch" forName="dot2" refType="userD"/>
                  <dgm:constr type="h" for="ch" forName="dot2" refType="userD"/>
                  <dgm:constr type="ctrX" for="ch" forName="dot3" refType="w" fact="0.3794"/>
                  <dgm:constr type="ctrY" for="ch" forName="dot3" refType="h" fact="0.6898"/>
                  <dgm:constr type="w" for="ch" forName="dot3" refType="userD"/>
                  <dgm:constr type="h" for="ch" forName="dot3" refType="userD"/>
                  <dgm:constr type="ctrX" for="ch" forName="dotArrow1" refType="w" fact="0.4106"/>
                  <dgm:constr type="ctrY" for="ch" forName="dotArrow1" refType="h" fact="0.0587"/>
                  <dgm:constr type="w" for="ch" forName="dotArrow1" refType="userD"/>
                  <dgm:constr type="h" for="ch" forName="dotArrow1" refType="userD"/>
                  <dgm:constr type="ctrX" for="ch" forName="dotArrow2" refType="w" fact="0.444"/>
                  <dgm:constr type="ctrY" for="ch" forName="dotArrow2" refType="h" fact="0.0287"/>
                  <dgm:constr type="w" for="ch" forName="dotArrow2" refType="userD"/>
                  <dgm:constr type="h" for="ch" forName="dotArrow2" refType="userD"/>
                  <dgm:constr type="ctrX" for="ch" forName="dotArrow3" refType="w" fact="0.4773"/>
                  <dgm:constr type="ctrY" for="ch" forName="dotArrow3" refType="h" fact="-0.0013"/>
                  <dgm:constr type="w" for="ch" forName="dotArrow3" refType="userD"/>
                  <dgm:constr type="h" for="ch" forName="dotArrow3" refType="userD"/>
                  <dgm:constr type="ctrX" for="ch" forName="dotArrow4" refType="w" fact="0.5106"/>
                  <dgm:constr type="ctrY" for="ch" forName="dotArrow4" refType="h" fact="0.0287"/>
                  <dgm:constr type="w" for="ch" forName="dotArrow4" refType="userD"/>
                  <dgm:constr type="h" for="ch" forName="dotArrow4" refType="userD"/>
                  <dgm:constr type="ctrX" for="ch" forName="dotArrow5" refType="w" fact="0.544"/>
                  <dgm:constr type="ctrY" for="ch" forName="dotArrow5" refType="h" fact="0.0587"/>
                  <dgm:constr type="w" for="ch" forName="dotArrow5" refType="userD"/>
                  <dgm:constr type="h" for="ch" forName="dotArrow5" refType="userD"/>
                  <dgm:constr type="ctrX" for="ch" forName="dotArrow6" refType="w" fact="0.4773"/>
                  <dgm:constr type="ctrY" for="ch" forName="dotArrow6" refType="h" fact="0.062"/>
                  <dgm:constr type="w" for="ch" forName="dotArrow6" refType="userD"/>
                  <dgm:constr type="h" for="ch" forName="dotArrow6" refType="userD"/>
                  <dgm:constr type="ctrX" for="ch" forName="dotArrow7" refType="w" fact="0.4773"/>
                  <dgm:constr type="ctrY" for="ch" forName="dotArrow7" refType="h" fact="0.1253"/>
                  <dgm:constr type="w" for="ch" forName="dotArrow7" refType="userD"/>
                  <dgm:constr type="h" for="ch" forName="dotArrow7" refType="userD"/>
                  <dgm:constr type="l" for="ch" forName="parTx1" refType="w" fact="0.2614"/>
                  <dgm:constr type="t" for="ch" forName="parTx1" refType="h" fact="0.8086"/>
                  <dgm:constr type="w" for="ch" forName="parTx1" refType="w" fact="0.5392"/>
                  <dgm:constr type="h" for="ch" forName="parTx1" refType="h" fact="0.218"/>
                  <dgm:constr type="ctrX" for="ch" forName="picture1" refType="w" fact="0.2369"/>
                  <dgm:constr type="ctrY" for="ch" forName="picture1" refType="h" fact="0.7834"/>
                  <dgm:constr type="w" for="ch" forName="picture1" refType="w" fact="0.25"/>
                  <dgm:constr type="h" for="ch" forName="picture1" refType="h" fact="0.3768"/>
                  <dgm:constr type="l" for="ch" forName="parTx2" refType="w" fact="0.4893"/>
                  <dgm:constr type="t" for="ch" forName="parTx2" refType="h" fact="0.3822"/>
                  <dgm:constr type="w" for="ch" forName="parTx2" refType="w" fact="0.5392"/>
                  <dgm:constr type="h" for="ch" forName="parTx2" refType="h" fact="0.218"/>
                  <dgm:constr type="ctrX" for="ch" forName="picture2" refType="w" fact="0.4648"/>
                  <dgm:constr type="ctrY" for="ch" forName="picture2" refType="h" fact="0.357"/>
                  <dgm:constr type="w" for="ch" forName="picture2" refType="w" fact="0.25"/>
                  <dgm:constr type="h" for="ch" forName="picture2" refType="h" fact="0.3768"/>
                </dgm:constrLst>
              </dgm:else>
            </dgm:choose>
          </dgm:if>
          <dgm:else name="Name18">
            <dgm:choose name="Name19">
              <dgm:if name="Name20"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6779"/>
                  <dgm:constr type="ctrY" for="ch" forName="dot1" refType="h" fact="0.5911"/>
                  <dgm:constr type="w" for="ch" forName="dot1" refType="userD"/>
                  <dgm:constr type="h" for="ch" forName="dot1" refType="userD"/>
                  <dgm:constr type="ctrX" for="ch" forName="dot2" refType="w" fact="0.6944"/>
                  <dgm:constr type="ctrY" for="ch" forName="dot2" refType="h" fact="0.644"/>
                  <dgm:constr type="w" for="ch" forName="dot2" refType="userD"/>
                  <dgm:constr type="h" for="ch" forName="dot2" refType="userD"/>
                  <dgm:constr type="ctrX" for="ch" forName="dot3" refType="w" fact="0.7141"/>
                  <dgm:constr type="ctrY" for="ch" forName="dot3" refType="h" fact="0.6898"/>
                  <dgm:constr type="w" for="ch" forName="dot3" refType="userD"/>
                  <dgm:constr type="h" for="ch" forName="dot3" refType="userD"/>
                  <dgm:constr type="ctrX" for="ch" forName="dotArrow1" refType="w" fact="0.6905"/>
                  <dgm:constr type="ctrY" for="ch" forName="dotArrow1" refType="h" fact="0.0587"/>
                  <dgm:constr type="w" for="ch" forName="dotArrow1" refType="userD"/>
                  <dgm:constr type="h" for="ch" forName="dotArrow1" refType="userD"/>
                  <dgm:constr type="ctrX" for="ch" forName="dotArrow2" refType="w" fact="0.6654"/>
                  <dgm:constr type="ctrY" for="ch" forName="dotArrow2" refType="h" fact="0.0287"/>
                  <dgm:constr type="w" for="ch" forName="dotArrow2" refType="userD"/>
                  <dgm:constr type="h" for="ch" forName="dotArrow2" refType="userD"/>
                  <dgm:constr type="ctrX" for="ch" forName="dotArrow3" refType="w" fact="0.6403"/>
                  <dgm:constr type="ctrY" for="ch" forName="dotArrow3" refType="h" fact="-0.0013"/>
                  <dgm:constr type="w" for="ch" forName="dotArrow3" refType="userD"/>
                  <dgm:constr type="h" for="ch" forName="dotArrow3" refType="userD"/>
                  <dgm:constr type="ctrX" for="ch" forName="dotArrow4" refType="w" fact="0.6152"/>
                  <dgm:constr type="ctrY" for="ch" forName="dotArrow4" refType="h" fact="0.0287"/>
                  <dgm:constr type="w" for="ch" forName="dotArrow4" refType="userD"/>
                  <dgm:constr type="h" for="ch" forName="dotArrow4" refType="userD"/>
                  <dgm:constr type="ctrX" for="ch" forName="dotArrow5" refType="w" fact="0.59"/>
                  <dgm:constr type="ctrY" for="ch" forName="dotArrow5" refType="h" fact="0.0587"/>
                  <dgm:constr type="w" for="ch" forName="dotArrow5" refType="userD"/>
                  <dgm:constr type="h" for="ch" forName="dotArrow5" refType="userD"/>
                  <dgm:constr type="ctrX" for="ch" forName="dotArrow6" refType="w" fact="0.6403"/>
                  <dgm:constr type="ctrY" for="ch" forName="dotArrow6" refType="h" fact="0.062"/>
                  <dgm:constr type="w" for="ch" forName="dotArrow6" refType="userD"/>
                  <dgm:constr type="h" for="ch" forName="dotArrow6" refType="userD"/>
                  <dgm:constr type="ctrX" for="ch" forName="dotArrow7" refType="w" fact="0.6403"/>
                  <dgm:constr type="ctrY" for="ch" forName="dotArrow7" refType="h" fact="0.1253"/>
                  <dgm:constr type="w" for="ch" forName="dotArrow7" refType="userD"/>
                  <dgm:constr type="h" for="ch" forName="dotArrow7" refType="userD"/>
                  <dgm:constr type="r" for="ch" forName="parTx1" refType="w" fact="0.803"/>
                  <dgm:constr type="t" for="ch" forName="parTx1" refType="h" fact="0.8169"/>
                  <dgm:constr type="w" for="ch" forName="parTx1" refType="w" fact="0.4064"/>
                  <dgm:constr type="h" for="ch" forName="parTx1" refType="h" fact="0.218"/>
                  <dgm:constr type="ctrX" for="ch" forName="picture1" refType="w" fact="0.8215"/>
                  <dgm:constr type="ctrY" for="ch" forName="picture1" refType="h" fact="0.7834"/>
                  <dgm:constr type="w" for="ch" forName="picture1" refType="w" fact="0.1884"/>
                  <dgm:constr type="h" for="ch" forName="picture1" refType="h" fact="0.376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312"/>
                  <dgm:constr type="t" for="ch" forName="parTx2" refType="h" fact="0.3905"/>
                  <dgm:constr type="w" for="ch" forName="parTx2" refType="w" fact="0.4064"/>
                  <dgm:constr type="h" for="ch" forName="parTx2" refType="h" fact="0.218"/>
                  <dgm:constr type="ctrX" for="ch" forName="picture2" refType="w" fact="0.6497"/>
                  <dgm:constr type="ctrY" for="ch" forName="picture2" refType="h" fact="0.357"/>
                  <dgm:constr type="w" for="ch" forName="picture2" refType="w" fact="0.1884"/>
                  <dgm:constr type="h" for="ch" forName="picture2" refType="h" fact="0.3768"/>
                  <dgm:constr type="r" for="ch" forName="desTx2" refType="l" refFor="ch" refForName="parTx2"/>
                  <dgm:constr type="l" for="ch" forName="desTx2"/>
                  <dgm:constr type="t" for="ch" forName="desTx2" refType="t" refFor="ch" refForName="parTx2"/>
                  <dgm:constr type="h" for="ch" forName="desTx2" refType="h" refFor="ch" refForName="parTx2"/>
                </dgm:constrLst>
              </dgm:if>
              <dgm:else name="Name21">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5726"/>
                  <dgm:constr type="ctrY" for="ch" forName="dot1" refType="h" fact="0.5911"/>
                  <dgm:constr type="w" for="ch" forName="dot1" refType="userD"/>
                  <dgm:constr type="h" for="ch" forName="dot1" refType="userD"/>
                  <dgm:constr type="ctrX" for="ch" forName="dot2" refType="w" fact="0.5945"/>
                  <dgm:constr type="ctrY" for="ch" forName="dot2" refType="h" fact="0.644"/>
                  <dgm:constr type="w" for="ch" forName="dot2" refType="userD"/>
                  <dgm:constr type="h" for="ch" forName="dot2" refType="userD"/>
                  <dgm:constr type="ctrX" for="ch" forName="dot3" refType="w" fact="0.6206"/>
                  <dgm:constr type="ctrY" for="ch" forName="dot3" refType="h" fact="0.6898"/>
                  <dgm:constr type="w" for="ch" forName="dot3" refType="userD"/>
                  <dgm:constr type="h" for="ch" forName="dot3" refType="userD"/>
                  <dgm:constr type="ctrX" for="ch" forName="dotArrow1" refType="w" fact="0.5894"/>
                  <dgm:constr type="ctrY" for="ch" forName="dotArrow1" refType="h" fact="0.0587"/>
                  <dgm:constr type="w" for="ch" forName="dotArrow1" refType="userD"/>
                  <dgm:constr type="h" for="ch" forName="dotArrow1" refType="userD"/>
                  <dgm:constr type="ctrX" for="ch" forName="dotArrow2" refType="w" fact="0.556"/>
                  <dgm:constr type="ctrY" for="ch" forName="dotArrow2" refType="h" fact="0.0287"/>
                  <dgm:constr type="w" for="ch" forName="dotArrow2" refType="userD"/>
                  <dgm:constr type="h" for="ch" forName="dotArrow2" refType="userD"/>
                  <dgm:constr type="ctrX" for="ch" forName="dotArrow3" refType="w" fact="0.5227"/>
                  <dgm:constr type="ctrY" for="ch" forName="dotArrow3" refType="h" fact="-0.0013"/>
                  <dgm:constr type="w" for="ch" forName="dotArrow3" refType="userD"/>
                  <dgm:constr type="h" for="ch" forName="dotArrow3" refType="userD"/>
                  <dgm:constr type="ctrX" for="ch" forName="dotArrow4" refType="w" fact="0.4894"/>
                  <dgm:constr type="ctrY" for="ch" forName="dotArrow4" refType="h" fact="0.0287"/>
                  <dgm:constr type="w" for="ch" forName="dotArrow4" refType="userD"/>
                  <dgm:constr type="h" for="ch" forName="dotArrow4" refType="userD"/>
                  <dgm:constr type="ctrX" for="ch" forName="dotArrow5" refType="w" fact="0.456"/>
                  <dgm:constr type="ctrY" for="ch" forName="dotArrow5" refType="h" fact="0.0587"/>
                  <dgm:constr type="w" for="ch" forName="dotArrow5" refType="userD"/>
                  <dgm:constr type="h" for="ch" forName="dotArrow5" refType="userD"/>
                  <dgm:constr type="ctrX" for="ch" forName="dotArrow6" refType="w" fact="0.5227"/>
                  <dgm:constr type="ctrY" for="ch" forName="dotArrow6" refType="h" fact="0.062"/>
                  <dgm:constr type="w" for="ch" forName="dotArrow6" refType="userD"/>
                  <dgm:constr type="h" for="ch" forName="dotArrow6" refType="userD"/>
                  <dgm:constr type="ctrX" for="ch" forName="dotArrow7" refType="w" fact="0.5227"/>
                  <dgm:constr type="ctrY" for="ch" forName="dotArrow7" refType="h" fact="0.1253"/>
                  <dgm:constr type="w" for="ch" forName="dotArrow7" refType="userD"/>
                  <dgm:constr type="h" for="ch" forName="dotArrow7" refType="userD"/>
                  <dgm:constr type="r" for="ch" forName="parTx1" refType="w" fact="0.7386"/>
                  <dgm:constr type="t" for="ch" forName="parTx1" refType="h" fact="0.8086"/>
                  <dgm:constr type="w" for="ch" forName="parTx1" refType="w" fact="0.5392"/>
                  <dgm:constr type="h" for="ch" forName="parTx1" refType="h" fact="0.218"/>
                  <dgm:constr type="ctrX" for="ch" forName="picture1" refType="w" fact="0.7631"/>
                  <dgm:constr type="ctrY" for="ch" forName="picture1" refType="h" fact="0.7834"/>
                  <dgm:constr type="w" for="ch" forName="picture1" refType="w" fact="0.25"/>
                  <dgm:constr type="h" for="ch" forName="picture1" refType="h" fact="0.3768"/>
                  <dgm:constr type="r" for="ch" forName="parTx2" refType="w" fact="0.5107"/>
                  <dgm:constr type="t" for="ch" forName="parTx2" refType="h" fact="0.3822"/>
                  <dgm:constr type="w" for="ch" forName="parTx2" refType="w" fact="0.5392"/>
                  <dgm:constr type="h" for="ch" forName="parTx2" refType="h" fact="0.218"/>
                  <dgm:constr type="ctrX" for="ch" forName="picture2" refType="w" fact="0.5352"/>
                  <dgm:constr type="ctrY" for="ch" forName="picture2" refType="h" fact="0.357"/>
                  <dgm:constr type="w" for="ch" forName="picture2" refType="w" fact="0.25"/>
                  <dgm:constr type="h" for="ch" forName="picture2" refType="h" fact="0.3768"/>
                </dgm:constrLst>
              </dgm:else>
            </dgm:choose>
          </dgm:else>
        </dgm:choose>
      </dgm:if>
      <dgm:if name="Name22" axis="ch" ptType="node" func="cnt" op="equ" val="3">
        <dgm:choose name="Name23">
          <dgm:if name="Name24" func="var" arg="dir" op="equ" val="norm">
            <dgm:choose name="Name25">
              <dgm:if name="Name26"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2981"/>
                  <dgm:constr type="ctrY" for="ch" forName="dot1" refType="h" fact="0.763"/>
                  <dgm:constr type="w" for="ch" forName="dot1" refType="userD"/>
                  <dgm:constr type="h" for="ch" forName="dot1" refType="userD"/>
                  <dgm:constr type="ctrX" for="ch" forName="dot2" refType="w" fact="0.2676"/>
                  <dgm:constr type="ctrY" for="ch" forName="dot2" refType="h" fact="0.7887"/>
                  <dgm:constr type="w" for="ch" forName="dot2" refType="userD"/>
                  <dgm:constr type="h" for="ch" forName="dot2" refType="userD"/>
                  <dgm:constr type="ctrX" for="ch" forName="dot3" refType="w" fact="0.2357"/>
                  <dgm:constr type="ctrY" for="ch" forName="dot3" refType="h" fact="0.809"/>
                  <dgm:constr type="w" for="ch" forName="dot3" refType="userD"/>
                  <dgm:constr type="h" for="ch" forName="dot3" refType="userD"/>
                  <dgm:constr type="ctrX" for="ch" forName="dot4" refType="w" fact="0.4445"/>
                  <dgm:constr type="ctrY" for="ch" forName="dot4" refType="h" fact="0.4655"/>
                  <dgm:constr type="w" for="ch" forName="dot4" refType="userD"/>
                  <dgm:constr type="h" for="ch" forName="dot4" refType="userD"/>
                  <dgm:constr type="ctrX" for="ch" forName="dot5" refType="w" fact="0.4323"/>
                  <dgm:constr type="ctrY" for="ch" forName="dot5" refType="h" fact="0.5178"/>
                  <dgm:constr type="w" for="ch" forName="dot5" refType="userD"/>
                  <dgm:constr type="h" for="ch" forName="dot5" refType="userD"/>
                  <dgm:constr type="ctrX" for="ch" forName="dotArrow1" refType="w" fact="0.4236"/>
                  <dgm:constr type="ctrY" for="ch" forName="dotArrow1" refType="h" fact="0.0718"/>
                  <dgm:constr type="w" for="ch" forName="dotArrow1" refType="userD"/>
                  <dgm:constr type="h" for="ch" forName="dotArrow1" refType="userD"/>
                  <dgm:constr type="ctrX" for="ch" forName="dotArrow2" refType="w" fact="0.446"/>
                  <dgm:constr type="ctrY" for="ch" forName="dotArrow2" refType="h" fact="0.0468"/>
                  <dgm:constr type="w" for="ch" forName="dotArrow2" refType="userD"/>
                  <dgm:constr type="h" for="ch" forName="dotArrow2" refType="userD"/>
                  <dgm:constr type="ctrX" for="ch" forName="dotArrow3" refType="w" fact="0.4685"/>
                  <dgm:constr type="ctrY" for="ch" forName="dotArrow3" refType="h" fact="0.0218"/>
                  <dgm:constr type="w" for="ch" forName="dotArrow3" refType="userD"/>
                  <dgm:constr type="h" for="ch" forName="dotArrow3" refType="userD"/>
                  <dgm:constr type="ctrX" for="ch" forName="dotArrow4" refType="w" fact="0.491"/>
                  <dgm:constr type="ctrY" for="ch" forName="dotArrow4" refType="h" fact="0.0468"/>
                  <dgm:constr type="w" for="ch" forName="dotArrow4" refType="userD"/>
                  <dgm:constr type="h" for="ch" forName="dotArrow4" refType="userD"/>
                  <dgm:constr type="ctrX" for="ch" forName="dotArrow5" refType="w" fact="0.5135"/>
                  <dgm:constr type="ctrY" for="ch" forName="dotArrow5" refType="h" fact="0.0718"/>
                  <dgm:constr type="w" for="ch" forName="dotArrow5" refType="userD"/>
                  <dgm:constr type="h" for="ch" forName="dotArrow5" refType="userD"/>
                  <dgm:constr type="ctrX" for="ch" forName="dotArrow6" refType="w" fact="0.4685"/>
                  <dgm:constr type="ctrY" for="ch" forName="dotArrow6" refType="h" fact="0.0745"/>
                  <dgm:constr type="w" for="ch" forName="dotArrow6" refType="userD"/>
                  <dgm:constr type="h" for="ch" forName="dotArrow6" refType="userD"/>
                  <dgm:constr type="ctrX" for="ch" forName="dotArrow7" refType="w" fact="0.4685"/>
                  <dgm:constr type="ctrY" for="ch" forName="dotArrow7" refType="h" fact="0.1273"/>
                  <dgm:constr type="w" for="ch" forName="dotArrow7" refType="userD"/>
                  <dgm:constr type="h" for="ch" forName="dotArrow7" refType="userD"/>
                  <dgm:constr type="l" for="ch" forName="parTx1" refType="w" fact="0.1487"/>
                  <dgm:constr type="t" for="ch" forName="parTx1" refType="h" fact="0.8596"/>
                  <dgm:constr type="w" for="ch" forName="parTx1" refType="w" fact="0.3491"/>
                  <dgm:constr type="h" for="ch" forName="parTx1" refType="h" fact="0.1638"/>
                  <dgm:constr type="ctrX" for="ch" forName="picture1" refType="w" fact="0.1328"/>
                  <dgm:constr type="ctrY" for="ch" forName="picture1" refType="h" fact="0.8361"/>
                  <dgm:constr type="w" for="ch" forName="picture1" refType="w" fact="0.1618"/>
                  <dgm:constr type="h" for="ch" forName="picture1" refType="h" fact="0.2832"/>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732"/>
                  <dgm:constr type="t" for="ch" forName="parTx2" refType="h" fact="0.6469"/>
                  <dgm:constr type="w" for="ch" forName="parTx2" refType="w" fact="0.3491"/>
                  <dgm:constr type="h" for="ch" forName="parTx2" refType="h" fact="0.1638"/>
                  <dgm:constr type="ctrX" for="ch" forName="picture2" refType="w" fact="0.3573"/>
                  <dgm:constr type="ctrY" for="ch" forName="picture2" refType="h" fact="0.6234"/>
                  <dgm:constr type="w" for="ch" forName="picture2" refType="w" fact="0.1618"/>
                  <dgm:constr type="h" for="ch" forName="picture2" refType="h" fact="0.2832"/>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4763"/>
                  <dgm:constr type="t" for="ch" forName="parTx3" refType="h" fact="0.3243"/>
                  <dgm:constr type="w" for="ch" forName="parTx3" refType="w" fact="0.3491"/>
                  <dgm:constr type="h" for="ch" forName="parTx3" refType="h" fact="0.1638"/>
                  <dgm:constr type="ctrX" for="ch" forName="picture3" refType="w" fact="0.4604"/>
                  <dgm:constr type="ctrY" for="ch" forName="picture3" refType="h" fact="0.3008"/>
                  <dgm:constr type="w" for="ch" forName="picture3" refType="w" fact="0.1618"/>
                  <dgm:constr type="h" for="ch" forName="picture3" refType="h" fact="0.2832"/>
                  <dgm:constr type="l" for="ch" forName="desTx3" refType="r" refFor="ch" refForName="parTx3"/>
                  <dgm:constr type="r" for="ch" forName="desTx3" refType="w"/>
                  <dgm:constr type="t" for="ch" forName="desTx3" refType="t" refFor="ch" refForName="parTx3"/>
                  <dgm:constr type="h" for="ch" forName="desTx3" refType="h" refFor="ch" refForName="parTx3"/>
                </dgm:constrLst>
              </dgm:if>
              <dgm:else name="Name27">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3684"/>
                  <dgm:constr type="ctrY" for="ch" forName="dot1" refType="h" fact="0.763"/>
                  <dgm:constr type="w" for="ch" forName="dot1" refType="userD"/>
                  <dgm:constr type="h" for="ch" forName="dot1" refType="userD"/>
                  <dgm:constr type="ctrX" for="ch" forName="dot2" refType="w" fact="0.3307"/>
                  <dgm:constr type="ctrY" for="ch" forName="dot2" refType="h" fact="0.7887"/>
                  <dgm:constr type="w" for="ch" forName="dot2" refType="userD"/>
                  <dgm:constr type="h" for="ch" forName="dot2" refType="userD"/>
                  <dgm:constr type="ctrX" for="ch" forName="dot3" refType="w" fact="0.2912"/>
                  <dgm:constr type="ctrY" for="ch" forName="dot3" refType="h" fact="0.809"/>
                  <dgm:constr type="w" for="ch" forName="dot3" refType="userD"/>
                  <dgm:constr type="h" for="ch" forName="dot3" refType="userD"/>
                  <dgm:constr type="ctrX" for="ch" forName="dot4" refType="w" fact="0.5494"/>
                  <dgm:constr type="ctrY" for="ch" forName="dot4" refType="h" fact="0.4655"/>
                  <dgm:constr type="w" for="ch" forName="dot4" refType="userD"/>
                  <dgm:constr type="h" for="ch" forName="dot4" refType="userD"/>
                  <dgm:constr type="ctrX" for="ch" forName="dot5" refType="w" fact="0.5342"/>
                  <dgm:constr type="ctrY" for="ch" forName="dot5" refType="h" fact="0.5178"/>
                  <dgm:constr type="w" for="ch" forName="dot5" refType="userD"/>
                  <dgm:constr type="h" for="ch" forName="dot5" refType="userD"/>
                  <dgm:constr type="ctrX" for="ch" forName="dotArrow1" refType="w" fact="0.5234"/>
                  <dgm:constr type="ctrY" for="ch" forName="dotArrow1" refType="h" fact="0.0718"/>
                  <dgm:constr type="w" for="ch" forName="dotArrow1" refType="userD"/>
                  <dgm:constr type="h" for="ch" forName="dotArrow1" refType="userD"/>
                  <dgm:constr type="ctrX" for="ch" forName="dotArrow2" refType="w" fact="0.5512"/>
                  <dgm:constr type="ctrY" for="ch" forName="dotArrow2" refType="h" fact="0.0468"/>
                  <dgm:constr type="w" for="ch" forName="dotArrow2" refType="userD"/>
                  <dgm:constr type="h" for="ch" forName="dotArrow2" refType="userD"/>
                  <dgm:constr type="ctrX" for="ch" forName="dotArrow3" refType="w" fact="0.579"/>
                  <dgm:constr type="ctrY" for="ch" forName="dotArrow3" refType="h" fact="0.0218"/>
                  <dgm:constr type="w" for="ch" forName="dotArrow3" refType="userD"/>
                  <dgm:constr type="h" for="ch" forName="dotArrow3" refType="userD"/>
                  <dgm:constr type="ctrX" for="ch" forName="dotArrow4" refType="w" fact="0.6068"/>
                  <dgm:constr type="ctrY" for="ch" forName="dotArrow4" refType="h" fact="0.0468"/>
                  <dgm:constr type="w" for="ch" forName="dotArrow4" refType="userD"/>
                  <dgm:constr type="h" for="ch" forName="dotArrow4" refType="userD"/>
                  <dgm:constr type="ctrX" for="ch" forName="dotArrow5" refType="w" fact="0.6346"/>
                  <dgm:constr type="ctrY" for="ch" forName="dotArrow5" refType="h" fact="0.0718"/>
                  <dgm:constr type="w" for="ch" forName="dotArrow5" refType="userD"/>
                  <dgm:constr type="h" for="ch" forName="dotArrow5" refType="userD"/>
                  <dgm:constr type="ctrX" for="ch" forName="dotArrow6" refType="w" fact="0.579"/>
                  <dgm:constr type="ctrY" for="ch" forName="dotArrow6" refType="h" fact="0.0745"/>
                  <dgm:constr type="w" for="ch" forName="dotArrow6" refType="userD"/>
                  <dgm:constr type="h" for="ch" forName="dotArrow6" refType="userD"/>
                  <dgm:constr type="ctrX" for="ch" forName="dotArrow7" refType="w" fact="0.579"/>
                  <dgm:constr type="ctrY" for="ch" forName="dotArrow7" refType="h" fact="0.1273"/>
                  <dgm:constr type="w" for="ch" forName="dotArrow7" refType="userD"/>
                  <dgm:constr type="h" for="ch" forName="dotArrow7" refType="userD"/>
                  <dgm:constr type="l" for="ch" forName="parTx1" refType="w" fact="0.1837"/>
                  <dgm:constr type="t" for="ch" forName="parTx1" refType="h" fact="0.8551"/>
                  <dgm:constr type="w" for="ch" forName="parTx1" refType="w" fact="0.4314"/>
                  <dgm:constr type="h" for="ch" forName="parTx1" refType="h" fact="0.1638"/>
                  <dgm:constr type="ctrX" for="ch" forName="picture1" refType="w" fact="0.1641"/>
                  <dgm:constr type="ctrY" for="ch" forName="picture1" refType="h" fact="0.8361"/>
                  <dgm:constr type="w" for="ch" forName="picture1" refType="w" fact="0.2"/>
                  <dgm:constr type="h" for="ch" forName="picture1" refType="h" fact="0.2832"/>
                  <dgm:constr type="l" for="ch" forName="parTx2" refType="w" fact="0.4612"/>
                  <dgm:constr type="t" for="ch" forName="parTx2" refType="h" fact="0.6424"/>
                  <dgm:constr type="w" for="ch" forName="parTx2" refType="w" fact="0.4314"/>
                  <dgm:constr type="h" for="ch" forName="parTx2" refType="h" fact="0.1638"/>
                  <dgm:constr type="ctrX" for="ch" forName="picture2" refType="w" fact="0.4416"/>
                  <dgm:constr type="ctrY" for="ch" forName="picture2" refType="h" fact="0.6234"/>
                  <dgm:constr type="w" for="ch" forName="picture2" refType="w" fact="0.2"/>
                  <dgm:constr type="h" for="ch" forName="picture2" refType="h" fact="0.2832"/>
                  <dgm:constr type="l" for="ch" forName="parTx3" refType="w" fact="0.5886"/>
                  <dgm:constr type="t" for="ch" forName="parTx3" refType="h" fact="0.3198"/>
                  <dgm:constr type="w" for="ch" forName="parTx3" refType="w" fact="0.4314"/>
                  <dgm:constr type="h" for="ch" forName="parTx3" refType="h" fact="0.1638"/>
                  <dgm:constr type="ctrX" for="ch" forName="picture3" refType="w" fact="0.569"/>
                  <dgm:constr type="ctrY" for="ch" forName="picture3" refType="h" fact="0.3008"/>
                  <dgm:constr type="w" for="ch" forName="picture3" refType="w" fact="0.2"/>
                  <dgm:constr type="h" for="ch" forName="picture3" refType="h" fact="0.2832"/>
                </dgm:constrLst>
              </dgm:else>
            </dgm:choose>
          </dgm:if>
          <dgm:else name="Name28">
            <dgm:choose name="Name29">
              <dgm:if name="Name30"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7019"/>
                  <dgm:constr type="ctrY" for="ch" forName="dot1" refType="h" fact="0.763"/>
                  <dgm:constr type="w" for="ch" forName="dot1" refType="userD"/>
                  <dgm:constr type="h" for="ch" forName="dot1" refType="userD"/>
                  <dgm:constr type="ctrX" for="ch" forName="dot2" refType="w" fact="0.7324"/>
                  <dgm:constr type="ctrY" for="ch" forName="dot2" refType="h" fact="0.7887"/>
                  <dgm:constr type="w" for="ch" forName="dot2" refType="userD"/>
                  <dgm:constr type="h" for="ch" forName="dot2" refType="userD"/>
                  <dgm:constr type="ctrX" for="ch" forName="dot3" refType="w" fact="0.7643"/>
                  <dgm:constr type="ctrY" for="ch" forName="dot3" refType="h" fact="0.809"/>
                  <dgm:constr type="w" for="ch" forName="dot3" refType="userD"/>
                  <dgm:constr type="h" for="ch" forName="dot3" refType="userD"/>
                  <dgm:constr type="ctrX" for="ch" forName="dot4" refType="w" fact="0.5555"/>
                  <dgm:constr type="ctrY" for="ch" forName="dot4" refType="h" fact="0.4655"/>
                  <dgm:constr type="w" for="ch" forName="dot4" refType="userD"/>
                  <dgm:constr type="h" for="ch" forName="dot4" refType="userD"/>
                  <dgm:constr type="ctrX" for="ch" forName="dot5" refType="w" fact="0.5677"/>
                  <dgm:constr type="ctrY" for="ch" forName="dot5" refType="h" fact="0.5178"/>
                  <dgm:constr type="w" for="ch" forName="dot5" refType="userD"/>
                  <dgm:constr type="h" for="ch" forName="dot5" refType="userD"/>
                  <dgm:constr type="ctrX" for="ch" forName="dotArrow1" refType="w" fact="0.5764"/>
                  <dgm:constr type="ctrY" for="ch" forName="dotArrow1" refType="h" fact="0.0718"/>
                  <dgm:constr type="w" for="ch" forName="dotArrow1" refType="userD"/>
                  <dgm:constr type="h" for="ch" forName="dotArrow1" refType="userD"/>
                  <dgm:constr type="ctrX" for="ch" forName="dotArrow2" refType="w" fact="0.554"/>
                  <dgm:constr type="ctrY" for="ch" forName="dotArrow2" refType="h" fact="0.0468"/>
                  <dgm:constr type="w" for="ch" forName="dotArrow2" refType="userD"/>
                  <dgm:constr type="h" for="ch" forName="dotArrow2" refType="userD"/>
                  <dgm:constr type="ctrX" for="ch" forName="dotArrow3" refType="w" fact="0.5315"/>
                  <dgm:constr type="ctrY" for="ch" forName="dotArrow3" refType="h" fact="0.0218"/>
                  <dgm:constr type="w" for="ch" forName="dotArrow3" refType="userD"/>
                  <dgm:constr type="h" for="ch" forName="dotArrow3" refType="userD"/>
                  <dgm:constr type="ctrX" for="ch" forName="dotArrow4" refType="w" fact="0.509"/>
                  <dgm:constr type="ctrY" for="ch" forName="dotArrow4" refType="h" fact="0.0468"/>
                  <dgm:constr type="w" for="ch" forName="dotArrow4" refType="userD"/>
                  <dgm:constr type="h" for="ch" forName="dotArrow4" refType="userD"/>
                  <dgm:constr type="ctrX" for="ch" forName="dotArrow5" refType="w" fact="0.4865"/>
                  <dgm:constr type="ctrY" for="ch" forName="dotArrow5" refType="h" fact="0.0718"/>
                  <dgm:constr type="w" for="ch" forName="dotArrow5" refType="userD"/>
                  <dgm:constr type="h" for="ch" forName="dotArrow5" refType="userD"/>
                  <dgm:constr type="ctrX" for="ch" forName="dotArrow6" refType="w" fact="0.5315"/>
                  <dgm:constr type="ctrY" for="ch" forName="dotArrow6" refType="h" fact="0.0745"/>
                  <dgm:constr type="w" for="ch" forName="dotArrow6" refType="userD"/>
                  <dgm:constr type="h" for="ch" forName="dotArrow6" refType="userD"/>
                  <dgm:constr type="ctrX" for="ch" forName="dotArrow7" refType="w" fact="0.5315"/>
                  <dgm:constr type="ctrY" for="ch" forName="dotArrow7" refType="h" fact="0.1273"/>
                  <dgm:constr type="w" for="ch" forName="dotArrow7" refType="userD"/>
                  <dgm:constr type="h" for="ch" forName="dotArrow7" refType="userD"/>
                  <dgm:constr type="r" for="ch" forName="parTx1" refType="w" fact="0.8513"/>
                  <dgm:constr type="t" for="ch" forName="parTx1" refType="h" fact="0.8596"/>
                  <dgm:constr type="w" for="ch" forName="parTx1" refType="w" fact="0.3491"/>
                  <dgm:constr type="h" for="ch" forName="parTx1" refType="h" fact="0.1638"/>
                  <dgm:constr type="ctrX" for="ch" forName="picture1" refType="w" fact="0.8672"/>
                  <dgm:constr type="ctrY" for="ch" forName="picture1" refType="h" fact="0.8361"/>
                  <dgm:constr type="w" for="ch" forName="picture1" refType="w" fact="0.1618"/>
                  <dgm:constr type="h" for="ch" forName="picture1" refType="h" fact="0.2832"/>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268"/>
                  <dgm:constr type="t" for="ch" forName="parTx2" refType="h" fact="0.6469"/>
                  <dgm:constr type="w" for="ch" forName="parTx2" refType="w" fact="0.3491"/>
                  <dgm:constr type="h" for="ch" forName="parTx2" refType="h" fact="0.1638"/>
                  <dgm:constr type="ctrX" for="ch" forName="picture2" refType="w" fact="0.6427"/>
                  <dgm:constr type="ctrY" for="ch" forName="picture2" refType="h" fact="0.6234"/>
                  <dgm:constr type="w" for="ch" forName="picture2" refType="w" fact="0.1618"/>
                  <dgm:constr type="h" for="ch" forName="picture2" refType="h" fact="0.2832"/>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5237"/>
                  <dgm:constr type="t" for="ch" forName="parTx3" refType="h" fact="0.3243"/>
                  <dgm:constr type="w" for="ch" forName="parTx3" refType="w" fact="0.3491"/>
                  <dgm:constr type="h" for="ch" forName="parTx3" refType="h" fact="0.1638"/>
                  <dgm:constr type="ctrX" for="ch" forName="picture3" refType="w" fact="0.5396"/>
                  <dgm:constr type="ctrY" for="ch" forName="picture3" refType="h" fact="0.3008"/>
                  <dgm:constr type="w" for="ch" forName="picture3" refType="w" fact="0.1618"/>
                  <dgm:constr type="h" for="ch" forName="picture3" refType="h" fact="0.2832"/>
                  <dgm:constr type="r" for="ch" forName="desTx3" refType="l" refFor="ch" refForName="parTx3"/>
                  <dgm:constr type="l" for="ch" forName="desTx3"/>
                  <dgm:constr type="t" for="ch" forName="desTx3" refType="t" refFor="ch" refForName="parTx3"/>
                  <dgm:constr type="h" for="ch" forName="desTx3" refType="h" refFor="ch" refForName="parTx3"/>
                </dgm:constrLst>
              </dgm:if>
              <dgm:else name="Name31">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6316"/>
                  <dgm:constr type="ctrY" for="ch" forName="dot1" refType="h" fact="0.763"/>
                  <dgm:constr type="w" for="ch" forName="dot1" refType="userD"/>
                  <dgm:constr type="h" for="ch" forName="dot1" refType="userD"/>
                  <dgm:constr type="ctrX" for="ch" forName="dot2" refType="w" fact="0.6693"/>
                  <dgm:constr type="ctrY" for="ch" forName="dot2" refType="h" fact="0.7887"/>
                  <dgm:constr type="w" for="ch" forName="dot2" refType="userD"/>
                  <dgm:constr type="h" for="ch" forName="dot2" refType="userD"/>
                  <dgm:constr type="ctrX" for="ch" forName="dot3" refType="w" fact="0.7088"/>
                  <dgm:constr type="ctrY" for="ch" forName="dot3" refType="h" fact="0.809"/>
                  <dgm:constr type="w" for="ch" forName="dot3" refType="userD"/>
                  <dgm:constr type="h" for="ch" forName="dot3" refType="userD"/>
                  <dgm:constr type="ctrX" for="ch" forName="dot4" refType="w" fact="0.4506"/>
                  <dgm:constr type="ctrY" for="ch" forName="dot4" refType="h" fact="0.4655"/>
                  <dgm:constr type="w" for="ch" forName="dot4" refType="userD"/>
                  <dgm:constr type="h" for="ch" forName="dot4" refType="userD"/>
                  <dgm:constr type="ctrX" for="ch" forName="dot5" refType="w" fact="0.4658"/>
                  <dgm:constr type="ctrY" for="ch" forName="dot5" refType="h" fact="0.5178"/>
                  <dgm:constr type="w" for="ch" forName="dot5" refType="userD"/>
                  <dgm:constr type="h" for="ch" forName="dot5" refType="userD"/>
                  <dgm:constr type="ctrX" for="ch" forName="dotArrow1" refType="w" fact="0.4766"/>
                  <dgm:constr type="ctrY" for="ch" forName="dotArrow1" refType="h" fact="0.0718"/>
                  <dgm:constr type="w" for="ch" forName="dotArrow1" refType="userD"/>
                  <dgm:constr type="h" for="ch" forName="dotArrow1" refType="userD"/>
                  <dgm:constr type="ctrX" for="ch" forName="dotArrow2" refType="w" fact="0.4488"/>
                  <dgm:constr type="ctrY" for="ch" forName="dotArrow2" refType="h" fact="0.0468"/>
                  <dgm:constr type="w" for="ch" forName="dotArrow2" refType="userD"/>
                  <dgm:constr type="h" for="ch" forName="dotArrow2" refType="userD"/>
                  <dgm:constr type="ctrX" for="ch" forName="dotArrow3" refType="w" fact="0.421"/>
                  <dgm:constr type="ctrY" for="ch" forName="dotArrow3" refType="h" fact="0.0218"/>
                  <dgm:constr type="w" for="ch" forName="dotArrow3" refType="userD"/>
                  <dgm:constr type="h" for="ch" forName="dotArrow3" refType="userD"/>
                  <dgm:constr type="ctrX" for="ch" forName="dotArrow4" refType="w" fact="0.3932"/>
                  <dgm:constr type="ctrY" for="ch" forName="dotArrow4" refType="h" fact="0.0468"/>
                  <dgm:constr type="w" for="ch" forName="dotArrow4" refType="userD"/>
                  <dgm:constr type="h" for="ch" forName="dotArrow4" refType="userD"/>
                  <dgm:constr type="ctrX" for="ch" forName="dotArrow5" refType="w" fact="0.3654"/>
                  <dgm:constr type="ctrY" for="ch" forName="dotArrow5" refType="h" fact="0.0718"/>
                  <dgm:constr type="w" for="ch" forName="dotArrow5" refType="userD"/>
                  <dgm:constr type="h" for="ch" forName="dotArrow5" refType="userD"/>
                  <dgm:constr type="ctrX" for="ch" forName="dotArrow6" refType="w" fact="0.421"/>
                  <dgm:constr type="ctrY" for="ch" forName="dotArrow6" refType="h" fact="0.0745"/>
                  <dgm:constr type="w" for="ch" forName="dotArrow6" refType="userD"/>
                  <dgm:constr type="h" for="ch" forName="dotArrow6" refType="userD"/>
                  <dgm:constr type="ctrX" for="ch" forName="dotArrow7" refType="w" fact="0.421"/>
                  <dgm:constr type="ctrY" for="ch" forName="dotArrow7" refType="h" fact="0.1273"/>
                  <dgm:constr type="w" for="ch" forName="dotArrow7" refType="userD"/>
                  <dgm:constr type="h" for="ch" forName="dotArrow7" refType="userD"/>
                  <dgm:constr type="r" for="ch" forName="parTx1" refType="w" fact="0.8163"/>
                  <dgm:constr type="t" for="ch" forName="parTx1" refType="h" fact="0.8551"/>
                  <dgm:constr type="w" for="ch" forName="parTx1" refType="w" fact="0.4314"/>
                  <dgm:constr type="h" for="ch" forName="parTx1" refType="h" fact="0.1638"/>
                  <dgm:constr type="ctrX" for="ch" forName="picture1" refType="w" fact="0.8359"/>
                  <dgm:constr type="ctrY" for="ch" forName="picture1" refType="h" fact="0.8361"/>
                  <dgm:constr type="w" for="ch" forName="picture1" refType="w" fact="0.2"/>
                  <dgm:constr type="h" for="ch" forName="picture1" refType="h" fact="0.2832"/>
                  <dgm:constr type="r" for="ch" forName="parTx2" refType="w" fact="0.5388"/>
                  <dgm:constr type="t" for="ch" forName="parTx2" refType="h" fact="0.6424"/>
                  <dgm:constr type="w" for="ch" forName="parTx2" refType="w" fact="0.4314"/>
                  <dgm:constr type="h" for="ch" forName="parTx2" refType="h" fact="0.1638"/>
                  <dgm:constr type="ctrX" for="ch" forName="picture2" refType="w" fact="0.5584"/>
                  <dgm:constr type="ctrY" for="ch" forName="picture2" refType="h" fact="0.6234"/>
                  <dgm:constr type="w" for="ch" forName="picture2" refType="w" fact="0.2"/>
                  <dgm:constr type="h" for="ch" forName="picture2" refType="h" fact="0.2832"/>
                  <dgm:constr type="r" for="ch" forName="parTx3" refType="w" fact="0.4114"/>
                  <dgm:constr type="t" for="ch" forName="parTx3" refType="h" fact="0.3198"/>
                  <dgm:constr type="w" for="ch" forName="parTx3" refType="w" fact="0.4314"/>
                  <dgm:constr type="h" for="ch" forName="parTx3" refType="h" fact="0.1638"/>
                  <dgm:constr type="ctrX" for="ch" forName="picture3" refType="w" fact="0.431"/>
                  <dgm:constr type="ctrY" for="ch" forName="picture3" refType="h" fact="0.3008"/>
                  <dgm:constr type="w" for="ch" forName="picture3" refType="w" fact="0.2"/>
                  <dgm:constr type="h" for="ch" forName="picture3" refType="h" fact="0.2832"/>
                </dgm:constrLst>
              </dgm:else>
            </dgm:choose>
          </dgm:else>
        </dgm:choose>
      </dgm:if>
      <dgm:if name="Name32" axis="ch" ptType="node" func="cnt" op="equ" val="4">
        <dgm:choose name="Name33">
          <dgm:if name="Name34" func="var" arg="dir" op="equ" val="norm">
            <dgm:choose name="Name35">
              <dgm:if name="Name36"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3253"/>
                  <dgm:constr type="ctrY" for="ch" forName="dot1" refType="h" fact="0.8215"/>
                  <dgm:constr type="w" for="ch" forName="dot1" refType="userD"/>
                  <dgm:constr type="h" for="ch" forName="dot1" refType="userD"/>
                  <dgm:constr type="ctrX" for="ch" forName="dot2" refType="w" fact="0.2949"/>
                  <dgm:constr type="ctrY" for="ch" forName="dot2" refType="h" fact="0.843"/>
                  <dgm:constr type="w" for="ch" forName="dot2" refType="userD"/>
                  <dgm:constr type="h" for="ch" forName="dot2" refType="userD"/>
                  <dgm:constr type="ctrX" for="ch" forName="dot3" refType="w" fact="0.2635"/>
                  <dgm:constr type="ctrY" for="ch" forName="dot3" refType="h" fact="0.8607"/>
                  <dgm:constr type="w" for="ch" forName="dot3" refType="userD"/>
                  <dgm:constr type="h" for="ch" forName="dot3" refType="userD"/>
                  <dgm:constr type="ctrX" for="ch" forName="dot4" refType="w" fact="0.2313"/>
                  <dgm:constr type="ctrY" for="ch" forName="dot4" refType="h" fact="0.8745"/>
                  <dgm:constr type="w" for="ch" forName="dot4" refType="userD"/>
                  <dgm:constr type="h" for="ch" forName="dot4" refType="userD"/>
                  <dgm:constr type="ctrX" for="ch" forName="dot5" refType="w" fact="0.4675"/>
                  <dgm:constr type="ctrY" for="ch" forName="dot5" refType="h" fact="0.6419"/>
                  <dgm:constr type="w" for="ch" forName="dot5" refType="userD"/>
                  <dgm:constr type="h" for="ch" forName="dot5" refType="userD"/>
                  <dgm:constr type="ctrX" for="ch" forName="dot6" refType="w" fact="0.5486"/>
                  <dgm:constr type="ctrY" for="ch" forName="dot6" refType="h" fact="0.3784"/>
                  <dgm:constr type="w" for="ch" forName="dot6" refType="userD"/>
                  <dgm:constr type="h" for="ch" forName="dot6" refType="userD"/>
                  <dgm:constr type="ctrX" for="ch" forName="dotArrow1" refType="w" fact="0.5267"/>
                  <dgm:constr type="ctrY" for="ch" forName="dotArrow1" refType="h" fact="0.0496"/>
                  <dgm:constr type="w" for="ch" forName="dotArrow1" refType="userD"/>
                  <dgm:constr type="h" for="ch" forName="dotArrow1" refType="userD"/>
                  <dgm:constr type="ctrX" for="ch" forName="dotArrow2" refType="w" fact="0.5462"/>
                  <dgm:constr type="ctrY" for="ch" forName="dotArrow2" refType="h" fact="0.0282"/>
                  <dgm:constr type="w" for="ch" forName="dotArrow2" refType="userD"/>
                  <dgm:constr type="h" for="ch" forName="dotArrow2" refType="userD"/>
                  <dgm:constr type="ctrX" for="ch" forName="dotArrow3" refType="w" fact="0.5657"/>
                  <dgm:constr type="ctrY" for="ch" forName="dotArrow3" refType="h" fact="0.0068"/>
                  <dgm:constr type="w" for="ch" forName="dotArrow3" refType="userD"/>
                  <dgm:constr type="h" for="ch" forName="dotArrow3" refType="userD"/>
                  <dgm:constr type="ctrX" for="ch" forName="dotArrow4" refType="w" fact="0.5851"/>
                  <dgm:constr type="ctrY" for="ch" forName="dotArrow4" refType="h" fact="0.0282"/>
                  <dgm:constr type="w" for="ch" forName="dotArrow4" refType="userD"/>
                  <dgm:constr type="h" for="ch" forName="dotArrow4" refType="userD"/>
                  <dgm:constr type="ctrX" for="ch" forName="dotArrow5" refType="w" fact="0.6046"/>
                  <dgm:constr type="ctrY" for="ch" forName="dotArrow5" refType="h" fact="0.0496"/>
                  <dgm:constr type="w" for="ch" forName="dotArrow5" refType="userD"/>
                  <dgm:constr type="h" for="ch" forName="dotArrow5" refType="userD"/>
                  <dgm:constr type="ctrX" for="ch" forName="dotArrow6" refType="w" fact="0.5657"/>
                  <dgm:constr type="ctrY" for="ch" forName="dotArrow6" refType="h" fact="0.052"/>
                  <dgm:constr type="w" for="ch" forName="dotArrow6" refType="userD"/>
                  <dgm:constr type="h" for="ch" forName="dotArrow6" refType="userD"/>
                  <dgm:constr type="ctrX" for="ch" forName="dotArrow7" refType="w" fact="0.5657"/>
                  <dgm:constr type="ctrY" for="ch" forName="dotArrow7" refType="h" fact="0.0972"/>
                  <dgm:constr type="w" for="ch" forName="dotArrow7" refType="userD"/>
                  <dgm:constr type="h" for="ch" forName="dotArrow7" refType="userD"/>
                  <dgm:constr type="l" for="ch" forName="parTx1" refType="w" fact="0.1466"/>
                  <dgm:constr type="t" for="ch" forName="parTx1" refType="h" fact="0.9095"/>
                  <dgm:constr type="w" for="ch" forName="parTx1" refType="w" fact="0.294"/>
                  <dgm:constr type="h" for="ch" forName="parTx1" refType="h" fact="0.1222"/>
                  <dgm:constr type="ctrX" for="ch" forName="picture1" refType="w" fact="0.1333"/>
                  <dgm:constr type="ctrY" for="ch" forName="picture1" refType="h" fact="0.8922"/>
                  <dgm:constr type="w" for="ch" forName="picture1" refType="w" fact="0.1363"/>
                  <dgm:constr type="h" for="ch" forName="picture1" refType="h" fact="0.211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105"/>
                  <dgm:constr type="t" for="ch" forName="parTx2" refType="h" fact="0.762"/>
                  <dgm:constr type="w" for="ch" forName="parTx2" refType="w" fact="0.294"/>
                  <dgm:constr type="h" for="ch" forName="parTx2" refType="h" fact="0.1222"/>
                  <dgm:constr type="ctrX" for="ch" forName="picture2" refType="w" fact="0.3972"/>
                  <dgm:constr type="ctrY" for="ch" forName="picture2" refType="h" fact="0.7447"/>
                  <dgm:constr type="w" for="ch" forName="picture2" refType="w" fact="0.1363"/>
                  <dgm:constr type="h" for="ch" forName="picture2" refType="h" fact="0.211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229"/>
                  <dgm:constr type="t" for="ch" forName="parTx3" refType="h" fact="0.5294"/>
                  <dgm:constr type="w" for="ch" forName="parTx3" refType="w" fact="0.294"/>
                  <dgm:constr type="h" for="ch" forName="parTx3" refType="h" fact="0.1222"/>
                  <dgm:constr type="ctrX" for="ch" forName="picture3" refType="w" fact="0.5095"/>
                  <dgm:constr type="ctrY" for="ch" forName="picture3" refType="h" fact="0.5121"/>
                  <dgm:constr type="w" for="ch" forName="picture3" refType="w" fact="0.1363"/>
                  <dgm:constr type="h" for="ch" forName="picture3" refType="h" fact="0.211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722"/>
                  <dgm:constr type="t" for="ch" forName="parTx4" refType="h" fact="0.2523"/>
                  <dgm:constr type="w" for="ch" forName="parTx4" refType="w" fact="0.294"/>
                  <dgm:constr type="h" for="ch" forName="parTx4" refType="h" fact="0.1222"/>
                  <dgm:constr type="ctrX" for="ch" forName="picture4" refType="w" fact="0.5588"/>
                  <dgm:constr type="ctrY" for="ch" forName="picture4" refType="h" fact="0.235"/>
                  <dgm:constr type="w" for="ch" forName="picture4" refType="w" fact="0.1363"/>
                  <dgm:constr type="h" for="ch" forName="picture4" refType="h" fact="0.2113"/>
                  <dgm:constr type="l" for="ch" forName="desTx4" refType="r" refFor="ch" refForName="parTx4"/>
                  <dgm:constr type="r" for="ch" forName="desTx4" refType="w"/>
                  <dgm:constr type="t" for="ch" forName="desTx4" refType="t" refFor="ch" refForName="parTx4"/>
                  <dgm:constr type="h" for="ch" forName="desTx4" refType="h" refFor="ch" refForName="parTx4"/>
                </dgm:constrLst>
              </dgm:if>
              <dgm:else name="Name37">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3978"/>
                  <dgm:constr type="ctrY" for="ch" forName="dot1" refType="h" fact="0.8215"/>
                  <dgm:constr type="w" for="ch" forName="dot1" refType="userD"/>
                  <dgm:constr type="h" for="ch" forName="dot1" refType="userD"/>
                  <dgm:constr type="ctrX" for="ch" forName="dot2" refType="w" fact="0.3606"/>
                  <dgm:constr type="ctrY" for="ch" forName="dot2" refType="h" fact="0.843"/>
                  <dgm:constr type="w" for="ch" forName="dot2" refType="userD"/>
                  <dgm:constr type="h" for="ch" forName="dot2" refType="userD"/>
                  <dgm:constr type="ctrX" for="ch" forName="dot3" refType="w" fact="0.3223"/>
                  <dgm:constr type="ctrY" for="ch" forName="dot3" refType="h" fact="0.8607"/>
                  <dgm:constr type="w" for="ch" forName="dot3" refType="userD"/>
                  <dgm:constr type="h" for="ch" forName="dot3" refType="userD"/>
                  <dgm:constr type="ctrX" for="ch" forName="dot4" refType="w" fact="0.2829"/>
                  <dgm:constr type="ctrY" for="ch" forName="dot4" refType="h" fact="0.8745"/>
                  <dgm:constr type="w" for="ch" forName="dot4" refType="userD"/>
                  <dgm:constr type="h" for="ch" forName="dot4" refType="userD"/>
                  <dgm:constr type="ctrX" for="ch" forName="dot5" refType="w" fact="0.5717"/>
                  <dgm:constr type="ctrY" for="ch" forName="dot5" refType="h" fact="0.6419"/>
                  <dgm:constr type="w" for="ch" forName="dot5" refType="userD"/>
                  <dgm:constr type="h" for="ch" forName="dot5" refType="userD"/>
                  <dgm:constr type="ctrX" for="ch" forName="dot6" refType="w" fact="0.6709"/>
                  <dgm:constr type="ctrY" for="ch" forName="dot6" refType="h" fact="0.3784"/>
                  <dgm:constr type="w" for="ch" forName="dot6" refType="userD"/>
                  <dgm:constr type="h" for="ch" forName="dot6" refType="userD"/>
                  <dgm:constr type="ctrX" for="ch" forName="dotArrow1" refType="w" fact="0.6441"/>
                  <dgm:constr type="ctrY" for="ch" forName="dotArrow1" refType="h" fact="0.0496"/>
                  <dgm:constr type="w" for="ch" forName="dotArrow1" refType="userD"/>
                  <dgm:constr type="h" for="ch" forName="dotArrow1" refType="userD"/>
                  <dgm:constr type="ctrX" for="ch" forName="dotArrow2" refType="w" fact="0.6679"/>
                  <dgm:constr type="ctrY" for="ch" forName="dotArrow2" refType="h" fact="0.0282"/>
                  <dgm:constr type="w" for="ch" forName="dotArrow2" refType="userD"/>
                  <dgm:constr type="h" for="ch" forName="dotArrow2" refType="userD"/>
                  <dgm:constr type="ctrX" for="ch" forName="dotArrow3" refType="w" fact="0.6917"/>
                  <dgm:constr type="ctrY" for="ch" forName="dotArrow3" refType="h" fact="0.0068"/>
                  <dgm:constr type="w" for="ch" forName="dotArrow3" refType="userD"/>
                  <dgm:constr type="h" for="ch" forName="dotArrow3" refType="userD"/>
                  <dgm:constr type="ctrX" for="ch" forName="dotArrow4" refType="w" fact="0.7155"/>
                  <dgm:constr type="ctrY" for="ch" forName="dotArrow4" refType="h" fact="0.0282"/>
                  <dgm:constr type="w" for="ch" forName="dotArrow4" refType="userD"/>
                  <dgm:constr type="h" for="ch" forName="dotArrow4" refType="userD"/>
                  <dgm:constr type="ctrX" for="ch" forName="dotArrow5" refType="w" fact="0.7394"/>
                  <dgm:constr type="ctrY" for="ch" forName="dotArrow5" refType="h" fact="0.0496"/>
                  <dgm:constr type="w" for="ch" forName="dotArrow5" refType="userD"/>
                  <dgm:constr type="h" for="ch" forName="dotArrow5" refType="userD"/>
                  <dgm:constr type="ctrX" for="ch" forName="dotArrow6" refType="w" fact="0.6917"/>
                  <dgm:constr type="ctrY" for="ch" forName="dotArrow6" refType="h" fact="0.052"/>
                  <dgm:constr type="w" for="ch" forName="dotArrow6" refType="userD"/>
                  <dgm:constr type="h" for="ch" forName="dotArrow6" refType="userD"/>
                  <dgm:constr type="ctrX" for="ch" forName="dotArrow7" refType="w" fact="0.6917"/>
                  <dgm:constr type="ctrY" for="ch" forName="dotArrow7" refType="h" fact="0.0972"/>
                  <dgm:constr type="w" for="ch" forName="dotArrow7" refType="userD"/>
                  <dgm:constr type="h" for="ch" forName="dotArrow7" refType="userD"/>
                  <dgm:constr type="l" for="ch" forName="parTx1" refType="w" fact="0.1793"/>
                  <dgm:constr type="t" for="ch" forName="parTx1" refType="h" fact="0.9064"/>
                  <dgm:constr type="w" for="ch" forName="parTx1" refType="w" fact="0.3595"/>
                  <dgm:constr type="h" for="ch" forName="parTx1" refType="h" fact="0.1222"/>
                  <dgm:constr type="ctrX" for="ch" forName="picture1" refType="w" fact="0.163"/>
                  <dgm:constr type="ctrY" for="ch" forName="picture1" refType="h" fact="0.8922"/>
                  <dgm:constr type="w" for="ch" forName="picture1" refType="w" fact="0.1667"/>
                  <dgm:constr type="h" for="ch" forName="picture1" refType="h" fact="0.2113"/>
                  <dgm:constr type="l" for="ch" forName="parTx2" refType="w" fact="0.502"/>
                  <dgm:constr type="t" for="ch" forName="parTx2" refType="h" fact="0.7589"/>
                  <dgm:constr type="w" for="ch" forName="parTx2" refType="w" fact="0.3595"/>
                  <dgm:constr type="h" for="ch" forName="parTx2" refType="h" fact="0.1222"/>
                  <dgm:constr type="ctrX" for="ch" forName="picture2" refType="w" fact="0.4857"/>
                  <dgm:constr type="ctrY" for="ch" forName="picture2" refType="h" fact="0.7447"/>
                  <dgm:constr type="w" for="ch" forName="picture2" refType="w" fact="0.1667"/>
                  <dgm:constr type="h" for="ch" forName="picture2" refType="h" fact="0.2113"/>
                  <dgm:constr type="l" for="ch" forName="parTx3" refType="w" fact="0.6394"/>
                  <dgm:constr type="t" for="ch" forName="parTx3" refType="h" fact="0.5263"/>
                  <dgm:constr type="w" for="ch" forName="parTx3" refType="w" fact="0.3595"/>
                  <dgm:constr type="h" for="ch" forName="parTx3" refType="h" fact="0.1222"/>
                  <dgm:constr type="ctrX" for="ch" forName="picture3" refType="w" fact="0.6231"/>
                  <dgm:constr type="ctrY" for="ch" forName="picture3" refType="h" fact="0.5121"/>
                  <dgm:constr type="w" for="ch" forName="picture3" refType="w" fact="0.1667"/>
                  <dgm:constr type="h" for="ch" forName="picture3" refType="h" fact="0.2113"/>
                  <dgm:constr type="l" for="ch" forName="parTx4" refType="w" fact="0.6997"/>
                  <dgm:constr type="t" for="ch" forName="parTx4" refType="h" fact="0.2492"/>
                  <dgm:constr type="w" for="ch" forName="parTx4" refType="w" fact="0.3595"/>
                  <dgm:constr type="h" for="ch" forName="parTx4" refType="h" fact="0.1222"/>
                  <dgm:constr type="ctrX" for="ch" forName="picture4" refType="w" fact="0.6834"/>
                  <dgm:constr type="ctrY" for="ch" forName="picture4" refType="h" fact="0.235"/>
                  <dgm:constr type="w" for="ch" forName="picture4" refType="w" fact="0.1667"/>
                  <dgm:constr type="h" for="ch" forName="picture4" refType="h" fact="0.2113"/>
                </dgm:constrLst>
              </dgm:else>
            </dgm:choose>
          </dgm:if>
          <dgm:else name="Name38">
            <dgm:choose name="Name39">
              <dgm:if name="Name40"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6747"/>
                  <dgm:constr type="ctrY" for="ch" forName="dot1" refType="h" fact="0.8215"/>
                  <dgm:constr type="w" for="ch" forName="dot1" refType="userD"/>
                  <dgm:constr type="h" for="ch" forName="dot1" refType="userD"/>
                  <dgm:constr type="ctrX" for="ch" forName="dot2" refType="w" fact="0.7051"/>
                  <dgm:constr type="ctrY" for="ch" forName="dot2" refType="h" fact="0.843"/>
                  <dgm:constr type="w" for="ch" forName="dot2" refType="userD"/>
                  <dgm:constr type="h" for="ch" forName="dot2" refType="userD"/>
                  <dgm:constr type="ctrX" for="ch" forName="dot3" refType="w" fact="0.7365"/>
                  <dgm:constr type="ctrY" for="ch" forName="dot3" refType="h" fact="0.8607"/>
                  <dgm:constr type="w" for="ch" forName="dot3" refType="userD"/>
                  <dgm:constr type="h" for="ch" forName="dot3" refType="userD"/>
                  <dgm:constr type="ctrX" for="ch" forName="dot4" refType="w" fact="0.7687"/>
                  <dgm:constr type="ctrY" for="ch" forName="dot4" refType="h" fact="0.8745"/>
                  <dgm:constr type="w" for="ch" forName="dot4" refType="userD"/>
                  <dgm:constr type="h" for="ch" forName="dot4" refType="userD"/>
                  <dgm:constr type="ctrX" for="ch" forName="dot5" refType="w" fact="0.5325"/>
                  <dgm:constr type="ctrY" for="ch" forName="dot5" refType="h" fact="0.6419"/>
                  <dgm:constr type="w" for="ch" forName="dot5" refType="userD"/>
                  <dgm:constr type="h" for="ch" forName="dot5" refType="userD"/>
                  <dgm:constr type="ctrX" for="ch" forName="dot6" refType="w" fact="0.4514"/>
                  <dgm:constr type="ctrY" for="ch" forName="dot6" refType="h" fact="0.3784"/>
                  <dgm:constr type="w" for="ch" forName="dot6" refType="userD"/>
                  <dgm:constr type="h" for="ch" forName="dot6" refType="userD"/>
                  <dgm:constr type="ctrX" for="ch" forName="dotArrow1" refType="w" fact="0.4733"/>
                  <dgm:constr type="ctrY" for="ch" forName="dotArrow1" refType="h" fact="0.0496"/>
                  <dgm:constr type="w" for="ch" forName="dotArrow1" refType="userD"/>
                  <dgm:constr type="h" for="ch" forName="dotArrow1" refType="userD"/>
                  <dgm:constr type="ctrX" for="ch" forName="dotArrow2" refType="w" fact="0.4538"/>
                  <dgm:constr type="ctrY" for="ch" forName="dotArrow2" refType="h" fact="0.0282"/>
                  <dgm:constr type="w" for="ch" forName="dotArrow2" refType="userD"/>
                  <dgm:constr type="h" for="ch" forName="dotArrow2" refType="userD"/>
                  <dgm:constr type="ctrX" for="ch" forName="dotArrow3" refType="w" fact="0.4343"/>
                  <dgm:constr type="ctrY" for="ch" forName="dotArrow3" refType="h" fact="0.0068"/>
                  <dgm:constr type="w" for="ch" forName="dotArrow3" refType="userD"/>
                  <dgm:constr type="h" for="ch" forName="dotArrow3" refType="userD"/>
                  <dgm:constr type="ctrX" for="ch" forName="dotArrow4" refType="w" fact="0.4149"/>
                  <dgm:constr type="ctrY" for="ch" forName="dotArrow4" refType="h" fact="0.0282"/>
                  <dgm:constr type="w" for="ch" forName="dotArrow4" refType="userD"/>
                  <dgm:constr type="h" for="ch" forName="dotArrow4" refType="userD"/>
                  <dgm:constr type="ctrX" for="ch" forName="dotArrow5" refType="w" fact="0.3954"/>
                  <dgm:constr type="ctrY" for="ch" forName="dotArrow5" refType="h" fact="0.0496"/>
                  <dgm:constr type="w" for="ch" forName="dotArrow5" refType="userD"/>
                  <dgm:constr type="h" for="ch" forName="dotArrow5" refType="userD"/>
                  <dgm:constr type="ctrX" for="ch" forName="dotArrow6" refType="w" fact="0.4343"/>
                  <dgm:constr type="ctrY" for="ch" forName="dotArrow6" refType="h" fact="0.052"/>
                  <dgm:constr type="w" for="ch" forName="dotArrow6" refType="userD"/>
                  <dgm:constr type="h" for="ch" forName="dotArrow6" refType="userD"/>
                  <dgm:constr type="ctrX" for="ch" forName="dotArrow7" refType="w" fact="0.4343"/>
                  <dgm:constr type="ctrY" for="ch" forName="dotArrow7" refType="h" fact="0.0972"/>
                  <dgm:constr type="w" for="ch" forName="dotArrow7" refType="userD"/>
                  <dgm:constr type="h" for="ch" forName="dotArrow7" refType="userD"/>
                  <dgm:constr type="r" for="ch" forName="parTx1" refType="w" fact="0.8534"/>
                  <dgm:constr type="t" for="ch" forName="parTx1" refType="h" fact="0.9095"/>
                  <dgm:constr type="w" for="ch" forName="parTx1" refType="w" fact="0.294"/>
                  <dgm:constr type="h" for="ch" forName="parTx1" refType="h" fact="0.1222"/>
                  <dgm:constr type="ctrX" for="ch" forName="picture1" refType="w" fact="0.8667"/>
                  <dgm:constr type="ctrY" for="ch" forName="picture1" refType="h" fact="0.8922"/>
                  <dgm:constr type="w" for="ch" forName="picture1" refType="w" fact="0.1363"/>
                  <dgm:constr type="h" for="ch" forName="picture1" refType="h" fact="0.211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895"/>
                  <dgm:constr type="t" for="ch" forName="parTx2" refType="h" fact="0.762"/>
                  <dgm:constr type="w" for="ch" forName="parTx2" refType="w" fact="0.294"/>
                  <dgm:constr type="h" for="ch" forName="parTx2" refType="h" fact="0.1222"/>
                  <dgm:constr type="ctrX" for="ch" forName="picture2" refType="w" fact="0.6028"/>
                  <dgm:constr type="ctrY" for="ch" forName="picture2" refType="h" fact="0.7447"/>
                  <dgm:constr type="w" for="ch" forName="picture2" refType="w" fact="0.1363"/>
                  <dgm:constr type="h" for="ch" forName="picture2" refType="h" fact="0.211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771"/>
                  <dgm:constr type="t" for="ch" forName="parTx3" refType="h" fact="0.5294"/>
                  <dgm:constr type="w" for="ch" forName="parTx3" refType="w" fact="0.294"/>
                  <dgm:constr type="h" for="ch" forName="parTx3" refType="h" fact="0.1222"/>
                  <dgm:constr type="ctrX" for="ch" forName="picture3" refType="w" fact="0.4905"/>
                  <dgm:constr type="ctrY" for="ch" forName="picture3" refType="h" fact="0.5121"/>
                  <dgm:constr type="w" for="ch" forName="picture3" refType="w" fact="0.1363"/>
                  <dgm:constr type="h" for="ch" forName="picture3" refType="h" fact="0.211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278"/>
                  <dgm:constr type="t" for="ch" forName="parTx4" refType="h" fact="0.2523"/>
                  <dgm:constr type="w" for="ch" forName="parTx4" refType="w" fact="0.294"/>
                  <dgm:constr type="h" for="ch" forName="parTx4" refType="h" fact="0.1222"/>
                  <dgm:constr type="ctrX" for="ch" forName="picture4" refType="w" fact="0.4412"/>
                  <dgm:constr type="ctrY" for="ch" forName="picture4" refType="h" fact="0.235"/>
                  <dgm:constr type="w" for="ch" forName="picture4" refType="w" fact="0.1363"/>
                  <dgm:constr type="h" for="ch" forName="picture4" refType="h" fact="0.2113"/>
                  <dgm:constr type="r" for="ch" forName="desTx4" refType="l" refFor="ch" refForName="parTx4"/>
                  <dgm:constr type="l" for="ch" forName="desTx4"/>
                  <dgm:constr type="t" for="ch" forName="desTx4" refType="t" refFor="ch" refForName="parTx4"/>
                  <dgm:constr type="h" for="ch" forName="desTx4" refType="h" refFor="ch" refForName="parTx4"/>
                </dgm:constrLst>
              </dgm:if>
              <dgm:else name="Name41">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6022"/>
                  <dgm:constr type="ctrY" for="ch" forName="dot1" refType="h" fact="0.8215"/>
                  <dgm:constr type="w" for="ch" forName="dot1" refType="userD"/>
                  <dgm:constr type="h" for="ch" forName="dot1" refType="userD"/>
                  <dgm:constr type="ctrX" for="ch" forName="dot2" refType="w" fact="0.6394"/>
                  <dgm:constr type="ctrY" for="ch" forName="dot2" refType="h" fact="0.843"/>
                  <dgm:constr type="w" for="ch" forName="dot2" refType="userD"/>
                  <dgm:constr type="h" for="ch" forName="dot2" refType="userD"/>
                  <dgm:constr type="ctrX" for="ch" forName="dot3" refType="w" fact="0.6777"/>
                  <dgm:constr type="ctrY" for="ch" forName="dot3" refType="h" fact="0.8607"/>
                  <dgm:constr type="w" for="ch" forName="dot3" refType="userD"/>
                  <dgm:constr type="h" for="ch" forName="dot3" refType="userD"/>
                  <dgm:constr type="ctrX" for="ch" forName="dot4" refType="w" fact="0.7171"/>
                  <dgm:constr type="ctrY" for="ch" forName="dot4" refType="h" fact="0.8745"/>
                  <dgm:constr type="w" for="ch" forName="dot4" refType="userD"/>
                  <dgm:constr type="h" for="ch" forName="dot4" refType="userD"/>
                  <dgm:constr type="ctrX" for="ch" forName="dot5" refType="w" fact="0.4283"/>
                  <dgm:constr type="ctrY" for="ch" forName="dot5" refType="h" fact="0.6419"/>
                  <dgm:constr type="w" for="ch" forName="dot5" refType="userD"/>
                  <dgm:constr type="h" for="ch" forName="dot5" refType="userD"/>
                  <dgm:constr type="ctrX" for="ch" forName="dot6" refType="w" fact="0.3291"/>
                  <dgm:constr type="ctrY" for="ch" forName="dot6" refType="h" fact="0.3784"/>
                  <dgm:constr type="w" for="ch" forName="dot6" refType="userD"/>
                  <dgm:constr type="h" for="ch" forName="dot6" refType="userD"/>
                  <dgm:constr type="ctrX" for="ch" forName="dotArrow1" refType="w" fact="0.3559"/>
                  <dgm:constr type="ctrY" for="ch" forName="dotArrow1" refType="h" fact="0.0496"/>
                  <dgm:constr type="w" for="ch" forName="dotArrow1" refType="userD"/>
                  <dgm:constr type="h" for="ch" forName="dotArrow1" refType="userD"/>
                  <dgm:constr type="ctrX" for="ch" forName="dotArrow2" refType="w" fact="0.3321"/>
                  <dgm:constr type="ctrY" for="ch" forName="dotArrow2" refType="h" fact="0.0282"/>
                  <dgm:constr type="w" for="ch" forName="dotArrow2" refType="userD"/>
                  <dgm:constr type="h" for="ch" forName="dotArrow2" refType="userD"/>
                  <dgm:constr type="ctrX" for="ch" forName="dotArrow3" refType="w" fact="0.3083"/>
                  <dgm:constr type="ctrY" for="ch" forName="dotArrow3" refType="h" fact="0.0068"/>
                  <dgm:constr type="w" for="ch" forName="dotArrow3" refType="userD"/>
                  <dgm:constr type="h" for="ch" forName="dotArrow3" refType="userD"/>
                  <dgm:constr type="ctrX" for="ch" forName="dotArrow4" refType="w" fact="0.2845"/>
                  <dgm:constr type="ctrY" for="ch" forName="dotArrow4" refType="h" fact="0.0282"/>
                  <dgm:constr type="w" for="ch" forName="dotArrow4" refType="userD"/>
                  <dgm:constr type="h" for="ch" forName="dotArrow4" refType="userD"/>
                  <dgm:constr type="ctrX" for="ch" forName="dotArrow5" refType="w" fact="0.2606"/>
                  <dgm:constr type="ctrY" for="ch" forName="dotArrow5" refType="h" fact="0.0496"/>
                  <dgm:constr type="w" for="ch" forName="dotArrow5" refType="userD"/>
                  <dgm:constr type="h" for="ch" forName="dotArrow5" refType="userD"/>
                  <dgm:constr type="ctrX" for="ch" forName="dotArrow6" refType="w" fact="0.3083"/>
                  <dgm:constr type="ctrY" for="ch" forName="dotArrow6" refType="h" fact="0.052"/>
                  <dgm:constr type="w" for="ch" forName="dotArrow6" refType="userD"/>
                  <dgm:constr type="h" for="ch" forName="dotArrow6" refType="userD"/>
                  <dgm:constr type="ctrX" for="ch" forName="dotArrow7" refType="w" fact="0.3083"/>
                  <dgm:constr type="ctrY" for="ch" forName="dotArrow7" refType="h" fact="0.0972"/>
                  <dgm:constr type="w" for="ch" forName="dotArrow7" refType="userD"/>
                  <dgm:constr type="h" for="ch" forName="dotArrow7" refType="userD"/>
                  <dgm:constr type="r" for="ch" forName="parTx1" refType="w" fact="0.8207"/>
                  <dgm:constr type="t" for="ch" forName="parTx1" refType="h" fact="0.9064"/>
                  <dgm:constr type="w" for="ch" forName="parTx1" refType="w" fact="0.3595"/>
                  <dgm:constr type="h" for="ch" forName="parTx1" refType="h" fact="0.1222"/>
                  <dgm:constr type="ctrX" for="ch" forName="picture1" refType="w" fact="0.837"/>
                  <dgm:constr type="ctrY" for="ch" forName="picture1" refType="h" fact="0.8922"/>
                  <dgm:constr type="w" for="ch" forName="picture1" refType="w" fact="0.1667"/>
                  <dgm:constr type="h" for="ch" forName="picture1" refType="h" fact="0.2113"/>
                  <dgm:constr type="r" for="ch" forName="parTx2" refType="w" fact="0.498"/>
                  <dgm:constr type="t" for="ch" forName="parTx2" refType="h" fact="0.7589"/>
                  <dgm:constr type="w" for="ch" forName="parTx2" refType="w" fact="0.3595"/>
                  <dgm:constr type="h" for="ch" forName="parTx2" refType="h" fact="0.1222"/>
                  <dgm:constr type="ctrX" for="ch" forName="picture2" refType="w" fact="0.5143"/>
                  <dgm:constr type="ctrY" for="ch" forName="picture2" refType="h" fact="0.7447"/>
                  <dgm:constr type="w" for="ch" forName="picture2" refType="w" fact="0.1667"/>
                  <dgm:constr type="h" for="ch" forName="picture2" refType="h" fact="0.2113"/>
                  <dgm:constr type="r" for="ch" forName="parTx3" refType="w" fact="0.3606"/>
                  <dgm:constr type="t" for="ch" forName="parTx3" refType="h" fact="0.5263"/>
                  <dgm:constr type="w" for="ch" forName="parTx3" refType="w" fact="0.3595"/>
                  <dgm:constr type="h" for="ch" forName="parTx3" refType="h" fact="0.1222"/>
                  <dgm:constr type="ctrX" for="ch" forName="picture3" refType="w" fact="0.3769"/>
                  <dgm:constr type="ctrY" for="ch" forName="picture3" refType="h" fact="0.5121"/>
                  <dgm:constr type="w" for="ch" forName="picture3" refType="w" fact="0.1667"/>
                  <dgm:constr type="h" for="ch" forName="picture3" refType="h" fact="0.2113"/>
                  <dgm:constr type="r" for="ch" forName="parTx4" refType="w" fact="0.3003"/>
                  <dgm:constr type="t" for="ch" forName="parTx4" refType="h" fact="0.2492"/>
                  <dgm:constr type="w" for="ch" forName="parTx4" refType="w" fact="0.3595"/>
                  <dgm:constr type="h" for="ch" forName="parTx4" refType="h" fact="0.1222"/>
                  <dgm:constr type="ctrX" for="ch" forName="picture4" refType="w" fact="0.3166"/>
                  <dgm:constr type="ctrY" for="ch" forName="picture4" refType="h" fact="0.235"/>
                  <dgm:constr type="w" for="ch" forName="picture4" refType="w" fact="0.1667"/>
                  <dgm:constr type="h" for="ch" forName="picture4" refType="h" fact="0.2113"/>
                </dgm:constrLst>
              </dgm:else>
            </dgm:choose>
          </dgm:else>
        </dgm:choose>
      </dgm:if>
      <dgm:if name="Name42" axis="ch" ptType="node" func="cnt" op="equ" val="5">
        <dgm:choose name="Name43">
          <dgm:if name="Name44" func="var" arg="dir" op="equ" val="norm">
            <dgm:choose name="Name45">
              <dgm:if name="Name46"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3263"/>
                  <dgm:constr type="ctrY" for="ch" forName="dot1" refType="h" fact="0.8674"/>
                  <dgm:constr type="w" for="ch" forName="dot1" refType="userD"/>
                  <dgm:constr type="h" for="ch" forName="dot1" refType="userD"/>
                  <dgm:constr type="ctrX" for="ch" forName="dot2" refType="w" fact="0.3001"/>
                  <dgm:constr type="ctrY" for="ch" forName="dot2" refType="h" fact="0.8824"/>
                  <dgm:constr type="w" for="ch" forName="dot2" refType="userD"/>
                  <dgm:constr type="h" for="ch" forName="dot2" refType="userD"/>
                  <dgm:constr type="ctrX" for="ch" forName="dot3" refType="w" fact="0.2733"/>
                  <dgm:constr type="ctrY" for="ch" forName="dot3" refType="h" fact="0.8948"/>
                  <dgm:constr type="w" for="ch" forName="dot3" refType="userD"/>
                  <dgm:constr type="h" for="ch" forName="dot3" refType="userD"/>
                  <dgm:constr type="ctrX" for="ch" forName="dot4" refType="w" fact="0.2462"/>
                  <dgm:constr type="ctrY" for="ch" forName="dot4" refType="h" fact="0.9044"/>
                  <dgm:constr type="w" for="ch" forName="dot4" refType="userD"/>
                  <dgm:constr type="h" for="ch" forName="dot4" refType="userD"/>
                  <dgm:constr type="ctrX" for="ch" forName="dot5" refType="w" fact="0.4691"/>
                  <dgm:constr type="ctrY" for="ch" forName="dot5" refType="h" fact="0.7222"/>
                  <dgm:constr type="w" for="ch" forName="dot5" refType="userD"/>
                  <dgm:constr type="h" for="ch" forName="dot5" refType="userD"/>
                  <dgm:constr type="ctrX" for="ch" forName="dot6" refType="w" fact="0.4484"/>
                  <dgm:constr type="ctrY" for="ch" forName="dot6" refType="h" fact="0.7518"/>
                  <dgm:constr type="w" for="ch" forName="dot6" refType="userD"/>
                  <dgm:constr type="h" for="ch" forName="dot6" refType="userD"/>
                  <dgm:constr type="ctrX" for="ch" forName="dot7" refType="w" fact="0.5549"/>
                  <dgm:constr type="ctrY" for="ch" forName="dot7" refType="h" fact="0.5422"/>
                  <dgm:constr type="w" for="ch" forName="dot7" refType="userD"/>
                  <dgm:constr type="h" for="ch" forName="dot7" refType="userD"/>
                  <dgm:constr type="ctrX" for="ch" forName="dot8" refType="w" fact="0.601"/>
                  <dgm:constr type="ctrY" for="ch" forName="dot8" refType="h" fact="0.3229"/>
                  <dgm:constr type="w" for="ch" forName="dot8" refType="userD"/>
                  <dgm:constr type="h" for="ch" forName="dot8" refType="userD"/>
                  <dgm:constr type="ctrX" for="ch" forName="dotArrow1" refType="w" fact="0.5779"/>
                  <dgm:constr type="ctrY" for="ch" forName="dotArrow1" refType="h" fact="0.0635"/>
                  <dgm:constr type="w" for="ch" forName="dotArrow1" refType="userD"/>
                  <dgm:constr type="h" for="ch" forName="dotArrow1" refType="userD"/>
                  <dgm:constr type="ctrX" for="ch" forName="dotArrow2" refType="w" fact="0.5951"/>
                  <dgm:constr type="ctrY" for="ch" forName="dotArrow2" refType="h" fact="0.0448"/>
                  <dgm:constr type="w" for="ch" forName="dotArrow2" refType="userD"/>
                  <dgm:constr type="h" for="ch" forName="dotArrow2" refType="userD"/>
                  <dgm:constr type="ctrX" for="ch" forName="dotArrow3" refType="w" fact="0.6123"/>
                  <dgm:constr type="ctrY" for="ch" forName="dotArrow3" refType="h" fact="0.026"/>
                  <dgm:constr type="w" for="ch" forName="dotArrow3" refType="userD"/>
                  <dgm:constr type="h" for="ch" forName="dotArrow3" refType="userD"/>
                  <dgm:constr type="ctrX" for="ch" forName="dotArrow4" refType="w" fact="0.6295"/>
                  <dgm:constr type="ctrY" for="ch" forName="dotArrow4" refType="h" fact="0.0448"/>
                  <dgm:constr type="w" for="ch" forName="dotArrow4" refType="userD"/>
                  <dgm:constr type="h" for="ch" forName="dotArrow4" refType="userD"/>
                  <dgm:constr type="ctrX" for="ch" forName="dotArrow5" refType="w" fact="0.6467"/>
                  <dgm:constr type="ctrY" for="ch" forName="dotArrow5" refType="h" fact="0.0635"/>
                  <dgm:constr type="w" for="ch" forName="dotArrow5" refType="userD"/>
                  <dgm:constr type="h" for="ch" forName="dotArrow5" refType="userD"/>
                  <dgm:constr type="ctrX" for="ch" forName="dotArrow6" refType="w" fact="0.6123"/>
                  <dgm:constr type="ctrY" for="ch" forName="dotArrow6" refType="h" fact="0.0656"/>
                  <dgm:constr type="w" for="ch" forName="dotArrow6" refType="userD"/>
                  <dgm:constr type="h" for="ch" forName="dotArrow6" refType="userD"/>
                  <dgm:constr type="ctrX" for="ch" forName="dotArrow7" refType="w" fact="0.6123"/>
                  <dgm:constr type="ctrY" for="ch" forName="dotArrow7" refType="h" fact="0.1052"/>
                  <dgm:constr type="w" for="ch" forName="dotArrow7" refType="userD"/>
                  <dgm:constr type="h" for="ch" forName="dotArrow7" refType="userD"/>
                  <dgm:constr type="l" for="ch" forName="parTx1" refType="w" fact="0.1746"/>
                  <dgm:constr type="t" for="ch" forName="parTx1" refType="h" fact="0.9304"/>
                  <dgm:constr type="w" for="ch" forName="parTx1" refType="w" fact="0.2544"/>
                  <dgm:constr type="h" for="ch" forName="parTx1" refType="h" fact="0.0962"/>
                  <dgm:constr type="ctrX" for="ch" forName="picture1" refType="w" fact="0.1631"/>
                  <dgm:constr type="ctrY" for="ch" forName="picture1" refType="h" fact="0.9169"/>
                  <dgm:constr type="w" for="ch" forName="picture1" refType="w" fact="0.118"/>
                  <dgm:constr type="h" for="ch" forName="picture1" refType="h" fact="0.166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982"/>
                  <dgm:constr type="t" for="ch" forName="parTx2" refType="h" fact="0.8167"/>
                  <dgm:constr type="w" for="ch" forName="parTx2" refType="w" fact="0.2544"/>
                  <dgm:constr type="h" for="ch" forName="parTx2" refType="h" fact="0.0962"/>
                  <dgm:constr type="ctrX" for="ch" forName="picture2" refType="w" fact="0.3866"/>
                  <dgm:constr type="ctrY" for="ch" forName="picture2" refType="h" fact="0.8032"/>
                  <dgm:constr type="w" for="ch" forName="picture2" refType="w" fact="0.118"/>
                  <dgm:constr type="h" for="ch" forName="picture2" refType="h" fact="0.166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194"/>
                  <dgm:constr type="t" for="ch" forName="parTx3" refType="h" fact="0.6524"/>
                  <dgm:constr type="w" for="ch" forName="parTx3" refType="w" fact="0.2544"/>
                  <dgm:constr type="h" for="ch" forName="parTx3" refType="h" fact="0.0962"/>
                  <dgm:constr type="ctrX" for="ch" forName="picture3" refType="w" fact="0.5078"/>
                  <dgm:constr type="ctrY" for="ch" forName="picture3" refType="h" fact="0.6389"/>
                  <dgm:constr type="w" for="ch" forName="picture3" refType="w" fact="0.118"/>
                  <dgm:constr type="h" for="ch" forName="picture3" refType="h" fact="0.166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827"/>
                  <dgm:constr type="t" for="ch" forName="parTx4" refType="h" fact="0.4412"/>
                  <dgm:constr type="w" for="ch" forName="parTx4" refType="w" fact="0.2544"/>
                  <dgm:constr type="h" for="ch" forName="parTx4" refType="h" fact="0.0962"/>
                  <dgm:constr type="ctrX" for="ch" forName="picture4" refType="w" fact="0.5712"/>
                  <dgm:constr type="ctrY" for="ch" forName="picture4" refType="h" fact="0.4277"/>
                  <dgm:constr type="w" for="ch" forName="picture4" refType="w" fact="0.118"/>
                  <dgm:constr type="h" for="ch" forName="picture4" refType="h" fact="0.166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18"/>
                  <dgm:constr type="t" for="ch" forName="parTx5" refType="h" fact="0.2262"/>
                  <dgm:constr type="w" for="ch" forName="parTx5" refType="w" fact="0.2544"/>
                  <dgm:constr type="h" for="ch" forName="parTx5" refType="h" fact="0.0962"/>
                  <dgm:constr type="ctrX" for="ch" forName="picture5" refType="w" fact="0.6064"/>
                  <dgm:constr type="ctrY" for="ch" forName="picture5" refType="h" fact="0.2127"/>
                  <dgm:constr type="w" for="ch" forName="picture5" refType="w" fact="0.118"/>
                  <dgm:constr type="h" for="ch" forName="picture5" refType="h" fact="0.1663"/>
                  <dgm:constr type="l" for="ch" forName="desTx5" refType="r" refFor="ch" refForName="parTx5"/>
                  <dgm:constr type="r" for="ch" forName="desTx5" refType="w"/>
                  <dgm:constr type="t" for="ch" forName="desTx5" refType="t" refFor="ch" refForName="parTx5"/>
                  <dgm:constr type="h" for="ch" forName="desTx5" refType="h" refFor="ch" refForName="parTx5"/>
                </dgm:constrLst>
              </dgm:if>
              <dgm:else name="Name47">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3951"/>
                  <dgm:constr type="ctrY" for="ch" forName="dot1" refType="h" fact="0.8674"/>
                  <dgm:constr type="w" for="ch" forName="dot1" refType="userD"/>
                  <dgm:constr type="h" for="ch" forName="dot1" refType="userD"/>
                  <dgm:constr type="ctrX" for="ch" forName="dot2" refType="w" fact="0.3634"/>
                  <dgm:constr type="ctrY" for="ch" forName="dot2" refType="h" fact="0.8824"/>
                  <dgm:constr type="w" for="ch" forName="dot2" refType="userD"/>
                  <dgm:constr type="h" for="ch" forName="dot2" refType="userD"/>
                  <dgm:constr type="ctrX" for="ch" forName="dot3" refType="w" fact="0.331"/>
                  <dgm:constr type="ctrY" for="ch" forName="dot3" refType="h" fact="0.8948"/>
                  <dgm:constr type="w" for="ch" forName="dot3" refType="userD"/>
                  <dgm:constr type="h" for="ch" forName="dot3" refType="userD"/>
                  <dgm:constr type="ctrX" for="ch" forName="dot4" refType="w" fact="0.2981"/>
                  <dgm:constr type="ctrY" for="ch" forName="dot4" refType="h" fact="0.9044"/>
                  <dgm:constr type="w" for="ch" forName="dot4" refType="userD"/>
                  <dgm:constr type="h" for="ch" forName="dot4" refType="userD"/>
                  <dgm:constr type="ctrX" for="ch" forName="dot5" refType="w" fact="0.5681"/>
                  <dgm:constr type="ctrY" for="ch" forName="dot5" refType="h" fact="0.7222"/>
                  <dgm:constr type="w" for="ch" forName="dot5" refType="userD"/>
                  <dgm:constr type="h" for="ch" forName="dot5" refType="userD"/>
                  <dgm:constr type="ctrX" for="ch" forName="dot6" refType="w" fact="0.543"/>
                  <dgm:constr type="ctrY" for="ch" forName="dot6" refType="h" fact="0.7518"/>
                  <dgm:constr type="w" for="ch" forName="dot6" refType="userD"/>
                  <dgm:constr type="h" for="ch" forName="dot6" refType="userD"/>
                  <dgm:constr type="ctrX" for="ch" forName="dot7" refType="w" fact="0.672"/>
                  <dgm:constr type="ctrY" for="ch" forName="dot7" refType="h" fact="0.5422"/>
                  <dgm:constr type="w" for="ch" forName="dot7" refType="userD"/>
                  <dgm:constr type="h" for="ch" forName="dot7" refType="userD"/>
                  <dgm:constr type="ctrX" for="ch" forName="dot8" refType="w" fact="0.7278"/>
                  <dgm:constr type="ctrY" for="ch" forName="dot8" refType="h" fact="0.3229"/>
                  <dgm:constr type="w" for="ch" forName="dot8" refType="userD"/>
                  <dgm:constr type="h" for="ch" forName="dot8" refType="userD"/>
                  <dgm:constr type="ctrX" for="ch" forName="dotArrow1" refType="w" fact="0.6999"/>
                  <dgm:constr type="ctrY" for="ch" forName="dotArrow1" refType="h" fact="0.0635"/>
                  <dgm:constr type="w" for="ch" forName="dotArrow1" refType="userD"/>
                  <dgm:constr type="h" for="ch" forName="dotArrow1" refType="userD"/>
                  <dgm:constr type="ctrX" for="ch" forName="dotArrow2" refType="w" fact="0.7207"/>
                  <dgm:constr type="ctrY" for="ch" forName="dotArrow2" refType="h" fact="0.0448"/>
                  <dgm:constr type="w" for="ch" forName="dotArrow2" refType="userD"/>
                  <dgm:constr type="h" for="ch" forName="dotArrow2" refType="userD"/>
                  <dgm:constr type="ctrX" for="ch" forName="dotArrow3" refType="w" fact="0.7415"/>
                  <dgm:constr type="ctrY" for="ch" forName="dotArrow3" refType="h" fact="0.026"/>
                  <dgm:constr type="w" for="ch" forName="dotArrow3" refType="userD"/>
                  <dgm:constr type="h" for="ch" forName="dotArrow3" refType="userD"/>
                  <dgm:constr type="ctrX" for="ch" forName="dotArrow4" refType="w" fact="0.7624"/>
                  <dgm:constr type="ctrY" for="ch" forName="dotArrow4" refType="h" fact="0.0448"/>
                  <dgm:constr type="w" for="ch" forName="dotArrow4" refType="userD"/>
                  <dgm:constr type="h" for="ch" forName="dotArrow4" refType="userD"/>
                  <dgm:constr type="ctrX" for="ch" forName="dotArrow5" refType="w" fact="0.7832"/>
                  <dgm:constr type="ctrY" for="ch" forName="dotArrow5" refType="h" fact="0.0635"/>
                  <dgm:constr type="w" for="ch" forName="dotArrow5" refType="userD"/>
                  <dgm:constr type="h" for="ch" forName="dotArrow5" refType="userD"/>
                  <dgm:constr type="ctrX" for="ch" forName="dotArrow6" refType="w" fact="0.7415"/>
                  <dgm:constr type="ctrY" for="ch" forName="dotArrow6" refType="h" fact="0.0656"/>
                  <dgm:constr type="w" for="ch" forName="dotArrow6" refType="userD"/>
                  <dgm:constr type="h" for="ch" forName="dotArrow6" refType="userD"/>
                  <dgm:constr type="ctrX" for="ch" forName="dotArrow7" refType="w" fact="0.7415"/>
                  <dgm:constr type="ctrY" for="ch" forName="dotArrow7" refType="h" fact="0.1052"/>
                  <dgm:constr type="w" for="ch" forName="dotArrow7" refType="userD"/>
                  <dgm:constr type="h" for="ch" forName="dotArrow7" refType="userD"/>
                  <dgm:constr type="l" for="ch" forName="parTx1" refType="w" fact="0.2115"/>
                  <dgm:constr type="t" for="ch" forName="parTx1" refType="h" fact="0.928"/>
                  <dgm:constr type="w" for="ch" forName="parTx1" refType="w" fact="0.3081"/>
                  <dgm:constr type="h" for="ch" forName="parTx1" refType="h" fact="0.0962"/>
                  <dgm:constr type="ctrX" for="ch" forName="picture1" refType="w" fact="0.1975"/>
                  <dgm:constr type="ctrY" for="ch" forName="picture1" refType="h" fact="0.9169"/>
                  <dgm:constr type="w" for="ch" forName="picture1" refType="w" fact="0.1429"/>
                  <dgm:constr type="h" for="ch" forName="picture1" refType="h" fact="0.1663"/>
                  <dgm:constr type="l" for="ch" forName="parTx2" refType="w" fact="0.4822"/>
                  <dgm:constr type="t" for="ch" forName="parTx2" refType="h" fact="0.8143"/>
                  <dgm:constr type="w" for="ch" forName="parTx2" refType="w" fact="0.3081"/>
                  <dgm:constr type="h" for="ch" forName="parTx2" refType="h" fact="0.0962"/>
                  <dgm:constr type="ctrX" for="ch" forName="picture2" refType="w" fact="0.4682"/>
                  <dgm:constr type="ctrY" for="ch" forName="picture2" refType="h" fact="0.8032"/>
                  <dgm:constr type="w" for="ch" forName="picture2" refType="w" fact="0.1429"/>
                  <dgm:constr type="h" for="ch" forName="picture2" refType="h" fact="0.1663"/>
                  <dgm:constr type="l" for="ch" forName="parTx3" refType="w" fact="0.629"/>
                  <dgm:constr type="t" for="ch" forName="parTx3" refType="h" fact="0.65"/>
                  <dgm:constr type="w" for="ch" forName="parTx3" refType="w" fact="0.3081"/>
                  <dgm:constr type="h" for="ch" forName="parTx3" refType="h" fact="0.0962"/>
                  <dgm:constr type="ctrX" for="ch" forName="picture3" refType="w" fact="0.615"/>
                  <dgm:constr type="ctrY" for="ch" forName="picture3" refType="h" fact="0.6389"/>
                  <dgm:constr type="w" for="ch" forName="picture3" refType="w" fact="0.1429"/>
                  <dgm:constr type="h" for="ch" forName="picture3" refType="h" fact="0.1663"/>
                  <dgm:constr type="l" for="ch" forName="parTx4" refType="w" fact="0.7057"/>
                  <dgm:constr type="t" for="ch" forName="parTx4" refType="h" fact="0.4388"/>
                  <dgm:constr type="w" for="ch" forName="parTx4" refType="w" fact="0.3081"/>
                  <dgm:constr type="h" for="ch" forName="parTx4" refType="h" fact="0.0962"/>
                  <dgm:constr type="ctrX" for="ch" forName="picture4" refType="w" fact="0.6917"/>
                  <dgm:constr type="ctrY" for="ch" forName="picture4" refType="h" fact="0.4277"/>
                  <dgm:constr type="w" for="ch" forName="picture4" refType="w" fact="0.1429"/>
                  <dgm:constr type="h" for="ch" forName="picture4" refType="h" fact="0.1663"/>
                  <dgm:constr type="l" for="ch" forName="parTx5" refType="w" fact="0.7484"/>
                  <dgm:constr type="t" for="ch" forName="parTx5" refType="h" fact="0.2238"/>
                  <dgm:constr type="w" for="ch" forName="parTx5" refType="w" fact="0.3081"/>
                  <dgm:constr type="h" for="ch" forName="parTx5" refType="h" fact="0.0962"/>
                  <dgm:constr type="ctrX" for="ch" forName="picture5" refType="w" fact="0.7344"/>
                  <dgm:constr type="ctrY" for="ch" forName="picture5" refType="h" fact="0.2127"/>
                  <dgm:constr type="w" for="ch" forName="picture5" refType="w" fact="0.1429"/>
                  <dgm:constr type="h" for="ch" forName="picture5" refType="h" fact="0.1663"/>
                </dgm:constrLst>
              </dgm:else>
            </dgm:choose>
          </dgm:if>
          <dgm:else name="Name48">
            <dgm:choose name="Name49">
              <dgm:if name="Name50"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6737"/>
                  <dgm:constr type="ctrY" for="ch" forName="dot1" refType="h" fact="0.8674"/>
                  <dgm:constr type="w" for="ch" forName="dot1" refType="userD"/>
                  <dgm:constr type="h" for="ch" forName="dot1" refType="userD"/>
                  <dgm:constr type="ctrX" for="ch" forName="dot2" refType="w" fact="0.6999"/>
                  <dgm:constr type="ctrY" for="ch" forName="dot2" refType="h" fact="0.8824"/>
                  <dgm:constr type="w" for="ch" forName="dot2" refType="userD"/>
                  <dgm:constr type="h" for="ch" forName="dot2" refType="userD"/>
                  <dgm:constr type="ctrX" for="ch" forName="dot3" refType="w" fact="0.7267"/>
                  <dgm:constr type="ctrY" for="ch" forName="dot3" refType="h" fact="0.8948"/>
                  <dgm:constr type="w" for="ch" forName="dot3" refType="userD"/>
                  <dgm:constr type="h" for="ch" forName="dot3" refType="userD"/>
                  <dgm:constr type="ctrX" for="ch" forName="dot4" refType="w" fact="0.7538"/>
                  <dgm:constr type="ctrY" for="ch" forName="dot4" refType="h" fact="0.9044"/>
                  <dgm:constr type="w" for="ch" forName="dot4" refType="userD"/>
                  <dgm:constr type="h" for="ch" forName="dot4" refType="userD"/>
                  <dgm:constr type="ctrX" for="ch" forName="dot5" refType="w" fact="0.5309"/>
                  <dgm:constr type="ctrY" for="ch" forName="dot5" refType="h" fact="0.7222"/>
                  <dgm:constr type="w" for="ch" forName="dot5" refType="userD"/>
                  <dgm:constr type="h" for="ch" forName="dot5" refType="userD"/>
                  <dgm:constr type="ctrX" for="ch" forName="dot6" refType="w" fact="0.5516"/>
                  <dgm:constr type="ctrY" for="ch" forName="dot6" refType="h" fact="0.7518"/>
                  <dgm:constr type="w" for="ch" forName="dot6" refType="userD"/>
                  <dgm:constr type="h" for="ch" forName="dot6" refType="userD"/>
                  <dgm:constr type="ctrX" for="ch" forName="dot7" refType="w" fact="0.4451"/>
                  <dgm:constr type="ctrY" for="ch" forName="dot7" refType="h" fact="0.5422"/>
                  <dgm:constr type="w" for="ch" forName="dot7" refType="userD"/>
                  <dgm:constr type="h" for="ch" forName="dot7" refType="userD"/>
                  <dgm:constr type="ctrX" for="ch" forName="dot8" refType="w" fact="0.399"/>
                  <dgm:constr type="ctrY" for="ch" forName="dot8" refType="h" fact="0.3229"/>
                  <dgm:constr type="w" for="ch" forName="dot8" refType="userD"/>
                  <dgm:constr type="h" for="ch" forName="dot8" refType="userD"/>
                  <dgm:constr type="ctrX" for="ch" forName="dotArrow1" refType="w" fact="0.4221"/>
                  <dgm:constr type="ctrY" for="ch" forName="dotArrow1" refType="h" fact="0.0635"/>
                  <dgm:constr type="w" for="ch" forName="dotArrow1" refType="userD"/>
                  <dgm:constr type="h" for="ch" forName="dotArrow1" refType="userD"/>
                  <dgm:constr type="ctrX" for="ch" forName="dotArrow2" refType="w" fact="0.4049"/>
                  <dgm:constr type="ctrY" for="ch" forName="dotArrow2" refType="h" fact="0.0448"/>
                  <dgm:constr type="w" for="ch" forName="dotArrow2" refType="userD"/>
                  <dgm:constr type="h" for="ch" forName="dotArrow2" refType="userD"/>
                  <dgm:constr type="ctrX" for="ch" forName="dotArrow3" refType="w" fact="0.3877"/>
                  <dgm:constr type="ctrY" for="ch" forName="dotArrow3" refType="h" fact="0.026"/>
                  <dgm:constr type="w" for="ch" forName="dotArrow3" refType="userD"/>
                  <dgm:constr type="h" for="ch" forName="dotArrow3" refType="userD"/>
                  <dgm:constr type="ctrX" for="ch" forName="dotArrow4" refType="w" fact="0.3705"/>
                  <dgm:constr type="ctrY" for="ch" forName="dotArrow4" refType="h" fact="0.0448"/>
                  <dgm:constr type="w" for="ch" forName="dotArrow4" refType="userD"/>
                  <dgm:constr type="h" for="ch" forName="dotArrow4" refType="userD"/>
                  <dgm:constr type="ctrX" for="ch" forName="dotArrow5" refType="w" fact="0.3533"/>
                  <dgm:constr type="ctrY" for="ch" forName="dotArrow5" refType="h" fact="0.0635"/>
                  <dgm:constr type="w" for="ch" forName="dotArrow5" refType="userD"/>
                  <dgm:constr type="h" for="ch" forName="dotArrow5" refType="userD"/>
                  <dgm:constr type="ctrX" for="ch" forName="dotArrow6" refType="w" fact="0.3877"/>
                  <dgm:constr type="ctrY" for="ch" forName="dotArrow6" refType="h" fact="0.0656"/>
                  <dgm:constr type="w" for="ch" forName="dotArrow6" refType="userD"/>
                  <dgm:constr type="h" for="ch" forName="dotArrow6" refType="userD"/>
                  <dgm:constr type="ctrX" for="ch" forName="dotArrow7" refType="w" fact="0.3877"/>
                  <dgm:constr type="ctrY" for="ch" forName="dotArrow7" refType="h" fact="0.1052"/>
                  <dgm:constr type="w" for="ch" forName="dotArrow7" refType="userD"/>
                  <dgm:constr type="h" for="ch" forName="dotArrow7" refType="userD"/>
                  <dgm:constr type="r" for="ch" forName="parTx1" refType="w" fact="0.8254"/>
                  <dgm:constr type="t" for="ch" forName="parTx1" refType="h" fact="0.9304"/>
                  <dgm:constr type="w" for="ch" forName="parTx1" refType="w" fact="0.2544"/>
                  <dgm:constr type="h" for="ch" forName="parTx1" refType="h" fact="0.0962"/>
                  <dgm:constr type="ctrX" for="ch" forName="picture1" refType="w" fact="0.8369"/>
                  <dgm:constr type="ctrY" for="ch" forName="picture1" refType="h" fact="0.9169"/>
                  <dgm:constr type="w" for="ch" forName="picture1" refType="w" fact="0.118"/>
                  <dgm:constr type="h" for="ch" forName="picture1" refType="h" fact="0.166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018"/>
                  <dgm:constr type="t" for="ch" forName="parTx2" refType="h" fact="0.8167"/>
                  <dgm:constr type="w" for="ch" forName="parTx2" refType="w" fact="0.2544"/>
                  <dgm:constr type="h" for="ch" forName="parTx2" refType="h" fact="0.0962"/>
                  <dgm:constr type="ctrX" for="ch" forName="picture2" refType="w" fact="0.6134"/>
                  <dgm:constr type="ctrY" for="ch" forName="picture2" refType="h" fact="0.8032"/>
                  <dgm:constr type="w" for="ch" forName="picture2" refType="w" fact="0.118"/>
                  <dgm:constr type="h" for="ch" forName="picture2" refType="h" fact="0.166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806"/>
                  <dgm:constr type="t" for="ch" forName="parTx3" refType="h" fact="0.6524"/>
                  <dgm:constr type="w" for="ch" forName="parTx3" refType="w" fact="0.2544"/>
                  <dgm:constr type="h" for="ch" forName="parTx3" refType="h" fact="0.0962"/>
                  <dgm:constr type="ctrX" for="ch" forName="picture3" refType="w" fact="0.4922"/>
                  <dgm:constr type="ctrY" for="ch" forName="picture3" refType="h" fact="0.6389"/>
                  <dgm:constr type="w" for="ch" forName="picture3" refType="w" fact="0.118"/>
                  <dgm:constr type="h" for="ch" forName="picture3" refType="h" fact="0.166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173"/>
                  <dgm:constr type="t" for="ch" forName="parTx4" refType="h" fact="0.4412"/>
                  <dgm:constr type="w" for="ch" forName="parTx4" refType="w" fact="0.2544"/>
                  <dgm:constr type="h" for="ch" forName="parTx4" refType="h" fact="0.0962"/>
                  <dgm:constr type="ctrX" for="ch" forName="picture4" refType="w" fact="0.4288"/>
                  <dgm:constr type="ctrY" for="ch" forName="picture4" refType="h" fact="0.4277"/>
                  <dgm:constr type="w" for="ch" forName="picture4" refType="w" fact="0.118"/>
                  <dgm:constr type="h" for="ch" forName="picture4" refType="h" fact="0.166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82"/>
                  <dgm:constr type="t" for="ch" forName="parTx5" refType="h" fact="0.2262"/>
                  <dgm:constr type="w" for="ch" forName="parTx5" refType="w" fact="0.2544"/>
                  <dgm:constr type="h" for="ch" forName="parTx5" refType="h" fact="0.0962"/>
                  <dgm:constr type="ctrX" for="ch" forName="picture5" refType="w" fact="0.3936"/>
                  <dgm:constr type="ctrY" for="ch" forName="picture5" refType="h" fact="0.2127"/>
                  <dgm:constr type="w" for="ch" forName="picture5" refType="w" fact="0.118"/>
                  <dgm:constr type="h" for="ch" forName="picture5" refType="h" fact="0.1663"/>
                  <dgm:constr type="r" for="ch" forName="desTx5" refType="l" refFor="ch" refForName="parTx5"/>
                  <dgm:constr type="l" for="ch" forName="desTx5"/>
                  <dgm:constr type="t" for="ch" forName="desTx5" refType="t" refFor="ch" refForName="parTx5"/>
                  <dgm:constr type="h" for="ch" forName="desTx5" refType="h" refFor="ch" refForName="parTx5"/>
                </dgm:constrLst>
              </dgm:if>
              <dgm:else name="Name51">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6049"/>
                  <dgm:constr type="ctrY" for="ch" forName="dot1" refType="h" fact="0.8674"/>
                  <dgm:constr type="w" for="ch" forName="dot1" refType="userD"/>
                  <dgm:constr type="h" for="ch" forName="dot1" refType="userD"/>
                  <dgm:constr type="ctrX" for="ch" forName="dot2" refType="w" fact="0.6366"/>
                  <dgm:constr type="ctrY" for="ch" forName="dot2" refType="h" fact="0.8824"/>
                  <dgm:constr type="w" for="ch" forName="dot2" refType="userD"/>
                  <dgm:constr type="h" for="ch" forName="dot2" refType="userD"/>
                  <dgm:constr type="ctrX" for="ch" forName="dot3" refType="w" fact="0.669"/>
                  <dgm:constr type="ctrY" for="ch" forName="dot3" refType="h" fact="0.8948"/>
                  <dgm:constr type="w" for="ch" forName="dot3" refType="userD"/>
                  <dgm:constr type="h" for="ch" forName="dot3" refType="userD"/>
                  <dgm:constr type="ctrX" for="ch" forName="dot4" refType="w" fact="0.7019"/>
                  <dgm:constr type="ctrY" for="ch" forName="dot4" refType="h" fact="0.9044"/>
                  <dgm:constr type="w" for="ch" forName="dot4" refType="userD"/>
                  <dgm:constr type="h" for="ch" forName="dot4" refType="userD"/>
                  <dgm:constr type="ctrX" for="ch" forName="dot5" refType="w" fact="0.4319"/>
                  <dgm:constr type="ctrY" for="ch" forName="dot5" refType="h" fact="0.7222"/>
                  <dgm:constr type="w" for="ch" forName="dot5" refType="userD"/>
                  <dgm:constr type="h" for="ch" forName="dot5" refType="userD"/>
                  <dgm:constr type="ctrX" for="ch" forName="dot6" refType="w" fact="0.457"/>
                  <dgm:constr type="ctrY" for="ch" forName="dot6" refType="h" fact="0.7518"/>
                  <dgm:constr type="w" for="ch" forName="dot6" refType="userD"/>
                  <dgm:constr type="h" for="ch" forName="dot6" refType="userD"/>
                  <dgm:constr type="ctrX" for="ch" forName="dot7" refType="w" fact="0.328"/>
                  <dgm:constr type="ctrY" for="ch" forName="dot7" refType="h" fact="0.5422"/>
                  <dgm:constr type="w" for="ch" forName="dot7" refType="userD"/>
                  <dgm:constr type="h" for="ch" forName="dot7" refType="userD"/>
                  <dgm:constr type="ctrX" for="ch" forName="dot8" refType="w" fact="0.2722"/>
                  <dgm:constr type="ctrY" for="ch" forName="dot8" refType="h" fact="0.3229"/>
                  <dgm:constr type="w" for="ch" forName="dot8" refType="userD"/>
                  <dgm:constr type="h" for="ch" forName="dot8" refType="userD"/>
                  <dgm:constr type="ctrX" for="ch" forName="dotArrow1" refType="w" fact="0.3001"/>
                  <dgm:constr type="ctrY" for="ch" forName="dotArrow1" refType="h" fact="0.0635"/>
                  <dgm:constr type="w" for="ch" forName="dotArrow1" refType="userD"/>
                  <dgm:constr type="h" for="ch" forName="dotArrow1" refType="userD"/>
                  <dgm:constr type="ctrX" for="ch" forName="dotArrow2" refType="w" fact="0.2793"/>
                  <dgm:constr type="ctrY" for="ch" forName="dotArrow2" refType="h" fact="0.0448"/>
                  <dgm:constr type="w" for="ch" forName="dotArrow2" refType="userD"/>
                  <dgm:constr type="h" for="ch" forName="dotArrow2" refType="userD"/>
                  <dgm:constr type="ctrX" for="ch" forName="dotArrow3" refType="w" fact="0.2585"/>
                  <dgm:constr type="ctrY" for="ch" forName="dotArrow3" refType="h" fact="0.026"/>
                  <dgm:constr type="w" for="ch" forName="dotArrow3" refType="userD"/>
                  <dgm:constr type="h" for="ch" forName="dotArrow3" refType="userD"/>
                  <dgm:constr type="ctrX" for="ch" forName="dotArrow4" refType="w" fact="0.2376"/>
                  <dgm:constr type="ctrY" for="ch" forName="dotArrow4" refType="h" fact="0.0448"/>
                  <dgm:constr type="w" for="ch" forName="dotArrow4" refType="userD"/>
                  <dgm:constr type="h" for="ch" forName="dotArrow4" refType="userD"/>
                  <dgm:constr type="ctrX" for="ch" forName="dotArrow5" refType="w" fact="0.2168"/>
                  <dgm:constr type="ctrY" for="ch" forName="dotArrow5" refType="h" fact="0.0635"/>
                  <dgm:constr type="w" for="ch" forName="dotArrow5" refType="userD"/>
                  <dgm:constr type="h" for="ch" forName="dotArrow5" refType="userD"/>
                  <dgm:constr type="ctrX" for="ch" forName="dotArrow6" refType="w" fact="0.2585"/>
                  <dgm:constr type="ctrY" for="ch" forName="dotArrow6" refType="h" fact="0.0656"/>
                  <dgm:constr type="w" for="ch" forName="dotArrow6" refType="userD"/>
                  <dgm:constr type="h" for="ch" forName="dotArrow6" refType="userD"/>
                  <dgm:constr type="ctrX" for="ch" forName="dotArrow7" refType="w" fact="0.2585"/>
                  <dgm:constr type="ctrY" for="ch" forName="dotArrow7" refType="h" fact="0.1052"/>
                  <dgm:constr type="w" for="ch" forName="dotArrow7" refType="userD"/>
                  <dgm:constr type="h" for="ch" forName="dotArrow7" refType="userD"/>
                  <dgm:constr type="r" for="ch" forName="parTx1" refType="w" fact="0.7885"/>
                  <dgm:constr type="t" for="ch" forName="parTx1" refType="h" fact="0.928"/>
                  <dgm:constr type="w" for="ch" forName="parTx1" refType="w" fact="0.3081"/>
                  <dgm:constr type="h" for="ch" forName="parTx1" refType="h" fact="0.0962"/>
                  <dgm:constr type="ctrX" for="ch" forName="picture1" refType="w" fact="0.8025"/>
                  <dgm:constr type="ctrY" for="ch" forName="picture1" refType="h" fact="0.9169"/>
                  <dgm:constr type="w" for="ch" forName="picture1" refType="w" fact="0.1429"/>
                  <dgm:constr type="h" for="ch" forName="picture1" refType="h" fact="0.1663"/>
                  <dgm:constr type="r" for="ch" forName="parTx2" refType="w" fact="0.5178"/>
                  <dgm:constr type="t" for="ch" forName="parTx2" refType="h" fact="0.8143"/>
                  <dgm:constr type="w" for="ch" forName="parTx2" refType="w" fact="0.3081"/>
                  <dgm:constr type="h" for="ch" forName="parTx2" refType="h" fact="0.0962"/>
                  <dgm:constr type="ctrX" for="ch" forName="picture2" refType="w" fact="0.5318"/>
                  <dgm:constr type="ctrY" for="ch" forName="picture2" refType="h" fact="0.8032"/>
                  <dgm:constr type="w" for="ch" forName="picture2" refType="w" fact="0.1429"/>
                  <dgm:constr type="h" for="ch" forName="picture2" refType="h" fact="0.1663"/>
                  <dgm:constr type="r" for="ch" forName="parTx3" refType="w" fact="0.371"/>
                  <dgm:constr type="t" for="ch" forName="parTx3" refType="h" fact="0.65"/>
                  <dgm:constr type="w" for="ch" forName="parTx3" refType="w" fact="0.3081"/>
                  <dgm:constr type="h" for="ch" forName="parTx3" refType="h" fact="0.0962"/>
                  <dgm:constr type="ctrX" for="ch" forName="picture3" refType="w" fact="0.385"/>
                  <dgm:constr type="ctrY" for="ch" forName="picture3" refType="h" fact="0.6389"/>
                  <dgm:constr type="w" for="ch" forName="picture3" refType="w" fact="0.1429"/>
                  <dgm:constr type="h" for="ch" forName="picture3" refType="h" fact="0.1663"/>
                  <dgm:constr type="r" for="ch" forName="parTx4" refType="w" fact="0.2943"/>
                  <dgm:constr type="t" for="ch" forName="parTx4" refType="h" fact="0.4388"/>
                  <dgm:constr type="w" for="ch" forName="parTx4" refType="w" fact="0.3081"/>
                  <dgm:constr type="h" for="ch" forName="parTx4" refType="h" fact="0.0962"/>
                  <dgm:constr type="ctrX" for="ch" forName="picture4" refType="w" fact="0.3083"/>
                  <dgm:constr type="ctrY" for="ch" forName="picture4" refType="h" fact="0.4277"/>
                  <dgm:constr type="w" for="ch" forName="picture4" refType="w" fact="0.1429"/>
                  <dgm:constr type="h" for="ch" forName="picture4" refType="h" fact="0.1663"/>
                  <dgm:constr type="r" for="ch" forName="parTx5" refType="w" fact="0.2516"/>
                  <dgm:constr type="t" for="ch" forName="parTx5" refType="h" fact="0.2238"/>
                  <dgm:constr type="w" for="ch" forName="parTx5" refType="w" fact="0.3081"/>
                  <dgm:constr type="h" for="ch" forName="parTx5" refType="h" fact="0.0962"/>
                  <dgm:constr type="ctrX" for="ch" forName="picture5" refType="w" fact="0.2656"/>
                  <dgm:constr type="ctrY" for="ch" forName="picture5" refType="h" fact="0.2127"/>
                  <dgm:constr type="w" for="ch" forName="picture5" refType="w" fact="0.1429"/>
                  <dgm:constr type="h" for="ch" forName="picture5" refType="h" fact="0.1663"/>
                </dgm:constrLst>
              </dgm:else>
            </dgm:choose>
          </dgm:else>
        </dgm:choose>
      </dgm:if>
      <dgm:if name="Name52" axis="ch" ptType="node" func="cnt" op="equ" val="6">
        <dgm:choose name="Name53">
          <dgm:if name="Name54" func="var" arg="dir" op="equ" val="norm">
            <dgm:choose name="Name55">
              <dgm:if name="Name56"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3608"/>
                  <dgm:constr type="ctrY" for="ch" forName="dot1" refType="h" fact="0.8839"/>
                  <dgm:constr type="w" for="ch" forName="dot1" refType="userD"/>
                  <dgm:constr type="h" for="ch" forName="dot1" refType="userD"/>
                  <dgm:constr type="ctrX" for="ch" forName="dot2" refType="w" fact="0.3384"/>
                  <dgm:constr type="ctrY" for="ch" forName="dot2" refType="h" fact="0.8967"/>
                  <dgm:constr type="w" for="ch" forName="dot2" refType="userD"/>
                  <dgm:constr type="h" for="ch" forName="dot2" refType="userD"/>
                  <dgm:constr type="ctrX" for="ch" forName="dot3" refType="w" fact="0.3155"/>
                  <dgm:constr type="ctrY" for="ch" forName="dot3" refType="h" fact="0.9076"/>
                  <dgm:constr type="w" for="ch" forName="dot3" refType="userD"/>
                  <dgm:constr type="h" for="ch" forName="dot3" refType="userD"/>
                  <dgm:constr type="ctrX" for="ch" forName="dot4" refType="w" fact="0.2923"/>
                  <dgm:constr type="ctrY" for="ch" forName="dot4" refType="h" fact="0.9165"/>
                  <dgm:constr type="w" for="ch" forName="dot4" refType="userD"/>
                  <dgm:constr type="h" for="ch" forName="dot4" refType="userD"/>
                  <dgm:constr type="ctrX" for="ch" forName="dot5" refType="w" fact="0.2688"/>
                  <dgm:constr type="ctrY" for="ch" forName="dot5" refType="h" fact="0.9234"/>
                  <dgm:constr type="w" for="ch" forName="dot5" refType="userD"/>
                  <dgm:constr type="h" for="ch" forName="dot5" refType="userD"/>
                  <dgm:constr type="ctrX" for="ch" forName="dot6" refType="w" fact="0.4883"/>
                  <dgm:constr type="ctrY" for="ch" forName="dot6" refType="h" fact="0.764"/>
                  <dgm:constr type="w" for="ch" forName="dot6" refType="userD"/>
                  <dgm:constr type="h" for="ch" forName="dot6" refType="userD"/>
                  <dgm:constr type="ctrX" for="ch" forName="dot7" refType="w" fact="0.4695"/>
                  <dgm:constr type="ctrY" for="ch" forName="dot7" refType="h" fact="0.7878"/>
                  <dgm:constr type="w" for="ch" forName="dot7" refType="userD"/>
                  <dgm:constr type="h" for="ch" forName="dot7" refType="userD"/>
                  <dgm:constr type="ctrX" for="ch" forName="dot8" refType="w" fact="0.5696"/>
                  <dgm:constr type="ctrY" for="ch" forName="dot8" refType="h" fact="0.6227"/>
                  <dgm:constr type="w" for="ch" forName="dot8" refType="userD"/>
                  <dgm:constr type="h" for="ch" forName="dot8" refType="userD"/>
                  <dgm:constr type="ctrX" for="ch" forName="dot9" refType="w" fact="0.6247"/>
                  <dgm:constr type="ctrY" for="ch" forName="dot9" refType="h" fact="0.4556"/>
                  <dgm:constr type="w" for="ch" forName="dot9" refType="userD"/>
                  <dgm:constr type="h" for="ch" forName="dot9" refType="userD"/>
                  <dgm:constr type="ctrX" for="ch" forName="dot10" refType="w" fact="0.6509"/>
                  <dgm:constr type="ctrY" for="ch" forName="dot10" refType="h" fact="0.2816"/>
                  <dgm:constr type="w" for="ch" forName="dot10" refType="userD"/>
                  <dgm:constr type="h" for="ch" forName="dot10" refType="userD"/>
                  <dgm:constr type="ctrX" for="ch" forName="dotArrow1" refType="w" fact="0.6281"/>
                  <dgm:constr type="ctrY" for="ch" forName="dotArrow1" refType="h" fact="0.0748"/>
                  <dgm:constr type="w" for="ch" forName="dotArrow1" refType="userD"/>
                  <dgm:constr type="h" for="ch" forName="dotArrow1" refType="userD"/>
                  <dgm:constr type="ctrX" for="ch" forName="dotArrow2" refType="w" fact="0.6437"/>
                  <dgm:constr type="ctrY" for="ch" forName="dotArrow2" refType="h" fact="0.0581"/>
                  <dgm:constr type="w" for="ch" forName="dotArrow2" refType="userD"/>
                  <dgm:constr type="h" for="ch" forName="dotArrow2" refType="userD"/>
                  <dgm:constr type="ctrX" for="ch" forName="dotArrow3" refType="w" fact="0.6593"/>
                  <dgm:constr type="ctrY" for="ch" forName="dotArrow3" refType="h" fact="0.0414"/>
                  <dgm:constr type="w" for="ch" forName="dotArrow3" refType="userD"/>
                  <dgm:constr type="h" for="ch" forName="dotArrow3" refType="userD"/>
                  <dgm:constr type="ctrX" for="ch" forName="dotArrow4" refType="w" fact="0.675"/>
                  <dgm:constr type="ctrY" for="ch" forName="dotArrow4" refType="h" fact="0.0581"/>
                  <dgm:constr type="w" for="ch" forName="dotArrow4" refType="userD"/>
                  <dgm:constr type="h" for="ch" forName="dotArrow4" refType="userD"/>
                  <dgm:constr type="ctrX" for="ch" forName="dotArrow5" refType="w" fact="0.6906"/>
                  <dgm:constr type="ctrY" for="ch" forName="dotArrow5" refType="h" fact="0.0748"/>
                  <dgm:constr type="w" for="ch" forName="dotArrow5" refType="userD"/>
                  <dgm:constr type="h" for="ch" forName="dotArrow5" refType="userD"/>
                  <dgm:constr type="ctrX" for="ch" forName="dotArrow6" refType="w" fact="0.6593"/>
                  <dgm:constr type="ctrY" for="ch" forName="dotArrow6" refType="h" fact="0.0766"/>
                  <dgm:constr type="w" for="ch" forName="dotArrow6" refType="userD"/>
                  <dgm:constr type="h" for="ch" forName="dotArrow6" refType="userD"/>
                  <dgm:constr type="ctrX" for="ch" forName="dotArrow7" refType="w" fact="0.6593"/>
                  <dgm:constr type="ctrY" for="ch" forName="dotArrow7" refType="h" fact="0.1118"/>
                  <dgm:constr type="w" for="ch" forName="dotArrow7" refType="userD"/>
                  <dgm:constr type="h" for="ch" forName="dotArrow7" refType="userD"/>
                  <dgm:constr type="l" for="ch" forName="parTx1" refType="w" fact="0.2091"/>
                  <dgm:constr type="t" for="ch" forName="parTx1" refType="h" fact="0.9433"/>
                  <dgm:constr type="w" for="ch" forName="parTx1" refType="w" fact="0.2275"/>
                  <dgm:constr type="h" for="ch" forName="parTx1" refType="h" fact="0.0811"/>
                  <dgm:constr type="ctrX" for="ch" forName="picture1" refType="w" fact="0.1988"/>
                  <dgm:constr type="ctrY" for="ch" forName="picture1" refType="h" fact="0.9322"/>
                  <dgm:constr type="w" for="ch" forName="picture1" refType="w" fact="0.1055"/>
                  <dgm:constr type="h" for="ch" forName="picture1" refType="h" fact="0.140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273"/>
                  <dgm:constr type="t" for="ch" forName="parTx2" refType="h" fact="0.8468"/>
                  <dgm:constr type="w" for="ch" forName="parTx2" refType="w" fact="0.2275"/>
                  <dgm:constr type="h" for="ch" forName="parTx2" refType="h" fact="0.0811"/>
                  <dgm:constr type="ctrX" for="ch" forName="picture2" refType="w" fact="0.4169"/>
                  <dgm:constr type="ctrY" for="ch" forName="picture2" refType="h" fact="0.8357"/>
                  <dgm:constr type="w" for="ch" forName="picture2" refType="w" fact="0.1055"/>
                  <dgm:constr type="h" for="ch" forName="picture2" refType="h" fact="0.140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349"/>
                  <dgm:constr type="t" for="ch" forName="parTx3" refType="h" fact="0.7023"/>
                  <dgm:constr type="w" for="ch" forName="parTx3" refType="w" fact="0.2275"/>
                  <dgm:constr type="h" for="ch" forName="parTx3" refType="h" fact="0.0811"/>
                  <dgm:constr type="ctrX" for="ch" forName="picture3" refType="w" fact="0.5245"/>
                  <dgm:constr type="ctrY" for="ch" forName="picture3" refType="h" fact="0.6912"/>
                  <dgm:constr type="w" for="ch" forName="picture3" refType="w" fact="0.1055"/>
                  <dgm:constr type="h" for="ch" forName="picture3" refType="h" fact="0.140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998"/>
                  <dgm:constr type="t" for="ch" forName="parTx4" refType="h" fact="0.5441"/>
                  <dgm:constr type="w" for="ch" forName="parTx4" refType="w" fact="0.2275"/>
                  <dgm:constr type="h" for="ch" forName="parTx4" refType="h" fact="0.0811"/>
                  <dgm:constr type="ctrX" for="ch" forName="picture4" refType="w" fact="0.5894"/>
                  <dgm:constr type="ctrY" for="ch" forName="picture4" refType="h" fact="0.533"/>
                  <dgm:constr type="w" for="ch" forName="picture4" refType="w" fact="0.1055"/>
                  <dgm:constr type="h" for="ch" forName="picture4" refType="h" fact="0.140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416"/>
                  <dgm:constr type="t" for="ch" forName="parTx5" refType="h" fact="0.3737"/>
                  <dgm:constr type="w" for="ch" forName="parTx5" refType="w" fact="0.2275"/>
                  <dgm:constr type="h" for="ch" forName="parTx5" refType="h" fact="0.0811"/>
                  <dgm:constr type="ctrX" for="ch" forName="picture5" refType="w" fact="0.6313"/>
                  <dgm:constr type="ctrY" for="ch" forName="picture5" refType="h" fact="0.3626"/>
                  <dgm:constr type="w" for="ch" forName="picture5" refType="w" fact="0.1055"/>
                  <dgm:constr type="h" for="ch" forName="picture5" refType="h" fact="0.1403"/>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644"/>
                  <dgm:constr type="t" for="ch" forName="parTx6" refType="h" fact="0.2061"/>
                  <dgm:constr type="w" for="ch" forName="parTx6" refType="w" fact="0.2275"/>
                  <dgm:constr type="h" for="ch" forName="parTx6" refType="h" fact="0.0811"/>
                  <dgm:constr type="ctrX" for="ch" forName="picture6" refType="w" fact="0.6541"/>
                  <dgm:constr type="ctrY" for="ch" forName="picture6" refType="h" fact="0.195"/>
                  <dgm:constr type="w" for="ch" forName="picture6" refType="w" fact="0.1055"/>
                  <dgm:constr type="h" for="ch" forName="picture6" refType="h" fact="0.1403"/>
                  <dgm:constr type="l" for="ch" forName="desTx6" refType="r" refFor="ch" refForName="parTx6"/>
                  <dgm:constr type="r" for="ch" forName="desTx6" refType="w"/>
                  <dgm:constr type="t" for="ch" forName="desTx6" refType="t" refFor="ch" refForName="parTx6"/>
                  <dgm:constr type="h" for="ch" forName="desTx6" refType="h" refFor="ch" refForName="parTx6"/>
                </dgm:constrLst>
              </dgm:if>
              <dgm:else name="Name57">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4276"/>
                  <dgm:constr type="ctrY" for="ch" forName="dot1" refType="h" fact="0.8839"/>
                  <dgm:constr type="w" for="ch" forName="dot1" refType="userD"/>
                  <dgm:constr type="h" for="ch" forName="dot1" refType="userD"/>
                  <dgm:constr type="ctrX" for="ch" forName="dot2" refType="w" fact="0.401"/>
                  <dgm:constr type="ctrY" for="ch" forName="dot2" refType="h" fact="0.8967"/>
                  <dgm:constr type="w" for="ch" forName="dot2" refType="userD"/>
                  <dgm:constr type="h" for="ch" forName="dot2" refType="userD"/>
                  <dgm:constr type="ctrX" for="ch" forName="dot3" refType="w" fact="0.3739"/>
                  <dgm:constr type="ctrY" for="ch" forName="dot3" refType="h" fact="0.9076"/>
                  <dgm:constr type="w" for="ch" forName="dot3" refType="userD"/>
                  <dgm:constr type="h" for="ch" forName="dot3" refType="userD"/>
                  <dgm:constr type="ctrX" for="ch" forName="dot4" refType="w" fact="0.3464"/>
                  <dgm:constr type="ctrY" for="ch" forName="dot4" refType="h" fact="0.9165"/>
                  <dgm:constr type="w" for="ch" forName="dot4" refType="userD"/>
                  <dgm:constr type="h" for="ch" forName="dot4" refType="userD"/>
                  <dgm:constr type="ctrX" for="ch" forName="dot5" refType="w" fact="0.3186"/>
                  <dgm:constr type="ctrY" for="ch" forName="dot5" refType="h" fact="0.9234"/>
                  <dgm:constr type="w" for="ch" forName="dot5" refType="userD"/>
                  <dgm:constr type="h" for="ch" forName="dot5" refType="userD"/>
                  <dgm:constr type="ctrX" for="ch" forName="dot6" refType="w" fact="0.5786"/>
                  <dgm:constr type="ctrY" for="ch" forName="dot6" refType="h" fact="0.764"/>
                  <dgm:constr type="w" for="ch" forName="dot6" refType="userD"/>
                  <dgm:constr type="h" for="ch" forName="dot6" refType="userD"/>
                  <dgm:constr type="ctrX" for="ch" forName="dot7" refType="w" fact="0.5564"/>
                  <dgm:constr type="ctrY" for="ch" forName="dot7" refType="h" fact="0.7878"/>
                  <dgm:constr type="w" for="ch" forName="dot7" refType="userD"/>
                  <dgm:constr type="h" for="ch" forName="dot7" refType="userD"/>
                  <dgm:constr type="ctrX" for="ch" forName="dot8" refType="w" fact="0.675"/>
                  <dgm:constr type="ctrY" for="ch" forName="dot8" refType="h" fact="0.6227"/>
                  <dgm:constr type="w" for="ch" forName="dot8" refType="userD"/>
                  <dgm:constr type="h" for="ch" forName="dot8" refType="userD"/>
                  <dgm:constr type="ctrX" for="ch" forName="dot9" refType="w" fact="0.7403"/>
                  <dgm:constr type="ctrY" for="ch" forName="dot9" refType="h" fact="0.4556"/>
                  <dgm:constr type="w" for="ch" forName="dot9" refType="userD"/>
                  <dgm:constr type="h" for="ch" forName="dot9" refType="userD"/>
                  <dgm:constr type="ctrX" for="ch" forName="dot10" refType="w" fact="0.7714"/>
                  <dgm:constr type="ctrY" for="ch" forName="dot10" refType="h" fact="0.2816"/>
                  <dgm:constr type="w" for="ch" forName="dot10" refType="userD"/>
                  <dgm:constr type="h" for="ch" forName="dot10" refType="userD"/>
                  <dgm:constr type="ctrX" for="ch" forName="dotArrow1" refType="w" fact="0.7443"/>
                  <dgm:constr type="ctrY" for="ch" forName="dotArrow1" refType="h" fact="0.0748"/>
                  <dgm:constr type="w" for="ch" forName="dotArrow1" refType="userD"/>
                  <dgm:constr type="h" for="ch" forName="dotArrow1" refType="userD"/>
                  <dgm:constr type="ctrX" for="ch" forName="dotArrow2" refType="w" fact="0.7628"/>
                  <dgm:constr type="ctrY" for="ch" forName="dotArrow2" refType="h" fact="0.0581"/>
                  <dgm:constr type="w" for="ch" forName="dotArrow2" refType="userD"/>
                  <dgm:constr type="h" for="ch" forName="dotArrow2" refType="userD"/>
                  <dgm:constr type="ctrX" for="ch" forName="dotArrow3" refType="w" fact="0.7814"/>
                  <dgm:constr type="ctrY" for="ch" forName="dotArrow3" refType="h" fact="0.0414"/>
                  <dgm:constr type="w" for="ch" forName="dotArrow3" refType="userD"/>
                  <dgm:constr type="h" for="ch" forName="dotArrow3" refType="userD"/>
                  <dgm:constr type="ctrX" for="ch" forName="dotArrow4" refType="w" fact="0.7999"/>
                  <dgm:constr type="ctrY" for="ch" forName="dotArrow4" refType="h" fact="0.0581"/>
                  <dgm:constr type="w" for="ch" forName="dotArrow4" refType="userD"/>
                  <dgm:constr type="h" for="ch" forName="dotArrow4" refType="userD"/>
                  <dgm:constr type="ctrX" for="ch" forName="dotArrow5" refType="w" fact="0.8184"/>
                  <dgm:constr type="ctrY" for="ch" forName="dotArrow5" refType="h" fact="0.0748"/>
                  <dgm:constr type="w" for="ch" forName="dotArrow5" refType="userD"/>
                  <dgm:constr type="h" for="ch" forName="dotArrow5" refType="userD"/>
                  <dgm:constr type="ctrX" for="ch" forName="dotArrow6" refType="w" fact="0.7814"/>
                  <dgm:constr type="ctrY" for="ch" forName="dotArrow6" refType="h" fact="0.0766"/>
                  <dgm:constr type="w" for="ch" forName="dotArrow6" refType="userD"/>
                  <dgm:constr type="h" for="ch" forName="dotArrow6" refType="userD"/>
                  <dgm:constr type="ctrX" for="ch" forName="dotArrow7" refType="w" fact="0.7814"/>
                  <dgm:constr type="ctrY" for="ch" forName="dotArrow7" refType="h" fact="0.1118"/>
                  <dgm:constr type="w" for="ch" forName="dotArrow7" refType="userD"/>
                  <dgm:constr type="h" for="ch" forName="dotArrow7" refType="userD"/>
                  <dgm:constr type="l" for="ch" forName="parTx1" refType="w" fact="0.2479"/>
                  <dgm:constr type="t" for="ch" forName="parTx1" refType="h" fact="0.9416"/>
                  <dgm:constr type="w" for="ch" forName="parTx1" refType="w" fact="0.2696"/>
                  <dgm:constr type="h" for="ch" forName="parTx1" refType="h" fact="0.0811"/>
                  <dgm:constr type="ctrX" for="ch" forName="picture1" refType="w" fact="0.2356"/>
                  <dgm:constr type="ctrY" for="ch" forName="picture1" refType="h" fact="0.9322"/>
                  <dgm:constr type="w" for="ch" forName="picture1" refType="w" fact="0.125"/>
                  <dgm:constr type="h" for="ch" forName="picture1" refType="h" fact="0.1403"/>
                  <dgm:constr type="l" for="ch" forName="parTx2" refType="w" fact="0.5064"/>
                  <dgm:constr type="t" for="ch" forName="parTx2" refType="h" fact="0.8451"/>
                  <dgm:constr type="w" for="ch" forName="parTx2" refType="w" fact="0.2696"/>
                  <dgm:constr type="h" for="ch" forName="parTx2" refType="h" fact="0.0811"/>
                  <dgm:constr type="ctrX" for="ch" forName="picture2" refType="w" fact="0.4941"/>
                  <dgm:constr type="ctrY" for="ch" forName="picture2" refType="h" fact="0.8357"/>
                  <dgm:constr type="w" for="ch" forName="picture2" refType="w" fact="0.125"/>
                  <dgm:constr type="h" for="ch" forName="picture2" refType="h" fact="0.1403"/>
                  <dgm:constr type="l" for="ch" forName="parTx3" refType="w" fact="0.6339"/>
                  <dgm:constr type="t" for="ch" forName="parTx3" refType="h" fact="0.7006"/>
                  <dgm:constr type="w" for="ch" forName="parTx3" refType="w" fact="0.2696"/>
                  <dgm:constr type="h" for="ch" forName="parTx3" refType="h" fact="0.0811"/>
                  <dgm:constr type="ctrX" for="ch" forName="picture3" refType="w" fact="0.6216"/>
                  <dgm:constr type="ctrY" for="ch" forName="picture3" refType="h" fact="0.6912"/>
                  <dgm:constr type="w" for="ch" forName="picture3" refType="w" fact="0.125"/>
                  <dgm:constr type="h" for="ch" forName="picture3" refType="h" fact="0.1403"/>
                  <dgm:constr type="l" for="ch" forName="parTx4" refType="w" fact="0.7108"/>
                  <dgm:constr type="t" for="ch" forName="parTx4" refType="h" fact="0.5424"/>
                  <dgm:constr type="w" for="ch" forName="parTx4" refType="w" fact="0.2696"/>
                  <dgm:constr type="h" for="ch" forName="parTx4" refType="h" fact="0.0811"/>
                  <dgm:constr type="ctrX" for="ch" forName="picture4" refType="w" fact="0.6985"/>
                  <dgm:constr type="ctrY" for="ch" forName="picture4" refType="h" fact="0.533"/>
                  <dgm:constr type="w" for="ch" forName="picture4" refType="w" fact="0.125"/>
                  <dgm:constr type="h" for="ch" forName="picture4" refType="h" fact="0.1403"/>
                  <dgm:constr type="l" for="ch" forName="parTx5" refType="w" fact="0.7604"/>
                  <dgm:constr type="t" for="ch" forName="parTx5" refType="h" fact="0.372"/>
                  <dgm:constr type="w" for="ch" forName="parTx5" refType="w" fact="0.2696"/>
                  <dgm:constr type="h" for="ch" forName="parTx5" refType="h" fact="0.0811"/>
                  <dgm:constr type="ctrX" for="ch" forName="picture5" refType="w" fact="0.7481"/>
                  <dgm:constr type="ctrY" for="ch" forName="picture5" refType="h" fact="0.3626"/>
                  <dgm:constr type="w" for="ch" forName="picture5" refType="w" fact="0.125"/>
                  <dgm:constr type="h" for="ch" forName="picture5" refType="h" fact="0.1403"/>
                  <dgm:constr type="l" for="ch" forName="parTx6" refType="w" fact="0.7874"/>
                  <dgm:constr type="t" for="ch" forName="parTx6" refType="h" fact="0.2044"/>
                  <dgm:constr type="w" for="ch" forName="parTx6" refType="w" fact="0.2696"/>
                  <dgm:constr type="h" for="ch" forName="parTx6" refType="h" fact="0.0811"/>
                  <dgm:constr type="ctrX" for="ch" forName="picture6" refType="w" fact="0.7751"/>
                  <dgm:constr type="ctrY" for="ch" forName="picture6" refType="h" fact="0.195"/>
                  <dgm:constr type="w" for="ch" forName="picture6" refType="w" fact="0.125"/>
                  <dgm:constr type="h" for="ch" forName="picture6" refType="h" fact="0.1403"/>
                </dgm:constrLst>
              </dgm:else>
            </dgm:choose>
          </dgm:if>
          <dgm:else name="Name58">
            <dgm:choose name="Name59">
              <dgm:if name="Name60"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6392"/>
                  <dgm:constr type="ctrY" for="ch" forName="dot1" refType="h" fact="0.8839"/>
                  <dgm:constr type="w" for="ch" forName="dot1" refType="userD"/>
                  <dgm:constr type="h" for="ch" forName="dot1" refType="userD"/>
                  <dgm:constr type="ctrX" for="ch" forName="dot2" refType="w" fact="0.6616"/>
                  <dgm:constr type="ctrY" for="ch" forName="dot2" refType="h" fact="0.8967"/>
                  <dgm:constr type="w" for="ch" forName="dot2" refType="userD"/>
                  <dgm:constr type="h" for="ch" forName="dot2" refType="userD"/>
                  <dgm:constr type="ctrX" for="ch" forName="dot3" refType="w" fact="0.6845"/>
                  <dgm:constr type="ctrY" for="ch" forName="dot3" refType="h" fact="0.9076"/>
                  <dgm:constr type="w" for="ch" forName="dot3" refType="userD"/>
                  <dgm:constr type="h" for="ch" forName="dot3" refType="userD"/>
                  <dgm:constr type="ctrX" for="ch" forName="dot4" refType="w" fact="0.7077"/>
                  <dgm:constr type="ctrY" for="ch" forName="dot4" refType="h" fact="0.9165"/>
                  <dgm:constr type="w" for="ch" forName="dot4" refType="userD"/>
                  <dgm:constr type="h" for="ch" forName="dot4" refType="userD"/>
                  <dgm:constr type="ctrX" for="ch" forName="dot5" refType="w" fact="0.7312"/>
                  <dgm:constr type="ctrY" for="ch" forName="dot5" refType="h" fact="0.9234"/>
                  <dgm:constr type="w" for="ch" forName="dot5" refType="userD"/>
                  <dgm:constr type="h" for="ch" forName="dot5" refType="userD"/>
                  <dgm:constr type="ctrX" for="ch" forName="dot6" refType="w" fact="0.5117"/>
                  <dgm:constr type="ctrY" for="ch" forName="dot6" refType="h" fact="0.764"/>
                  <dgm:constr type="w" for="ch" forName="dot6" refType="userD"/>
                  <dgm:constr type="h" for="ch" forName="dot6" refType="userD"/>
                  <dgm:constr type="ctrX" for="ch" forName="dot7" refType="w" fact="0.5305"/>
                  <dgm:constr type="ctrY" for="ch" forName="dot7" refType="h" fact="0.7878"/>
                  <dgm:constr type="w" for="ch" forName="dot7" refType="userD"/>
                  <dgm:constr type="h" for="ch" forName="dot7" refType="userD"/>
                  <dgm:constr type="ctrX" for="ch" forName="dot8" refType="w" fact="0.4304"/>
                  <dgm:constr type="ctrY" for="ch" forName="dot8" refType="h" fact="0.6227"/>
                  <dgm:constr type="w" for="ch" forName="dot8" refType="userD"/>
                  <dgm:constr type="h" for="ch" forName="dot8" refType="userD"/>
                  <dgm:constr type="ctrX" for="ch" forName="dot9" refType="w" fact="0.3753"/>
                  <dgm:constr type="ctrY" for="ch" forName="dot9" refType="h" fact="0.4556"/>
                  <dgm:constr type="w" for="ch" forName="dot9" refType="userD"/>
                  <dgm:constr type="h" for="ch" forName="dot9" refType="userD"/>
                  <dgm:constr type="ctrX" for="ch" forName="dot10" refType="w" fact="0.3491"/>
                  <dgm:constr type="ctrY" for="ch" forName="dot10" refType="h" fact="0.2816"/>
                  <dgm:constr type="w" for="ch" forName="dot10" refType="userD"/>
                  <dgm:constr type="h" for="ch" forName="dot10" refType="userD"/>
                  <dgm:constr type="ctrX" for="ch" forName="dotArrow1" refType="w" fact="0.3719"/>
                  <dgm:constr type="ctrY" for="ch" forName="dotArrow1" refType="h" fact="0.0748"/>
                  <dgm:constr type="w" for="ch" forName="dotArrow1" refType="userD"/>
                  <dgm:constr type="h" for="ch" forName="dotArrow1" refType="userD"/>
                  <dgm:constr type="ctrX" for="ch" forName="dotArrow2" refType="w" fact="0.3563"/>
                  <dgm:constr type="ctrY" for="ch" forName="dotArrow2" refType="h" fact="0.0581"/>
                  <dgm:constr type="w" for="ch" forName="dotArrow2" refType="userD"/>
                  <dgm:constr type="h" for="ch" forName="dotArrow2" refType="userD"/>
                  <dgm:constr type="ctrX" for="ch" forName="dotArrow3" refType="w" fact="0.3407"/>
                  <dgm:constr type="ctrY" for="ch" forName="dotArrow3" refType="h" fact="0.0414"/>
                  <dgm:constr type="w" for="ch" forName="dotArrow3" refType="userD"/>
                  <dgm:constr type="h" for="ch" forName="dotArrow3" refType="userD"/>
                  <dgm:constr type="ctrX" for="ch" forName="dotArrow4" refType="w" fact="0.325"/>
                  <dgm:constr type="ctrY" for="ch" forName="dotArrow4" refType="h" fact="0.0581"/>
                  <dgm:constr type="w" for="ch" forName="dotArrow4" refType="userD"/>
                  <dgm:constr type="h" for="ch" forName="dotArrow4" refType="userD"/>
                  <dgm:constr type="ctrX" for="ch" forName="dotArrow5" refType="w" fact="0.3094"/>
                  <dgm:constr type="ctrY" for="ch" forName="dotArrow5" refType="h" fact="0.0748"/>
                  <dgm:constr type="w" for="ch" forName="dotArrow5" refType="userD"/>
                  <dgm:constr type="h" for="ch" forName="dotArrow5" refType="userD"/>
                  <dgm:constr type="ctrX" for="ch" forName="dotArrow6" refType="w" fact="0.3407"/>
                  <dgm:constr type="ctrY" for="ch" forName="dotArrow6" refType="h" fact="0.0766"/>
                  <dgm:constr type="w" for="ch" forName="dotArrow6" refType="userD"/>
                  <dgm:constr type="h" for="ch" forName="dotArrow6" refType="userD"/>
                  <dgm:constr type="ctrX" for="ch" forName="dotArrow7" refType="w" fact="0.3407"/>
                  <dgm:constr type="ctrY" for="ch" forName="dotArrow7" refType="h" fact="0.1118"/>
                  <dgm:constr type="w" for="ch" forName="dotArrow7" refType="userD"/>
                  <dgm:constr type="h" for="ch" forName="dotArrow7" refType="userD"/>
                  <dgm:constr type="r" for="ch" forName="parTx1" refType="w" fact="0.7909"/>
                  <dgm:constr type="t" for="ch" forName="parTx1" refType="h" fact="0.9433"/>
                  <dgm:constr type="w" for="ch" forName="parTx1" refType="w" fact="0.2275"/>
                  <dgm:constr type="h" for="ch" forName="parTx1" refType="h" fact="0.0811"/>
                  <dgm:constr type="ctrX" for="ch" forName="picture1" refType="w" fact="0.8012"/>
                  <dgm:constr type="ctrY" for="ch" forName="picture1" refType="h" fact="0.9322"/>
                  <dgm:constr type="w" for="ch" forName="picture1" refType="w" fact="0.1055"/>
                  <dgm:constr type="h" for="ch" forName="picture1" refType="h" fact="0.140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727"/>
                  <dgm:constr type="t" for="ch" forName="parTx2" refType="h" fact="0.8468"/>
                  <dgm:constr type="w" for="ch" forName="parTx2" refType="w" fact="0.2275"/>
                  <dgm:constr type="h" for="ch" forName="parTx2" refType="h" fact="0.0811"/>
                  <dgm:constr type="ctrX" for="ch" forName="picture2" refType="w" fact="0.5831"/>
                  <dgm:constr type="ctrY" for="ch" forName="picture2" refType="h" fact="0.8357"/>
                  <dgm:constr type="w" for="ch" forName="picture2" refType="w" fact="0.1055"/>
                  <dgm:constr type="h" for="ch" forName="picture2" refType="h" fact="0.140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651"/>
                  <dgm:constr type="t" for="ch" forName="parTx3" refType="h" fact="0.7023"/>
                  <dgm:constr type="w" for="ch" forName="parTx3" refType="w" fact="0.2275"/>
                  <dgm:constr type="h" for="ch" forName="parTx3" refType="h" fact="0.0811"/>
                  <dgm:constr type="ctrX" for="ch" forName="picture3" refType="w" fact="0.4755"/>
                  <dgm:constr type="ctrY" for="ch" forName="picture3" refType="h" fact="0.6912"/>
                  <dgm:constr type="w" for="ch" forName="picture3" refType="w" fact="0.1055"/>
                  <dgm:constr type="h" for="ch" forName="picture3" refType="h" fact="0.140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002"/>
                  <dgm:constr type="t" for="ch" forName="parTx4" refType="h" fact="0.5441"/>
                  <dgm:constr type="w" for="ch" forName="parTx4" refType="w" fact="0.2275"/>
                  <dgm:constr type="h" for="ch" forName="parTx4" refType="h" fact="0.0811"/>
                  <dgm:constr type="ctrX" for="ch" forName="picture4" refType="w" fact="0.4106"/>
                  <dgm:constr type="ctrY" for="ch" forName="picture4" refType="h" fact="0.533"/>
                  <dgm:constr type="w" for="ch" forName="picture4" refType="w" fact="0.1055"/>
                  <dgm:constr type="h" for="ch" forName="picture4" refType="h" fact="0.140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584"/>
                  <dgm:constr type="t" for="ch" forName="parTx5" refType="h" fact="0.3737"/>
                  <dgm:constr type="w" for="ch" forName="parTx5" refType="w" fact="0.2275"/>
                  <dgm:constr type="h" for="ch" forName="parTx5" refType="h" fact="0.0811"/>
                  <dgm:constr type="ctrX" for="ch" forName="picture5" refType="w" fact="0.3687"/>
                  <dgm:constr type="ctrY" for="ch" forName="picture5" refType="h" fact="0.3626"/>
                  <dgm:constr type="w" for="ch" forName="picture5" refType="w" fact="0.1055"/>
                  <dgm:constr type="h" for="ch" forName="picture5" refType="h" fact="0.1403"/>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356"/>
                  <dgm:constr type="t" for="ch" forName="parTx6" refType="h" fact="0.2061"/>
                  <dgm:constr type="w" for="ch" forName="parTx6" refType="w" fact="0.2275"/>
                  <dgm:constr type="h" for="ch" forName="parTx6" refType="h" fact="0.0811"/>
                  <dgm:constr type="ctrX" for="ch" forName="picture6" refType="w" fact="0.3459"/>
                  <dgm:constr type="ctrY" for="ch" forName="picture6" refType="h" fact="0.195"/>
                  <dgm:constr type="w" for="ch" forName="picture6" refType="w" fact="0.1055"/>
                  <dgm:constr type="h" for="ch" forName="picture6" refType="h" fact="0.1403"/>
                  <dgm:constr type="r" for="ch" forName="desTx6" refType="l" refFor="ch" refForName="parTx6"/>
                  <dgm:constr type="l" for="ch" forName="desTx6"/>
                  <dgm:constr type="t" for="ch" forName="desTx6" refType="t" refFor="ch" refForName="parTx6"/>
                  <dgm:constr type="h" for="ch" forName="desTx6" refType="h" refFor="ch" refForName="parTx6"/>
                </dgm:constrLst>
              </dgm:if>
              <dgm:else name="Name61">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5724"/>
                  <dgm:constr type="ctrY" for="ch" forName="dot1" refType="h" fact="0.8839"/>
                  <dgm:constr type="w" for="ch" forName="dot1" refType="userD"/>
                  <dgm:constr type="h" for="ch" forName="dot1" refType="userD"/>
                  <dgm:constr type="ctrX" for="ch" forName="dot2" refType="w" fact="0.599"/>
                  <dgm:constr type="ctrY" for="ch" forName="dot2" refType="h" fact="0.8967"/>
                  <dgm:constr type="w" for="ch" forName="dot2" refType="userD"/>
                  <dgm:constr type="h" for="ch" forName="dot2" refType="userD"/>
                  <dgm:constr type="ctrX" for="ch" forName="dot3" refType="w" fact="0.6261"/>
                  <dgm:constr type="ctrY" for="ch" forName="dot3" refType="h" fact="0.9076"/>
                  <dgm:constr type="w" for="ch" forName="dot3" refType="userD"/>
                  <dgm:constr type="h" for="ch" forName="dot3" refType="userD"/>
                  <dgm:constr type="ctrX" for="ch" forName="dot4" refType="w" fact="0.6536"/>
                  <dgm:constr type="ctrY" for="ch" forName="dot4" refType="h" fact="0.9165"/>
                  <dgm:constr type="w" for="ch" forName="dot4" refType="userD"/>
                  <dgm:constr type="h" for="ch" forName="dot4" refType="userD"/>
                  <dgm:constr type="ctrX" for="ch" forName="dot5" refType="w" fact="0.6814"/>
                  <dgm:constr type="ctrY" for="ch" forName="dot5" refType="h" fact="0.9234"/>
                  <dgm:constr type="w" for="ch" forName="dot5" refType="userD"/>
                  <dgm:constr type="h" for="ch" forName="dot5" refType="userD"/>
                  <dgm:constr type="ctrX" for="ch" forName="dot6" refType="w" fact="0.4214"/>
                  <dgm:constr type="ctrY" for="ch" forName="dot6" refType="h" fact="0.764"/>
                  <dgm:constr type="w" for="ch" forName="dot6" refType="userD"/>
                  <dgm:constr type="h" for="ch" forName="dot6" refType="userD"/>
                  <dgm:constr type="ctrX" for="ch" forName="dot7" refType="w" fact="0.4436"/>
                  <dgm:constr type="ctrY" for="ch" forName="dot7" refType="h" fact="0.7878"/>
                  <dgm:constr type="w" for="ch" forName="dot7" refType="userD"/>
                  <dgm:constr type="h" for="ch" forName="dot7" refType="userD"/>
                  <dgm:constr type="ctrX" for="ch" forName="dot8" refType="w" fact="0.325"/>
                  <dgm:constr type="ctrY" for="ch" forName="dot8" refType="h" fact="0.6227"/>
                  <dgm:constr type="w" for="ch" forName="dot8" refType="userD"/>
                  <dgm:constr type="h" for="ch" forName="dot8" refType="userD"/>
                  <dgm:constr type="ctrX" for="ch" forName="dot9" refType="w" fact="0.2597"/>
                  <dgm:constr type="ctrY" for="ch" forName="dot9" refType="h" fact="0.4556"/>
                  <dgm:constr type="w" for="ch" forName="dot9" refType="userD"/>
                  <dgm:constr type="h" for="ch" forName="dot9" refType="userD"/>
                  <dgm:constr type="ctrX" for="ch" forName="dot10" refType="w" fact="0.2286"/>
                  <dgm:constr type="ctrY" for="ch" forName="dot10" refType="h" fact="0.2816"/>
                  <dgm:constr type="w" for="ch" forName="dot10" refType="userD"/>
                  <dgm:constr type="h" for="ch" forName="dot10" refType="userD"/>
                  <dgm:constr type="ctrX" for="ch" forName="dotArrow1" refType="w" fact="0.2557"/>
                  <dgm:constr type="ctrY" for="ch" forName="dotArrow1" refType="h" fact="0.0748"/>
                  <dgm:constr type="w" for="ch" forName="dotArrow1" refType="userD"/>
                  <dgm:constr type="h" for="ch" forName="dotArrow1" refType="userD"/>
                  <dgm:constr type="ctrX" for="ch" forName="dotArrow2" refType="w" fact="0.2372"/>
                  <dgm:constr type="ctrY" for="ch" forName="dotArrow2" refType="h" fact="0.0581"/>
                  <dgm:constr type="w" for="ch" forName="dotArrow2" refType="userD"/>
                  <dgm:constr type="h" for="ch" forName="dotArrow2" refType="userD"/>
                  <dgm:constr type="ctrX" for="ch" forName="dotArrow3" refType="w" fact="0.2187"/>
                  <dgm:constr type="ctrY" for="ch" forName="dotArrow3" refType="h" fact="0.0414"/>
                  <dgm:constr type="w" for="ch" forName="dotArrow3" refType="userD"/>
                  <dgm:constr type="h" for="ch" forName="dotArrow3" refType="userD"/>
                  <dgm:constr type="ctrX" for="ch" forName="dotArrow4" refType="w" fact="0.2001"/>
                  <dgm:constr type="ctrY" for="ch" forName="dotArrow4" refType="h" fact="0.0581"/>
                  <dgm:constr type="w" for="ch" forName="dotArrow4" refType="userD"/>
                  <dgm:constr type="h" for="ch" forName="dotArrow4" refType="userD"/>
                  <dgm:constr type="ctrX" for="ch" forName="dotArrow5" refType="w" fact="0.1816"/>
                  <dgm:constr type="ctrY" for="ch" forName="dotArrow5" refType="h" fact="0.0748"/>
                  <dgm:constr type="w" for="ch" forName="dotArrow5" refType="userD"/>
                  <dgm:constr type="h" for="ch" forName="dotArrow5" refType="userD"/>
                  <dgm:constr type="ctrX" for="ch" forName="dotArrow6" refType="w" fact="0.2187"/>
                  <dgm:constr type="ctrY" for="ch" forName="dotArrow6" refType="h" fact="0.0766"/>
                  <dgm:constr type="w" for="ch" forName="dotArrow6" refType="userD"/>
                  <dgm:constr type="h" for="ch" forName="dotArrow6" refType="userD"/>
                  <dgm:constr type="ctrX" for="ch" forName="dotArrow7" refType="w" fact="0.2187"/>
                  <dgm:constr type="ctrY" for="ch" forName="dotArrow7" refType="h" fact="0.1118"/>
                  <dgm:constr type="w" for="ch" forName="dotArrow7" refType="userD"/>
                  <dgm:constr type="h" for="ch" forName="dotArrow7" refType="userD"/>
                  <dgm:constr type="r" for="ch" forName="parTx1" refType="w" fact="0.7522"/>
                  <dgm:constr type="t" for="ch" forName="parTx1" refType="h" fact="0.9416"/>
                  <dgm:constr type="w" for="ch" forName="parTx1" refType="w" fact="0.2696"/>
                  <dgm:constr type="h" for="ch" forName="parTx1" refType="h" fact="0.0811"/>
                  <dgm:constr type="ctrX" for="ch" forName="picture1" refType="w" fact="0.7644"/>
                  <dgm:constr type="ctrY" for="ch" forName="picture1" refType="h" fact="0.9322"/>
                  <dgm:constr type="w" for="ch" forName="picture1" refType="w" fact="0.125"/>
                  <dgm:constr type="h" for="ch" forName="picture1" refType="h" fact="0.1403"/>
                  <dgm:constr type="r" for="ch" forName="parTx2" refType="w" fact="0.4937"/>
                  <dgm:constr type="t" for="ch" forName="parTx2" refType="h" fact="0.8451"/>
                  <dgm:constr type="w" for="ch" forName="parTx2" refType="w" fact="0.2696"/>
                  <dgm:constr type="h" for="ch" forName="parTx2" refType="h" fact="0.0811"/>
                  <dgm:constr type="ctrX" for="ch" forName="picture2" refType="w" fact="0.5059"/>
                  <dgm:constr type="ctrY" for="ch" forName="picture2" refType="h" fact="0.8357"/>
                  <dgm:constr type="w" for="ch" forName="picture2" refType="w" fact="0.125"/>
                  <dgm:constr type="h" for="ch" forName="picture2" refType="h" fact="0.1403"/>
                  <dgm:constr type="r" for="ch" forName="parTx3" refType="w" fact="0.3662"/>
                  <dgm:constr type="t" for="ch" forName="parTx3" refType="h" fact="0.7006"/>
                  <dgm:constr type="w" for="ch" forName="parTx3" refType="w" fact="0.2696"/>
                  <dgm:constr type="h" for="ch" forName="parTx3" refType="h" fact="0.0811"/>
                  <dgm:constr type="ctrX" for="ch" forName="picture3" refType="w" fact="0.3784"/>
                  <dgm:constr type="ctrY" for="ch" forName="picture3" refType="h" fact="0.6912"/>
                  <dgm:constr type="w" for="ch" forName="picture3" refType="w" fact="0.125"/>
                  <dgm:constr type="h" for="ch" forName="picture3" refType="h" fact="0.1403"/>
                  <dgm:constr type="r" for="ch" forName="parTx4" refType="w" fact="0.2893"/>
                  <dgm:constr type="t" for="ch" forName="parTx4" refType="h" fact="0.5424"/>
                  <dgm:constr type="w" for="ch" forName="parTx4" refType="w" fact="0.2696"/>
                  <dgm:constr type="h" for="ch" forName="parTx4" refType="h" fact="0.0811"/>
                  <dgm:constr type="ctrX" for="ch" forName="picture4" refType="w" fact="0.3015"/>
                  <dgm:constr type="ctrY" for="ch" forName="picture4" refType="h" fact="0.533"/>
                  <dgm:constr type="w" for="ch" forName="picture4" refType="w" fact="0.125"/>
                  <dgm:constr type="h" for="ch" forName="picture4" refType="h" fact="0.1403"/>
                  <dgm:constr type="r" for="ch" forName="parTx5" refType="w" fact="0.2397"/>
                  <dgm:constr type="t" for="ch" forName="parTx5" refType="h" fact="0.372"/>
                  <dgm:constr type="w" for="ch" forName="parTx5" refType="w" fact="0.2696"/>
                  <dgm:constr type="h" for="ch" forName="parTx5" refType="h" fact="0.0811"/>
                  <dgm:constr type="ctrX" for="ch" forName="picture5" refType="w" fact="0.2519"/>
                  <dgm:constr type="ctrY" for="ch" forName="picture5" refType="h" fact="0.3626"/>
                  <dgm:constr type="w" for="ch" forName="picture5" refType="w" fact="0.125"/>
                  <dgm:constr type="h" for="ch" forName="picture5" refType="h" fact="0.1403"/>
                  <dgm:constr type="r" for="ch" forName="parTx6" refType="w" fact="0.2127"/>
                  <dgm:constr type="t" for="ch" forName="parTx6" refType="h" fact="0.2044"/>
                  <dgm:constr type="w" for="ch" forName="parTx6" refType="w" fact="0.2696"/>
                  <dgm:constr type="h" for="ch" forName="parTx6" refType="h" fact="0.0811"/>
                  <dgm:constr type="ctrX" for="ch" forName="picture6" refType="w" fact="0.2249"/>
                  <dgm:constr type="ctrY" for="ch" forName="picture6" refType="h" fact="0.195"/>
                  <dgm:constr type="w" for="ch" forName="picture6" refType="w" fact="0.125"/>
                  <dgm:constr type="h" for="ch" forName="picture6" refType="h" fact="0.1403"/>
                </dgm:constrLst>
              </dgm:else>
            </dgm:choose>
          </dgm:else>
        </dgm:choose>
      </dgm:if>
      <dgm:else name="Name62">
        <dgm:choose name="Name63">
          <dgm:if name="Name64" func="var" arg="dir" op="equ" val="norm">
            <dgm:choose name="Name65">
              <dgm:if name="Name66"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3909"/>
                  <dgm:constr type="ctrY" for="ch" forName="dot1" refType="h" fact="0.8342"/>
                  <dgm:constr type="w" for="ch" forName="dot1" refType="userD"/>
                  <dgm:constr type="h" for="ch" forName="dot1" refType="userD"/>
                  <dgm:constr type="ctrX" for="ch" forName="dot2" refType="w" fact="0.3721"/>
                  <dgm:constr type="ctrY" for="ch" forName="dot2" refType="h" fact="0.8448"/>
                  <dgm:constr type="w" for="ch" forName="dot2" refType="userD"/>
                  <dgm:constr type="h" for="ch" forName="dot2" refType="userD"/>
                  <dgm:constr type="ctrX" for="ch" forName="dot3" refType="w" fact="0.353"/>
                  <dgm:constr type="ctrY" for="ch" forName="dot3" refType="h" fact="0.8539"/>
                  <dgm:constr type="w" for="ch" forName="dot3" refType="userD"/>
                  <dgm:constr type="h" for="ch" forName="dot3" refType="userD"/>
                  <dgm:constr type="ctrX" for="ch" forName="dot4" refType="w" fact="0.3337"/>
                  <dgm:constr type="ctrY" for="ch" forName="dot4" refType="h" fact="0.8615"/>
                  <dgm:constr type="w" for="ch" forName="dot4" refType="userD"/>
                  <dgm:constr type="h" for="ch" forName="dot4" refType="userD"/>
                  <dgm:constr type="ctrX" for="ch" forName="dot5" refType="w" fact="0.3142"/>
                  <dgm:constr type="ctrY" for="ch" forName="dot5" refType="h" fact="0.8676"/>
                  <dgm:constr type="w" for="ch" forName="dot5" refType="userD"/>
                  <dgm:constr type="h" for="ch" forName="dot5" refType="userD"/>
                  <dgm:constr type="ctrX" for="ch" forName="dot6" refType="w" fact="0.5088"/>
                  <dgm:constr type="ctrY" for="ch" forName="dot6" refType="h" fact="0.7255"/>
                  <dgm:constr type="w" for="ch" forName="dot6" refType="userD"/>
                  <dgm:constr type="h" for="ch" forName="dot6" refType="userD"/>
                  <dgm:constr type="ctrX" for="ch" forName="dot7" refType="w" fact="0.4926"/>
                  <dgm:constr type="ctrY" for="ch" forName="dot7" refType="h" fact="0.7454"/>
                  <dgm:constr type="w" for="ch" forName="dot7" refType="userD"/>
                  <dgm:constr type="h" for="ch" forName="dot7" refType="userD"/>
                  <dgm:constr type="ctrX" for="ch" forName="dot8" refType="w" fact="0.5836"/>
                  <dgm:constr type="ctrY" for="ch" forName="dot8" refType="h" fact="0.6026"/>
                  <dgm:constr type="w" for="ch" forName="dot8" refType="userD"/>
                  <dgm:constr type="h" for="ch" forName="dot8" refType="userD"/>
                  <dgm:constr type="ctrX" for="ch" forName="dot9" refType="w" fact="0.6371"/>
                  <dgm:constr type="ctrY" for="ch" forName="dot9" refType="h" fact="0.4632"/>
                  <dgm:constr type="w" for="ch" forName="dot9" refType="userD"/>
                  <dgm:constr type="h" for="ch" forName="dot9" refType="userD"/>
                  <dgm:constr type="ctrX" for="ch" forName="dot10" refType="w" fact="0.6701"/>
                  <dgm:constr type="ctrY" for="ch" forName="dot10" refType="h" fact="0.3187"/>
                  <dgm:constr type="w" for="ch" forName="dot10" refType="userD"/>
                  <dgm:constr type="h" for="ch" forName="dot10" refType="userD"/>
                  <dgm:constr type="ctrX" for="ch" forName="dot11" refType="w" fact="0.6853"/>
                  <dgm:constr type="ctrY" for="ch" forName="dot11" refType="h" fact="0.1763"/>
                  <dgm:constr type="w" for="ch" forName="dot11" refType="userD"/>
                  <dgm:constr type="h" for="ch" forName="dot11" refType="userD"/>
                  <dgm:constr type="ctrX" for="ch" forName="dotArrow1" refType="w" fact="0.6627"/>
                  <dgm:constr type="ctrY" for="ch" forName="dotArrow1" refType="h" fact="-0.0099"/>
                  <dgm:constr type="w" for="ch" forName="dotArrow1" refType="userD"/>
                  <dgm:constr type="h" for="ch" forName="dotArrow1" refType="userD"/>
                  <dgm:constr type="ctrX" for="ch" forName="dotArrow2" refType="w" fact="0.6773"/>
                  <dgm:constr type="ctrY" for="ch" forName="dotArrow2" refType="h" fact="-0.0239"/>
                  <dgm:constr type="w" for="ch" forName="dotArrow2" refType="userD"/>
                  <dgm:constr type="h" for="ch" forName="dotArrow2" refType="userD"/>
                  <dgm:constr type="ctrX" for="ch" forName="dotArrow3" refType="w" fact="0.6919"/>
                  <dgm:constr type="ctrY" for="ch" forName="dotArrow3" refType="h" fact="-0.0378"/>
                  <dgm:constr type="w" for="ch" forName="dotArrow3" refType="userD"/>
                  <dgm:constr type="h" for="ch" forName="dotArrow3" refType="userD"/>
                  <dgm:constr type="ctrX" for="ch" forName="dotArrow4" refType="w" fact="0.7065"/>
                  <dgm:constr type="ctrY" for="ch" forName="dotArrow4" refType="h" fact="-0.0239"/>
                  <dgm:constr type="w" for="ch" forName="dotArrow4" refType="userD"/>
                  <dgm:constr type="h" for="ch" forName="dotArrow4" refType="userD"/>
                  <dgm:constr type="ctrX" for="ch" forName="dotArrow5" refType="w" fact="0.7212"/>
                  <dgm:constr type="ctrY" for="ch" forName="dotArrow5" refType="h" fact="-0.0099"/>
                  <dgm:constr type="w" for="ch" forName="dotArrow5" refType="userD"/>
                  <dgm:constr type="h" for="ch" forName="dotArrow5" refType="userD"/>
                  <dgm:constr type="ctrX" for="ch" forName="dotArrow6" refType="w" fact="0.6919"/>
                  <dgm:constr type="ctrY" for="ch" forName="dotArrow6" refType="h" fact="-0.0084"/>
                  <dgm:constr type="w" for="ch" forName="dotArrow6" refType="userD"/>
                  <dgm:constr type="h" for="ch" forName="dotArrow6" refType="userD"/>
                  <dgm:constr type="ctrX" for="ch" forName="dotArrow7" refType="w" fact="0.6919"/>
                  <dgm:constr type="ctrY" for="ch" forName="dotArrow7" refType="h" fact="0.0211"/>
                  <dgm:constr type="w" for="ch" forName="dotArrow7" refType="userD"/>
                  <dgm:constr type="h" for="ch" forName="dotArrow7" refType="userD"/>
                  <dgm:constr type="l" for="ch" forName="parTx1" refType="w" fact="0.2556"/>
                  <dgm:constr type="t" for="ch" forName="parTx1" refType="h" fact="0.8856"/>
                  <dgm:constr type="w" for="ch" forName="parTx1" refType="w" fact="0.2101"/>
                  <dgm:constr type="h" for="ch" forName="parTx1" refType="h" fact="0.0704"/>
                  <dgm:constr type="ctrX" for="ch" forName="picture1" refType="w" fact="0.246"/>
                  <dgm:constr type="ctrY" for="ch" forName="picture1" refType="h" fact="0.8769"/>
                  <dgm:constr type="w" for="ch" forName="picture1" refType="w" fact="0.0974"/>
                  <dgm:constr type="h" for="ch" forName="picture1" refType="h" fact="0.121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535"/>
                  <dgm:constr type="t" for="ch" forName="parTx2" refType="h" fact="0.7956"/>
                  <dgm:constr type="w" for="ch" forName="parTx2" refType="w" fact="0.2101"/>
                  <dgm:constr type="h" for="ch" forName="parTx2" refType="h" fact="0.0704"/>
                  <dgm:constr type="ctrX" for="ch" forName="picture2" refType="w" fact="0.4439"/>
                  <dgm:constr type="ctrY" for="ch" forName="picture2" refType="h" fact="0.787"/>
                  <dgm:constr type="w" for="ch" forName="picture2" refType="w" fact="0.0974"/>
                  <dgm:constr type="h" for="ch" forName="picture2" refType="h" fact="0.1218"/>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511"/>
                  <dgm:constr type="t" for="ch" forName="parTx3" refType="h" fact="0.673"/>
                  <dgm:constr type="w" for="ch" forName="parTx3" refType="w" fact="0.2101"/>
                  <dgm:constr type="h" for="ch" forName="parTx3" refType="h" fact="0.0704"/>
                  <dgm:constr type="ctrX" for="ch" forName="picture3" refType="w" fact="0.5415"/>
                  <dgm:constr type="ctrY" for="ch" forName="picture3" refType="h" fact="0.6644"/>
                  <dgm:constr type="w" for="ch" forName="picture3" refType="w" fact="0.0974"/>
                  <dgm:constr type="h" for="ch" forName="picture3" refType="h" fact="0.1218"/>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6132"/>
                  <dgm:constr type="t" for="ch" forName="parTx4" refType="h" fact="0.538"/>
                  <dgm:constr type="w" for="ch" forName="parTx4" refType="w" fact="0.2101"/>
                  <dgm:constr type="h" for="ch" forName="parTx4" refType="h" fact="0.0704"/>
                  <dgm:constr type="ctrX" for="ch" forName="picture4" refType="w" fact="0.6037"/>
                  <dgm:constr type="ctrY" for="ch" forName="picture4" refType="h" fact="0.5294"/>
                  <dgm:constr type="w" for="ch" forName="picture4" refType="w" fact="0.0974"/>
                  <dgm:constr type="h" for="ch" forName="picture4" refType="h" fact="0.1218"/>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576"/>
                  <dgm:constr type="t" for="ch" forName="parTx5" refType="h" fact="0.3951"/>
                  <dgm:constr type="w" for="ch" forName="parTx5" refType="w" fact="0.2101"/>
                  <dgm:constr type="h" for="ch" forName="parTx5" refType="h" fact="0.0704"/>
                  <dgm:constr type="ctrX" for="ch" forName="picture5" refType="w" fact="0.648"/>
                  <dgm:constr type="ctrY" for="ch" forName="picture5" refType="h" fact="0.3864"/>
                  <dgm:constr type="w" for="ch" forName="picture5" refType="w" fact="0.0974"/>
                  <dgm:constr type="h" for="ch" forName="picture5" refType="h" fact="0.1218"/>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828"/>
                  <dgm:constr type="t" for="ch" forName="parTx6" refType="h" fact="0.2531"/>
                  <dgm:constr type="w" for="ch" forName="parTx6" refType="w" fact="0.2101"/>
                  <dgm:constr type="h" for="ch" forName="parTx6" refType="h" fact="0.0704"/>
                  <dgm:constr type="ctrX" for="ch" forName="picture6" refType="w" fact="0.6733"/>
                  <dgm:constr type="ctrY" for="ch" forName="picture6" refType="h" fact="0.2444"/>
                  <dgm:constr type="w" for="ch" forName="picture6" refType="w" fact="0.0974"/>
                  <dgm:constr type="h" for="ch" forName="picture6" refType="h" fact="0.1218"/>
                  <dgm:constr type="l" for="ch" forName="desTx6" refType="r" refFor="ch" refForName="parTx6"/>
                  <dgm:constr type="r" for="ch" forName="desTx6" refType="w"/>
                  <dgm:constr type="t" for="ch" forName="desTx6" refType="t" refFor="ch" refForName="parTx6"/>
                  <dgm:constr type="h" for="ch" forName="desTx6" refType="h" refFor="ch" refForName="parTx6"/>
                  <dgm:constr type="l" for="ch" forName="parTx7" refType="w" fact="0.6966"/>
                  <dgm:constr type="t" for="ch" forName="parTx7" refType="h" fact="0.1162"/>
                  <dgm:constr type="w" for="ch" forName="parTx7" refType="w" fact="0.2101"/>
                  <dgm:constr type="h" for="ch" forName="parTx7" refType="h" fact="0.0704"/>
                  <dgm:constr type="ctrX" for="ch" forName="picture7" refType="w" fact="0.6871"/>
                  <dgm:constr type="ctrY" for="ch" forName="picture7" refType="h" fact="0.1075"/>
                  <dgm:constr type="w" for="ch" forName="picture7" refType="w" fact="0.0974"/>
                  <dgm:constr type="h" for="ch" forName="picture7" refType="h" fact="0.1218"/>
                  <dgm:constr type="l" for="ch" forName="desTx7" refType="r" refFor="ch" refForName="parTx7"/>
                  <dgm:constr type="r" for="ch" forName="desTx7" refType="w"/>
                  <dgm:constr type="t" for="ch" forName="desTx7" refType="t" refFor="ch" refForName="parTx7"/>
                  <dgm:constr type="h" for="ch" forName="desTx7" refType="h" refFor="ch" refForName="parTx7"/>
                </dgm:constrLst>
              </dgm:if>
              <dgm:else name="Name67">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4459"/>
                  <dgm:constr type="ctrY" for="ch" forName="dot1" refType="h" fact="0.8342"/>
                  <dgm:constr type="w" for="ch" forName="dot1" refType="userD"/>
                  <dgm:constr type="h" for="ch" forName="dot1" refType="userD"/>
                  <dgm:constr type="ctrX" for="ch" forName="dot2" refType="w" fact="0.4244"/>
                  <dgm:constr type="ctrY" for="ch" forName="dot2" refType="h" fact="0.8448"/>
                  <dgm:constr type="w" for="ch" forName="dot2" refType="userD"/>
                  <dgm:constr type="h" for="ch" forName="dot2" refType="userD"/>
                  <dgm:constr type="ctrX" for="ch" forName="dot3" refType="w" fact="0.4026"/>
                  <dgm:constr type="ctrY" for="ch" forName="dot3" refType="h" fact="0.8539"/>
                  <dgm:constr type="w" for="ch" forName="dot3" refType="userD"/>
                  <dgm:constr type="h" for="ch" forName="dot3" refType="userD"/>
                  <dgm:constr type="ctrX" for="ch" forName="dot4" refType="w" fact="0.3806"/>
                  <dgm:constr type="ctrY" for="ch" forName="dot4" refType="h" fact="0.8615"/>
                  <dgm:constr type="w" for="ch" forName="dot4" refType="userD"/>
                  <dgm:constr type="h" for="ch" forName="dot4" refType="userD"/>
                  <dgm:constr type="ctrX" for="ch" forName="dot5" refType="w" fact="0.3584"/>
                  <dgm:constr type="ctrY" for="ch" forName="dot5" refType="h" fact="0.8676"/>
                  <dgm:constr type="w" for="ch" forName="dot5" refType="userD"/>
                  <dgm:constr type="h" for="ch" forName="dot5" refType="userD"/>
                  <dgm:constr type="ctrX" for="ch" forName="dot6" refType="w" fact="0.5803"/>
                  <dgm:constr type="ctrY" for="ch" forName="dot6" refType="h" fact="0.7255"/>
                  <dgm:constr type="w" for="ch" forName="dot6" refType="userD"/>
                  <dgm:constr type="h" for="ch" forName="dot6" refType="userD"/>
                  <dgm:constr type="ctrX" for="ch" forName="dot7" refType="w" fact="0.5618"/>
                  <dgm:constr type="ctrY" for="ch" forName="dot7" refType="h" fact="0.7454"/>
                  <dgm:constr type="w" for="ch" forName="dot7" refType="userD"/>
                  <dgm:constr type="h" for="ch" forName="dot7" refType="userD"/>
                  <dgm:constr type="ctrX" for="ch" forName="dot8" refType="w" fact="0.6656"/>
                  <dgm:constr type="ctrY" for="ch" forName="dot8" refType="h" fact="0.6026"/>
                  <dgm:constr type="w" for="ch" forName="dot8" refType="userD"/>
                  <dgm:constr type="h" for="ch" forName="dot8" refType="userD"/>
                  <dgm:constr type="ctrX" for="ch" forName="dot9" refType="w" fact="0.7266"/>
                  <dgm:constr type="ctrY" for="ch" forName="dot9" refType="h" fact="0.4632"/>
                  <dgm:constr type="w" for="ch" forName="dot9" refType="userD"/>
                  <dgm:constr type="h" for="ch" forName="dot9" refType="userD"/>
                  <dgm:constr type="ctrX" for="ch" forName="dot10" refType="w" fact="0.7643"/>
                  <dgm:constr type="ctrY" for="ch" forName="dot10" refType="h" fact="0.3187"/>
                  <dgm:constr type="w" for="ch" forName="dot10" refType="userD"/>
                  <dgm:constr type="h" for="ch" forName="dot10" refType="userD"/>
                  <dgm:constr type="ctrX" for="ch" forName="dot11" refType="w" fact="0.7816"/>
                  <dgm:constr type="ctrY" for="ch" forName="dot11" refType="h" fact="0.1763"/>
                  <dgm:constr type="w" for="ch" forName="dot11" refType="userD"/>
                  <dgm:constr type="h" for="ch" forName="dot11" refType="userD"/>
                  <dgm:constr type="ctrX" for="ch" forName="dotArrow1" refType="w" fact="0.7558"/>
                  <dgm:constr type="ctrY" for="ch" forName="dotArrow1" refType="h" fact="-0.0099"/>
                  <dgm:constr type="w" for="ch" forName="dotArrow1" refType="userD"/>
                  <dgm:constr type="h" for="ch" forName="dotArrow1" refType="userD"/>
                  <dgm:constr type="ctrX" for="ch" forName="dotArrow2" refType="w" fact="0.7725"/>
                  <dgm:constr type="ctrY" for="ch" forName="dotArrow2" refType="h" fact="-0.0239"/>
                  <dgm:constr type="w" for="ch" forName="dotArrow2" refType="userD"/>
                  <dgm:constr type="h" for="ch" forName="dotArrow2" refType="userD"/>
                  <dgm:constr type="ctrX" for="ch" forName="dotArrow3" refType="w" fact="0.7892"/>
                  <dgm:constr type="ctrY" for="ch" forName="dotArrow3" refType="h" fact="-0.0378"/>
                  <dgm:constr type="w" for="ch" forName="dotArrow3" refType="userD"/>
                  <dgm:constr type="h" for="ch" forName="dotArrow3" refType="userD"/>
                  <dgm:constr type="ctrX" for="ch" forName="dotArrow4" refType="w" fact="0.8058"/>
                  <dgm:constr type="ctrY" for="ch" forName="dotArrow4" refType="h" fact="-0.0239"/>
                  <dgm:constr type="w" for="ch" forName="dotArrow4" refType="userD"/>
                  <dgm:constr type="h" for="ch" forName="dotArrow4" refType="userD"/>
                  <dgm:constr type="ctrX" for="ch" forName="dotArrow5" refType="w" fact="0.8225"/>
                  <dgm:constr type="ctrY" for="ch" forName="dotArrow5" refType="h" fact="-0.0099"/>
                  <dgm:constr type="w" for="ch" forName="dotArrow5" refType="userD"/>
                  <dgm:constr type="h" for="ch" forName="dotArrow5" refType="userD"/>
                  <dgm:constr type="ctrX" for="ch" forName="dotArrow6" refType="w" fact="0.7892"/>
                  <dgm:constr type="ctrY" for="ch" forName="dotArrow6" refType="h" fact="-0.0084"/>
                  <dgm:constr type="w" for="ch" forName="dotArrow6" refType="userD"/>
                  <dgm:constr type="h" for="ch" forName="dotArrow6" refType="userD"/>
                  <dgm:constr type="ctrX" for="ch" forName="dotArrow7" refType="w" fact="0.7892"/>
                  <dgm:constr type="ctrY" for="ch" forName="dotArrow7" refType="h" fact="0.0211"/>
                  <dgm:constr type="w" for="ch" forName="dotArrow7" refType="userD"/>
                  <dgm:constr type="h" for="ch" forName="dotArrow7" refType="userD"/>
                  <dgm:constr type="l" for="ch" forName="parTx1" refType="w" fact="0.2915"/>
                  <dgm:constr type="t" for="ch" forName="parTx1" refType="h" fact="0.8845"/>
                  <dgm:constr type="w" for="ch" forName="parTx1" refType="w" fact="0.2396"/>
                  <dgm:constr type="h" for="ch" forName="parTx1" refType="h" fact="0.0704"/>
                  <dgm:constr type="ctrX" for="ch" forName="picture1" refType="w" fact="0.2806"/>
                  <dgm:constr type="ctrY" for="ch" forName="picture1" refType="h" fact="0.8769"/>
                  <dgm:constr type="w" for="ch" forName="picture1" refType="w" fact="0.1111"/>
                  <dgm:constr type="h" for="ch" forName="picture1" refType="h" fact="0.1218"/>
                  <dgm:constr type="l" for="ch" forName="parTx2" refType="w" fact="0.5172"/>
                  <dgm:constr type="t" for="ch" forName="parTx2" refType="h" fact="0.7946"/>
                  <dgm:constr type="w" for="ch" forName="parTx2" refType="w" fact="0.2396"/>
                  <dgm:constr type="h" for="ch" forName="parTx2" refType="h" fact="0.0704"/>
                  <dgm:constr type="ctrX" for="ch" forName="picture2" refType="w" fact="0.5063"/>
                  <dgm:constr type="ctrY" for="ch" forName="picture2" refType="h" fact="0.787"/>
                  <dgm:constr type="w" for="ch" forName="picture2" refType="w" fact="0.1111"/>
                  <dgm:constr type="h" for="ch" forName="picture2" refType="h" fact="0.1218"/>
                  <dgm:constr type="l" for="ch" forName="parTx3" refType="w" fact="0.6285"/>
                  <dgm:constr type="t" for="ch" forName="parTx3" refType="h" fact="0.672"/>
                  <dgm:constr type="w" for="ch" forName="parTx3" refType="w" fact="0.2396"/>
                  <dgm:constr type="h" for="ch" forName="parTx3" refType="h" fact="0.0704"/>
                  <dgm:constr type="ctrX" for="ch" forName="picture3" refType="w" fact="0.6176"/>
                  <dgm:constr type="ctrY" for="ch" forName="picture3" refType="h" fact="0.6644"/>
                  <dgm:constr type="w" for="ch" forName="picture3" refType="w" fact="0.1111"/>
                  <dgm:constr type="h" for="ch" forName="picture3" refType="h" fact="0.1218"/>
                  <dgm:constr type="l" for="ch" forName="parTx4" refType="w" fact="0.6994"/>
                  <dgm:constr type="t" for="ch" forName="parTx4" refType="h" fact="0.5369"/>
                  <dgm:constr type="w" for="ch" forName="parTx4" refType="w" fact="0.2396"/>
                  <dgm:constr type="h" for="ch" forName="parTx4" refType="h" fact="0.0704"/>
                  <dgm:constr type="ctrX" for="ch" forName="picture4" refType="w" fact="0.6885"/>
                  <dgm:constr type="ctrY" for="ch" forName="picture4" refType="h" fact="0.5294"/>
                  <dgm:constr type="w" for="ch" forName="picture4" refType="w" fact="0.1111"/>
                  <dgm:constr type="h" for="ch" forName="picture4" refType="h" fact="0.1218"/>
                  <dgm:constr type="l" for="ch" forName="parTx5" refType="w" fact="0.75"/>
                  <dgm:constr type="t" for="ch" forName="parTx5" refType="h" fact="0.394"/>
                  <dgm:constr type="w" for="ch" forName="parTx5" refType="w" fact="0.2396"/>
                  <dgm:constr type="h" for="ch" forName="parTx5" refType="h" fact="0.0704"/>
                  <dgm:constr type="ctrX" for="ch" forName="picture5" refType="w" fact="0.7391"/>
                  <dgm:constr type="ctrY" for="ch" forName="picture5" refType="h" fact="0.3864"/>
                  <dgm:constr type="w" for="ch" forName="picture5" refType="w" fact="0.1111"/>
                  <dgm:constr type="h" for="ch" forName="picture5" refType="h" fact="0.1218"/>
                  <dgm:constr type="l" for="ch" forName="parTx6" refType="w" fact="0.7788"/>
                  <dgm:constr type="t" for="ch" forName="parTx6" refType="h" fact="0.252"/>
                  <dgm:constr type="w" for="ch" forName="parTx6" refType="w" fact="0.2396"/>
                  <dgm:constr type="h" for="ch" forName="parTx6" refType="h" fact="0.0704"/>
                  <dgm:constr type="ctrX" for="ch" forName="picture6" refType="w" fact="0.7679"/>
                  <dgm:constr type="ctrY" for="ch" forName="picture6" refType="h" fact="0.2444"/>
                  <dgm:constr type="w" for="ch" forName="picture6" refType="w" fact="0.1111"/>
                  <dgm:constr type="h" for="ch" forName="picture6" refType="h" fact="0.1218"/>
                  <dgm:constr type="l" for="ch" forName="parTx7" refType="w" fact="0.7945"/>
                  <dgm:constr type="t" for="ch" forName="parTx7" refType="h" fact="0.1151"/>
                  <dgm:constr type="w" for="ch" forName="parTx7" refType="w" fact="0.2396"/>
                  <dgm:constr type="h" for="ch" forName="parTx7" refType="h" fact="0.0704"/>
                  <dgm:constr type="ctrX" for="ch" forName="picture7" refType="w" fact="0.7836"/>
                  <dgm:constr type="ctrY" for="ch" forName="picture7" refType="h" fact="0.1075"/>
                  <dgm:constr type="w" for="ch" forName="picture7" refType="w" fact="0.1111"/>
                  <dgm:constr type="h" for="ch" forName="picture7" refType="h" fact="0.1218"/>
                </dgm:constrLst>
              </dgm:else>
            </dgm:choose>
          </dgm:if>
          <dgm:else name="Name68">
            <dgm:choose name="Name69">
              <dgm:if name="Name70"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6091"/>
                  <dgm:constr type="ctrY" for="ch" forName="dot1" refType="h" fact="0.8342"/>
                  <dgm:constr type="w" for="ch" forName="dot1" refType="userD"/>
                  <dgm:constr type="h" for="ch" forName="dot1" refType="userD"/>
                  <dgm:constr type="ctrX" for="ch" forName="dot2" refType="w" fact="0.6279"/>
                  <dgm:constr type="ctrY" for="ch" forName="dot2" refType="h" fact="0.8448"/>
                  <dgm:constr type="w" for="ch" forName="dot2" refType="userD"/>
                  <dgm:constr type="h" for="ch" forName="dot2" refType="userD"/>
                  <dgm:constr type="ctrX" for="ch" forName="dot3" refType="w" fact="0.647"/>
                  <dgm:constr type="ctrY" for="ch" forName="dot3" refType="h" fact="0.8539"/>
                  <dgm:constr type="w" for="ch" forName="dot3" refType="userD"/>
                  <dgm:constr type="h" for="ch" forName="dot3" refType="userD"/>
                  <dgm:constr type="ctrX" for="ch" forName="dot4" refType="w" fact="0.6663"/>
                  <dgm:constr type="ctrY" for="ch" forName="dot4" refType="h" fact="0.8615"/>
                  <dgm:constr type="w" for="ch" forName="dot4" refType="userD"/>
                  <dgm:constr type="h" for="ch" forName="dot4" refType="userD"/>
                  <dgm:constr type="ctrX" for="ch" forName="dot5" refType="w" fact="0.6858"/>
                  <dgm:constr type="ctrY" for="ch" forName="dot5" refType="h" fact="0.8676"/>
                  <dgm:constr type="w" for="ch" forName="dot5" refType="userD"/>
                  <dgm:constr type="h" for="ch" forName="dot5" refType="userD"/>
                  <dgm:constr type="ctrX" for="ch" forName="dot6" refType="w" fact="0.4912"/>
                  <dgm:constr type="ctrY" for="ch" forName="dot6" refType="h" fact="0.7255"/>
                  <dgm:constr type="w" for="ch" forName="dot6" refType="userD"/>
                  <dgm:constr type="h" for="ch" forName="dot6" refType="userD"/>
                  <dgm:constr type="ctrX" for="ch" forName="dot7" refType="w" fact="0.5074"/>
                  <dgm:constr type="ctrY" for="ch" forName="dot7" refType="h" fact="0.7454"/>
                  <dgm:constr type="w" for="ch" forName="dot7" refType="userD"/>
                  <dgm:constr type="h" for="ch" forName="dot7" refType="userD"/>
                  <dgm:constr type="ctrX" for="ch" forName="dot8" refType="w" fact="0.4164"/>
                  <dgm:constr type="ctrY" for="ch" forName="dot8" refType="h" fact="0.6026"/>
                  <dgm:constr type="w" for="ch" forName="dot8" refType="userD"/>
                  <dgm:constr type="h" for="ch" forName="dot8" refType="userD"/>
                  <dgm:constr type="ctrX" for="ch" forName="dot9" refType="w" fact="0.3629"/>
                  <dgm:constr type="ctrY" for="ch" forName="dot9" refType="h" fact="0.4632"/>
                  <dgm:constr type="w" for="ch" forName="dot9" refType="userD"/>
                  <dgm:constr type="h" for="ch" forName="dot9" refType="userD"/>
                  <dgm:constr type="ctrX" for="ch" forName="dot10" refType="w" fact="0.3299"/>
                  <dgm:constr type="ctrY" for="ch" forName="dot10" refType="h" fact="0.3187"/>
                  <dgm:constr type="w" for="ch" forName="dot10" refType="userD"/>
                  <dgm:constr type="h" for="ch" forName="dot10" refType="userD"/>
                  <dgm:constr type="ctrX" for="ch" forName="dot11" refType="w" fact="0.3147"/>
                  <dgm:constr type="ctrY" for="ch" forName="dot11" refType="h" fact="0.1763"/>
                  <dgm:constr type="w" for="ch" forName="dot11" refType="userD"/>
                  <dgm:constr type="h" for="ch" forName="dot11" refType="userD"/>
                  <dgm:constr type="ctrX" for="ch" forName="dotArrow1" refType="w" fact="0.3373"/>
                  <dgm:constr type="ctrY" for="ch" forName="dotArrow1" refType="h" fact="-0.0099"/>
                  <dgm:constr type="w" for="ch" forName="dotArrow1" refType="userD"/>
                  <dgm:constr type="h" for="ch" forName="dotArrow1" refType="userD"/>
                  <dgm:constr type="ctrX" for="ch" forName="dotArrow2" refType="w" fact="0.3227"/>
                  <dgm:constr type="ctrY" for="ch" forName="dotArrow2" refType="h" fact="-0.0239"/>
                  <dgm:constr type="w" for="ch" forName="dotArrow2" refType="userD"/>
                  <dgm:constr type="h" for="ch" forName="dotArrow2" refType="userD"/>
                  <dgm:constr type="ctrX" for="ch" forName="dotArrow3" refType="w" fact="0.3081"/>
                  <dgm:constr type="ctrY" for="ch" forName="dotArrow3" refType="h" fact="-0.0378"/>
                  <dgm:constr type="w" for="ch" forName="dotArrow3" refType="userD"/>
                  <dgm:constr type="h" for="ch" forName="dotArrow3" refType="userD"/>
                  <dgm:constr type="ctrX" for="ch" forName="dotArrow4" refType="w" fact="0.2935"/>
                  <dgm:constr type="ctrY" for="ch" forName="dotArrow4" refType="h" fact="-0.0239"/>
                  <dgm:constr type="w" for="ch" forName="dotArrow4" refType="userD"/>
                  <dgm:constr type="h" for="ch" forName="dotArrow4" refType="userD"/>
                  <dgm:constr type="ctrX" for="ch" forName="dotArrow5" refType="w" fact="0.2788"/>
                  <dgm:constr type="ctrY" for="ch" forName="dotArrow5" refType="h" fact="-0.0099"/>
                  <dgm:constr type="w" for="ch" forName="dotArrow5" refType="userD"/>
                  <dgm:constr type="h" for="ch" forName="dotArrow5" refType="userD"/>
                  <dgm:constr type="ctrX" for="ch" forName="dotArrow6" refType="w" fact="0.3081"/>
                  <dgm:constr type="ctrY" for="ch" forName="dotArrow6" refType="h" fact="-0.0084"/>
                  <dgm:constr type="w" for="ch" forName="dotArrow6" refType="userD"/>
                  <dgm:constr type="h" for="ch" forName="dotArrow6" refType="userD"/>
                  <dgm:constr type="ctrX" for="ch" forName="dotArrow7" refType="w" fact="0.3081"/>
                  <dgm:constr type="ctrY" for="ch" forName="dotArrow7" refType="h" fact="0.0211"/>
                  <dgm:constr type="w" for="ch" forName="dotArrow7" refType="userD"/>
                  <dgm:constr type="h" for="ch" forName="dotArrow7" refType="userD"/>
                  <dgm:constr type="r" for="ch" forName="parTx1" refType="w" fact="0.7444"/>
                  <dgm:constr type="t" for="ch" forName="parTx1" refType="h" fact="0.8856"/>
                  <dgm:constr type="w" for="ch" forName="parTx1" refType="w" fact="0.2101"/>
                  <dgm:constr type="h" for="ch" forName="parTx1" refType="h" fact="0.0704"/>
                  <dgm:constr type="ctrX" for="ch" forName="picture1" refType="w" fact="0.754"/>
                  <dgm:constr type="ctrY" for="ch" forName="picture1" refType="h" fact="0.8769"/>
                  <dgm:constr type="w" for="ch" forName="picture1" refType="w" fact="0.0974"/>
                  <dgm:constr type="h" for="ch" forName="picture1" refType="h" fact="0.121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465"/>
                  <dgm:constr type="t" for="ch" forName="parTx2" refType="h" fact="0.7956"/>
                  <dgm:constr type="w" for="ch" forName="parTx2" refType="w" fact="0.2101"/>
                  <dgm:constr type="h" for="ch" forName="parTx2" refType="h" fact="0.0704"/>
                  <dgm:constr type="ctrX" for="ch" forName="picture2" refType="w" fact="0.5561"/>
                  <dgm:constr type="ctrY" for="ch" forName="picture2" refType="h" fact="0.787"/>
                  <dgm:constr type="w" for="ch" forName="picture2" refType="w" fact="0.0974"/>
                  <dgm:constr type="h" for="ch" forName="picture2" refType="h" fact="0.1218"/>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489"/>
                  <dgm:constr type="t" for="ch" forName="parTx3" refType="h" fact="0.673"/>
                  <dgm:constr type="w" for="ch" forName="parTx3" refType="w" fact="0.2101"/>
                  <dgm:constr type="h" for="ch" forName="parTx3" refType="h" fact="0.0704"/>
                  <dgm:constr type="ctrX" for="ch" forName="picture3" refType="w" fact="0.4585"/>
                  <dgm:constr type="ctrY" for="ch" forName="picture3" refType="h" fact="0.6644"/>
                  <dgm:constr type="w" for="ch" forName="picture3" refType="w" fact="0.0974"/>
                  <dgm:constr type="h" for="ch" forName="picture3" refType="h" fact="0.1218"/>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3868"/>
                  <dgm:constr type="t" for="ch" forName="parTx4" refType="h" fact="0.538"/>
                  <dgm:constr type="w" for="ch" forName="parTx4" refType="w" fact="0.2101"/>
                  <dgm:constr type="h" for="ch" forName="parTx4" refType="h" fact="0.0704"/>
                  <dgm:constr type="ctrX" for="ch" forName="picture4" refType="w" fact="0.3963"/>
                  <dgm:constr type="ctrY" for="ch" forName="picture4" refType="h" fact="0.5294"/>
                  <dgm:constr type="w" for="ch" forName="picture4" refType="w" fact="0.0974"/>
                  <dgm:constr type="h" for="ch" forName="picture4" refType="h" fact="0.1218"/>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424"/>
                  <dgm:constr type="t" for="ch" forName="parTx5" refType="h" fact="0.3951"/>
                  <dgm:constr type="w" for="ch" forName="parTx5" refType="w" fact="0.2101"/>
                  <dgm:constr type="h" for="ch" forName="parTx5" refType="h" fact="0.0704"/>
                  <dgm:constr type="ctrX" for="ch" forName="picture5" refType="w" fact="0.352"/>
                  <dgm:constr type="ctrY" for="ch" forName="picture5" refType="h" fact="0.3864"/>
                  <dgm:constr type="w" for="ch" forName="picture5" refType="w" fact="0.0974"/>
                  <dgm:constr type="h" for="ch" forName="picture5" refType="h" fact="0.1218"/>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172"/>
                  <dgm:constr type="t" for="ch" forName="parTx6" refType="h" fact="0.2531"/>
                  <dgm:constr type="w" for="ch" forName="parTx6" refType="w" fact="0.2101"/>
                  <dgm:constr type="h" for="ch" forName="parTx6" refType="h" fact="0.0704"/>
                  <dgm:constr type="ctrX" for="ch" forName="picture6" refType="w" fact="0.3267"/>
                  <dgm:constr type="ctrY" for="ch" forName="picture6" refType="h" fact="0.2444"/>
                  <dgm:constr type="w" for="ch" forName="picture6" refType="w" fact="0.0974"/>
                  <dgm:constr type="h" for="ch" forName="picture6" refType="h" fact="0.1218"/>
                  <dgm:constr type="r" for="ch" forName="desTx6" refType="l" refFor="ch" refForName="parTx6"/>
                  <dgm:constr type="l" for="ch" forName="desTx6"/>
                  <dgm:constr type="t" for="ch" forName="desTx6" refType="t" refFor="ch" refForName="parTx6"/>
                  <dgm:constr type="h" for="ch" forName="desTx6" refType="h" refFor="ch" refForName="parTx6"/>
                  <dgm:constr type="r" for="ch" forName="parTx7" refType="w" fact="0.3034"/>
                  <dgm:constr type="t" for="ch" forName="parTx7" refType="h" fact="0.1162"/>
                  <dgm:constr type="w" for="ch" forName="parTx7" refType="w" fact="0.2101"/>
                  <dgm:constr type="h" for="ch" forName="parTx7" refType="h" fact="0.0704"/>
                  <dgm:constr type="ctrX" for="ch" forName="picture7" refType="w" fact="0.3129"/>
                  <dgm:constr type="ctrY" for="ch" forName="picture7" refType="h" fact="0.1075"/>
                  <dgm:constr type="w" for="ch" forName="picture7" refType="w" fact="0.0974"/>
                  <dgm:constr type="h" for="ch" forName="picture7" refType="h" fact="0.1218"/>
                  <dgm:constr type="r" for="ch" forName="desTx7" refType="l" refFor="ch" refForName="parTx7"/>
                  <dgm:constr type="l" for="ch" forName="desTx7"/>
                  <dgm:constr type="t" for="ch" forName="desTx7" refType="t" refFor="ch" refForName="parTx7"/>
                  <dgm:constr type="h" for="ch" forName="desTx7" refType="h" refFor="ch" refForName="parTx7"/>
                </dgm:constrLst>
              </dgm:if>
              <dgm:else name="Name71">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5541"/>
                  <dgm:constr type="ctrY" for="ch" forName="dot1" refType="h" fact="0.8342"/>
                  <dgm:constr type="w" for="ch" forName="dot1" refType="userD"/>
                  <dgm:constr type="h" for="ch" forName="dot1" refType="userD"/>
                  <dgm:constr type="ctrX" for="ch" forName="dot2" refType="w" fact="0.5756"/>
                  <dgm:constr type="ctrY" for="ch" forName="dot2" refType="h" fact="0.8448"/>
                  <dgm:constr type="w" for="ch" forName="dot2" refType="userD"/>
                  <dgm:constr type="h" for="ch" forName="dot2" refType="userD"/>
                  <dgm:constr type="ctrX" for="ch" forName="dot3" refType="w" fact="0.5974"/>
                  <dgm:constr type="ctrY" for="ch" forName="dot3" refType="h" fact="0.8539"/>
                  <dgm:constr type="w" for="ch" forName="dot3" refType="userD"/>
                  <dgm:constr type="h" for="ch" forName="dot3" refType="userD"/>
                  <dgm:constr type="ctrX" for="ch" forName="dot4" refType="w" fact="0.6194"/>
                  <dgm:constr type="ctrY" for="ch" forName="dot4" refType="h" fact="0.8615"/>
                  <dgm:constr type="w" for="ch" forName="dot4" refType="userD"/>
                  <dgm:constr type="h" for="ch" forName="dot4" refType="userD"/>
                  <dgm:constr type="ctrX" for="ch" forName="dot5" refType="w" fact="0.6416"/>
                  <dgm:constr type="ctrY" for="ch" forName="dot5" refType="h" fact="0.8676"/>
                  <dgm:constr type="w" for="ch" forName="dot5" refType="userD"/>
                  <dgm:constr type="h" for="ch" forName="dot5" refType="userD"/>
                  <dgm:constr type="ctrX" for="ch" forName="dot6" refType="w" fact="0.4197"/>
                  <dgm:constr type="ctrY" for="ch" forName="dot6" refType="h" fact="0.7255"/>
                  <dgm:constr type="w" for="ch" forName="dot6" refType="userD"/>
                  <dgm:constr type="h" for="ch" forName="dot6" refType="userD"/>
                  <dgm:constr type="ctrX" for="ch" forName="dot7" refType="w" fact="0.4382"/>
                  <dgm:constr type="ctrY" for="ch" forName="dot7" refType="h" fact="0.7454"/>
                  <dgm:constr type="w" for="ch" forName="dot7" refType="userD"/>
                  <dgm:constr type="h" for="ch" forName="dot7" refType="userD"/>
                  <dgm:constr type="ctrX" for="ch" forName="dot8" refType="w" fact="0.3344"/>
                  <dgm:constr type="ctrY" for="ch" forName="dot8" refType="h" fact="0.6026"/>
                  <dgm:constr type="w" for="ch" forName="dot8" refType="userD"/>
                  <dgm:constr type="h" for="ch" forName="dot8" refType="userD"/>
                  <dgm:constr type="ctrX" for="ch" forName="dot9" refType="w" fact="0.2734"/>
                  <dgm:constr type="ctrY" for="ch" forName="dot9" refType="h" fact="0.4632"/>
                  <dgm:constr type="w" for="ch" forName="dot9" refType="userD"/>
                  <dgm:constr type="h" for="ch" forName="dot9" refType="userD"/>
                  <dgm:constr type="ctrX" for="ch" forName="dot10" refType="w" fact="0.2357"/>
                  <dgm:constr type="ctrY" for="ch" forName="dot10" refType="h" fact="0.3187"/>
                  <dgm:constr type="w" for="ch" forName="dot10" refType="userD"/>
                  <dgm:constr type="h" for="ch" forName="dot10" refType="userD"/>
                  <dgm:constr type="ctrX" for="ch" forName="dot11" refType="w" fact="0.2184"/>
                  <dgm:constr type="ctrY" for="ch" forName="dot11" refType="h" fact="0.1763"/>
                  <dgm:constr type="w" for="ch" forName="dot11" refType="userD"/>
                  <dgm:constr type="h" for="ch" forName="dot11" refType="userD"/>
                  <dgm:constr type="ctrX" for="ch" forName="dotArrow1" refType="w" fact="0.2442"/>
                  <dgm:constr type="ctrY" for="ch" forName="dotArrow1" refType="h" fact="-0.0099"/>
                  <dgm:constr type="w" for="ch" forName="dotArrow1" refType="userD"/>
                  <dgm:constr type="h" for="ch" forName="dotArrow1" refType="userD"/>
                  <dgm:constr type="ctrX" for="ch" forName="dotArrow2" refType="w" fact="0.2275"/>
                  <dgm:constr type="ctrY" for="ch" forName="dotArrow2" refType="h" fact="-0.0239"/>
                  <dgm:constr type="w" for="ch" forName="dotArrow2" refType="userD"/>
                  <dgm:constr type="h" for="ch" forName="dotArrow2" refType="userD"/>
                  <dgm:constr type="ctrX" for="ch" forName="dotArrow3" refType="w" fact="0.2108"/>
                  <dgm:constr type="ctrY" for="ch" forName="dotArrow3" refType="h" fact="-0.0378"/>
                  <dgm:constr type="w" for="ch" forName="dotArrow3" refType="userD"/>
                  <dgm:constr type="h" for="ch" forName="dotArrow3" refType="userD"/>
                  <dgm:constr type="ctrX" for="ch" forName="dotArrow4" refType="w" fact="0.1942"/>
                  <dgm:constr type="ctrY" for="ch" forName="dotArrow4" refType="h" fact="-0.0239"/>
                  <dgm:constr type="w" for="ch" forName="dotArrow4" refType="userD"/>
                  <dgm:constr type="h" for="ch" forName="dotArrow4" refType="userD"/>
                  <dgm:constr type="ctrX" for="ch" forName="dotArrow5" refType="w" fact="0.1775"/>
                  <dgm:constr type="ctrY" for="ch" forName="dotArrow5" refType="h" fact="-0.0099"/>
                  <dgm:constr type="w" for="ch" forName="dotArrow5" refType="userD"/>
                  <dgm:constr type="h" for="ch" forName="dotArrow5" refType="userD"/>
                  <dgm:constr type="ctrX" for="ch" forName="dotArrow6" refType="w" fact="0.2108"/>
                  <dgm:constr type="ctrY" for="ch" forName="dotArrow6" refType="h" fact="-0.0084"/>
                  <dgm:constr type="w" for="ch" forName="dotArrow6" refType="userD"/>
                  <dgm:constr type="h" for="ch" forName="dotArrow6" refType="userD"/>
                  <dgm:constr type="ctrX" for="ch" forName="dotArrow7" refType="w" fact="0.2108"/>
                  <dgm:constr type="ctrY" for="ch" forName="dotArrow7" refType="h" fact="0.0211"/>
                  <dgm:constr type="w" for="ch" forName="dotArrow7" refType="userD"/>
                  <dgm:constr type="h" for="ch" forName="dotArrow7" refType="userD"/>
                  <dgm:constr type="r" for="ch" forName="parTx1" refType="w" fact="0.7085"/>
                  <dgm:constr type="t" for="ch" forName="parTx1" refType="h" fact="0.8845"/>
                  <dgm:constr type="w" for="ch" forName="parTx1" refType="w" fact="0.2396"/>
                  <dgm:constr type="h" for="ch" forName="parTx1" refType="h" fact="0.0704"/>
                  <dgm:constr type="ctrX" for="ch" forName="picture1" refType="w" fact="0.7194"/>
                  <dgm:constr type="ctrY" for="ch" forName="picture1" refType="h" fact="0.8769"/>
                  <dgm:constr type="w" for="ch" forName="picture1" refType="w" fact="0.1111"/>
                  <dgm:constr type="h" for="ch" forName="picture1" refType="h" fact="0.1218"/>
                  <dgm:constr type="r" for="ch" forName="parTx2" refType="w" fact="0.4828"/>
                  <dgm:constr type="t" for="ch" forName="parTx2" refType="h" fact="0.7946"/>
                  <dgm:constr type="w" for="ch" forName="parTx2" refType="w" fact="0.2396"/>
                  <dgm:constr type="h" for="ch" forName="parTx2" refType="h" fact="0.0704"/>
                  <dgm:constr type="ctrX" for="ch" forName="picture2" refType="w" fact="0.4937"/>
                  <dgm:constr type="ctrY" for="ch" forName="picture2" refType="h" fact="0.787"/>
                  <dgm:constr type="w" for="ch" forName="picture2" refType="w" fact="0.1111"/>
                  <dgm:constr type="h" for="ch" forName="picture2" refType="h" fact="0.1218"/>
                  <dgm:constr type="r" for="ch" forName="parTx3" refType="w" fact="0.3715"/>
                  <dgm:constr type="t" for="ch" forName="parTx3" refType="h" fact="0.672"/>
                  <dgm:constr type="w" for="ch" forName="parTx3" refType="w" fact="0.2396"/>
                  <dgm:constr type="h" for="ch" forName="parTx3" refType="h" fact="0.0704"/>
                  <dgm:constr type="ctrX" for="ch" forName="picture3" refType="w" fact="0.3824"/>
                  <dgm:constr type="ctrY" for="ch" forName="picture3" refType="h" fact="0.6644"/>
                  <dgm:constr type="w" for="ch" forName="picture3" refType="w" fact="0.1111"/>
                  <dgm:constr type="h" for="ch" forName="picture3" refType="h" fact="0.1218"/>
                  <dgm:constr type="r" for="ch" forName="parTx4" refType="w" fact="0.3006"/>
                  <dgm:constr type="t" for="ch" forName="parTx4" refType="h" fact="0.5369"/>
                  <dgm:constr type="w" for="ch" forName="parTx4" refType="w" fact="0.2396"/>
                  <dgm:constr type="h" for="ch" forName="parTx4" refType="h" fact="0.0704"/>
                  <dgm:constr type="ctrX" for="ch" forName="picture4" refType="w" fact="0.3115"/>
                  <dgm:constr type="ctrY" for="ch" forName="picture4" refType="h" fact="0.5294"/>
                  <dgm:constr type="w" for="ch" forName="picture4" refType="w" fact="0.1111"/>
                  <dgm:constr type="h" for="ch" forName="picture4" refType="h" fact="0.1218"/>
                  <dgm:constr type="r" for="ch" forName="parTx5" refType="w" fact="0.25"/>
                  <dgm:constr type="t" for="ch" forName="parTx5" refType="h" fact="0.394"/>
                  <dgm:constr type="w" for="ch" forName="parTx5" refType="w" fact="0.2396"/>
                  <dgm:constr type="h" for="ch" forName="parTx5" refType="h" fact="0.0704"/>
                  <dgm:constr type="ctrX" for="ch" forName="picture5" refType="w" fact="0.2609"/>
                  <dgm:constr type="ctrY" for="ch" forName="picture5" refType="h" fact="0.3864"/>
                  <dgm:constr type="w" for="ch" forName="picture5" refType="w" fact="0.1111"/>
                  <dgm:constr type="h" for="ch" forName="picture5" refType="h" fact="0.1218"/>
                  <dgm:constr type="r" for="ch" forName="parTx6" refType="w" fact="0.2212"/>
                  <dgm:constr type="t" for="ch" forName="parTx6" refType="h" fact="0.252"/>
                  <dgm:constr type="w" for="ch" forName="parTx6" refType="w" fact="0.2396"/>
                  <dgm:constr type="h" for="ch" forName="parTx6" refType="h" fact="0.0704"/>
                  <dgm:constr type="ctrX" for="ch" forName="picture6" refType="w" fact="0.2321"/>
                  <dgm:constr type="ctrY" for="ch" forName="picture6" refType="h" fact="0.2444"/>
                  <dgm:constr type="w" for="ch" forName="picture6" refType="w" fact="0.1111"/>
                  <dgm:constr type="h" for="ch" forName="picture6" refType="h" fact="0.1218"/>
                  <dgm:constr type="r" for="ch" forName="parTx7" refType="w" fact="0.2055"/>
                  <dgm:constr type="t" for="ch" forName="parTx7" refType="h" fact="0.1151"/>
                  <dgm:constr type="w" for="ch" forName="parTx7" refType="w" fact="0.2396"/>
                  <dgm:constr type="h" for="ch" forName="parTx7" refType="h" fact="0.0704"/>
                  <dgm:constr type="ctrX" for="ch" forName="picture7" refType="w" fact="0.2164"/>
                  <dgm:constr type="ctrY" for="ch" forName="picture7" refType="h" fact="0.1075"/>
                  <dgm:constr type="w" for="ch" forName="picture7" refType="w" fact="0.1111"/>
                  <dgm:constr type="h" for="ch" forName="picture7" refType="h" fact="0.1218"/>
                </dgm:constrLst>
              </dgm:else>
            </dgm:choose>
          </dgm:else>
        </dgm:choose>
      </dgm:else>
    </dgm:choose>
    <dgm:forEach name="wrapper" axis="self" ptType="parTrans">
      <dgm:forEach name="wrapper2" axis="self" ptType="sibTrans" st="2">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choose name="Name72">
      <dgm:if name="Name73" axis="ch" ptType="node" func="cnt" op="gte" val="2">
        <dgm:layoutNode name="dot1" styleLbl="alignNode1">
          <dgm:alg type="sp"/>
          <dgm:shape xmlns:r="http://schemas.openxmlformats.org/officeDocument/2006/relationships" type="ellipse" r:blip="">
            <dgm:adjLst/>
          </dgm:shape>
          <dgm:presOf/>
        </dgm:layoutNode>
        <dgm:layoutNode name="dot2" styleLbl="alignNode1">
          <dgm:alg type="sp"/>
          <dgm:shape xmlns:r="http://schemas.openxmlformats.org/officeDocument/2006/relationships" type="ellipse" r:blip="">
            <dgm:adjLst/>
          </dgm:shape>
          <dgm:presOf/>
        </dgm:layoutNode>
        <dgm:layoutNode name="dot3" styleLbl="alignNode1">
          <dgm:alg type="sp"/>
          <dgm:shape xmlns:r="http://schemas.openxmlformats.org/officeDocument/2006/relationships" type="ellipse" r:blip="">
            <dgm:adjLst/>
          </dgm:shape>
          <dgm:presOf/>
        </dgm:layoutNode>
      </dgm:if>
      <dgm:else name="Name74"/>
    </dgm:choose>
    <dgm:choose name="Name75">
      <dgm:if name="Name76" axis="ch" ptType="node" func="cnt" op="gte" val="3">
        <dgm:layoutNode name="dot4" styleLbl="alignNode1">
          <dgm:alg type="sp"/>
          <dgm:shape xmlns:r="http://schemas.openxmlformats.org/officeDocument/2006/relationships" type="ellipse" r:blip="">
            <dgm:adjLst/>
          </dgm:shape>
          <dgm:presOf/>
        </dgm:layoutNode>
        <dgm:layoutNode name="dot5" styleLbl="alignNode1">
          <dgm:alg type="sp"/>
          <dgm:shape xmlns:r="http://schemas.openxmlformats.org/officeDocument/2006/relationships" type="ellipse" r:blip="">
            <dgm:adjLst/>
          </dgm:shape>
          <dgm:presOf/>
        </dgm:layoutNode>
      </dgm:if>
      <dgm:else name="Name77"/>
    </dgm:choose>
    <dgm:choose name="Name78">
      <dgm:if name="Name79" axis="ch" ptType="node" func="cnt" op="gte" val="4">
        <dgm:layoutNode name="dot6" styleLbl="alignNode1">
          <dgm:alg type="sp"/>
          <dgm:shape xmlns:r="http://schemas.openxmlformats.org/officeDocument/2006/relationships" type="ellipse" r:blip="">
            <dgm:adjLst/>
          </dgm:shape>
          <dgm:presOf/>
        </dgm:layoutNode>
      </dgm:if>
      <dgm:else name="Name80"/>
    </dgm:choose>
    <dgm:choose name="Name81">
      <dgm:if name="Name82" axis="ch" ptType="node" func="cnt" op="gte" val="5">
        <dgm:layoutNode name="dot7" styleLbl="alignNode1">
          <dgm:alg type="sp"/>
          <dgm:shape xmlns:r="http://schemas.openxmlformats.org/officeDocument/2006/relationships" type="ellipse" r:blip="">
            <dgm:adjLst/>
          </dgm:shape>
          <dgm:presOf/>
        </dgm:layoutNode>
        <dgm:layoutNode name="dot8" styleLbl="alignNode1">
          <dgm:alg type="sp"/>
          <dgm:shape xmlns:r="http://schemas.openxmlformats.org/officeDocument/2006/relationships" type="ellipse" r:blip="">
            <dgm:adjLst/>
          </dgm:shape>
          <dgm:presOf/>
        </dgm:layoutNode>
      </dgm:if>
      <dgm:else name="Name83"/>
    </dgm:choose>
    <dgm:choose name="Name84">
      <dgm:if name="Name85" axis="ch" ptType="node" func="cnt" op="gte" val="6">
        <dgm:layoutNode name="dot9" styleLbl="alignNode1">
          <dgm:alg type="sp"/>
          <dgm:shape xmlns:r="http://schemas.openxmlformats.org/officeDocument/2006/relationships" type="ellipse" r:blip="">
            <dgm:adjLst/>
          </dgm:shape>
          <dgm:presOf/>
        </dgm:layoutNode>
        <dgm:layoutNode name="dot10" styleLbl="alignNode1">
          <dgm:alg type="sp"/>
          <dgm:shape xmlns:r="http://schemas.openxmlformats.org/officeDocument/2006/relationships" type="ellipse" r:blip="">
            <dgm:adjLst/>
          </dgm:shape>
          <dgm:presOf/>
        </dgm:layoutNode>
      </dgm:if>
      <dgm:else name="Name86"/>
    </dgm:choose>
    <dgm:choose name="Name87">
      <dgm:if name="Name88" axis="ch" ptType="node" func="cnt" op="gte" val="7">
        <dgm:layoutNode name="dot11" styleLbl="alignNode1">
          <dgm:alg type="sp"/>
          <dgm:shape xmlns:r="http://schemas.openxmlformats.org/officeDocument/2006/relationships" type="ellipse" r:blip="">
            <dgm:adjLst/>
          </dgm:shape>
          <dgm:presOf/>
        </dgm:layoutNode>
      </dgm:if>
      <dgm:else name="Name89"/>
    </dgm:choose>
    <dgm:choose name="Name90">
      <dgm:if name="Name91" axis="ch" ptType="node" func="cnt" op="gte" val="2">
        <dgm:layoutNode name="dotArrow1" styleLbl="alignNode1">
          <dgm:alg type="sp"/>
          <dgm:shape xmlns:r="http://schemas.openxmlformats.org/officeDocument/2006/relationships" type="ellipse" r:blip="">
            <dgm:adjLst/>
          </dgm:shape>
          <dgm:presOf/>
        </dgm:layoutNode>
        <dgm:layoutNode name="dotArrow2" styleLbl="alignNode1">
          <dgm:alg type="sp"/>
          <dgm:shape xmlns:r="http://schemas.openxmlformats.org/officeDocument/2006/relationships" type="ellipse" r:blip="">
            <dgm:adjLst/>
          </dgm:shape>
          <dgm:presOf/>
        </dgm:layoutNode>
        <dgm:layoutNode name="dotArrow3" styleLbl="alignNode1">
          <dgm:alg type="sp"/>
          <dgm:shape xmlns:r="http://schemas.openxmlformats.org/officeDocument/2006/relationships" type="ellipse" r:blip="">
            <dgm:adjLst/>
          </dgm:shape>
          <dgm:presOf/>
        </dgm:layoutNode>
        <dgm:layoutNode name="dotArrow4" styleLbl="alignNode1">
          <dgm:alg type="sp"/>
          <dgm:shape xmlns:r="http://schemas.openxmlformats.org/officeDocument/2006/relationships" type="ellipse" r:blip="">
            <dgm:adjLst/>
          </dgm:shape>
          <dgm:presOf/>
        </dgm:layoutNode>
        <dgm:layoutNode name="dotArrow5" styleLbl="alignNode1">
          <dgm:alg type="sp"/>
          <dgm:shape xmlns:r="http://schemas.openxmlformats.org/officeDocument/2006/relationships" type="ellipse" r:blip="">
            <dgm:adjLst/>
          </dgm:shape>
          <dgm:presOf/>
        </dgm:layoutNode>
        <dgm:layoutNode name="dotArrow6" styleLbl="alignNode1">
          <dgm:alg type="sp"/>
          <dgm:shape xmlns:r="http://schemas.openxmlformats.org/officeDocument/2006/relationships" type="ellipse" r:blip="">
            <dgm:adjLst/>
          </dgm:shape>
          <dgm:presOf/>
        </dgm:layoutNode>
        <dgm:layoutNode name="dotArrow7" styleLbl="alignNode1">
          <dgm:alg type="sp"/>
          <dgm:shape xmlns:r="http://schemas.openxmlformats.org/officeDocument/2006/relationships" type="ellipse" r:blip="">
            <dgm:adjLst/>
          </dgm:shape>
          <dgm:presOf/>
        </dgm:layoutNode>
      </dgm:if>
      <dgm:else name="Name92"/>
    </dgm:choose>
    <dgm:forEach name="Name93" axis="ch" ptType="node" cnt="1">
      <dgm:layoutNode name="parTx1">
        <dgm:choose name="Name94">
          <dgm:if name="Name95" func="var" arg="dir" op="equ" val="norm">
            <dgm:alg type="tx">
              <dgm:param type="parTxLTRAlign" val="l"/>
              <dgm:param type="parTxRTLAlign" val="r"/>
            </dgm:alg>
          </dgm:if>
          <dgm:else name="Name96">
            <dgm:alg type="tx">
              <dgm:param type="parTxLTRAlign" val="r"/>
              <dgm:param type="parTxRTLAlign" val="l"/>
            </dgm:alg>
          </dgm:else>
        </dgm:choose>
        <dgm:shape xmlns:r="http://schemas.openxmlformats.org/officeDocument/2006/relationships" type="roundRect" r:blip="">
          <dgm:adjLst/>
        </dgm:shape>
        <dgm:presOf axis="self" ptType="node"/>
        <dgm:choose name="Name97">
          <dgm:if name="Name98" func="var" arg="dir" op="equ" val="norm">
            <dgm:constrLst>
              <dgm:constr type="lMarg" refType="w" fact="0.6"/>
              <dgm:constr type="rMarg" refType="primFontSz" fact="0.3"/>
              <dgm:constr type="tMarg" refType="primFontSz" fact="0.3"/>
              <dgm:constr type="bMarg" refType="primFontSz" fact="0.3"/>
            </dgm:constrLst>
          </dgm:if>
          <dgm:else name="Name99">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00">
        <dgm:if name="Name101" axis="ch" ptType="node" func="cnt" op="gte" val="1">
          <dgm:layoutNode name="desTx1" styleLbl="revTx">
            <dgm:varLst>
              <dgm:bulletEnabled val="1"/>
            </dgm:varLst>
            <dgm:choose name="Name102">
              <dgm:if name="Name103" func="var" arg="dir" op="equ" val="norm">
                <dgm:choose name="Name104">
                  <dgm:if name="Name105" axis="ch" ptType="node" func="cnt" op="gte" val="2">
                    <dgm:alg type="tx">
                      <dgm:param type="parTxLTRAlign" val="l"/>
                      <dgm:param type="parTxRTLAlign" val="l"/>
                      <dgm:param type="stBulletLvl" val="1"/>
                    </dgm:alg>
                  </dgm:if>
                  <dgm:else name="Name106">
                    <dgm:alg type="tx">
                      <dgm:param type="parTxLTRAlign" val="l"/>
                      <dgm:param type="parTxRTLAlign" val="l"/>
                    </dgm:alg>
                  </dgm:else>
                </dgm:choose>
              </dgm:if>
              <dgm:else name="Name107">
                <dgm:choose name="Name108">
                  <dgm:if name="Name109" axis="ch" ptType="node" func="cnt" op="gte" val="2">
                    <dgm:alg type="tx">
                      <dgm:param type="parTxLTRAlign" val="r"/>
                      <dgm:param type="parTxRTLAlign" val="r"/>
                      <dgm:param type="shpTxLTRAlignCh" val="r"/>
                      <dgm:param type="shpTxRTLAlignCh" val="r"/>
                      <dgm:param type="stBulletLvl" val="1"/>
                    </dgm:alg>
                  </dgm:if>
                  <dgm:else name="Name110">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11"/>
      </dgm:choose>
    </dgm:forEach>
    <dgm:forEach name="Name112" axis="ch" ptType="sibTrans" hideLastTrans="0" cnt="1">
      <dgm:layoutNode name="picture1">
        <dgm:alg type="sp"/>
        <dgm:shape xmlns:r="http://schemas.openxmlformats.org/officeDocument/2006/relationships" r:blip="">
          <dgm:adjLst/>
        </dgm:shape>
        <dgm:presOf/>
        <dgm:constrLst/>
        <dgm:forEach name="Name113" ref="imageRepeat"/>
      </dgm:layoutNode>
    </dgm:forEach>
    <dgm:forEach name="Name114" axis="ch" ptType="node" st="2" cnt="1">
      <dgm:layoutNode name="parTx2">
        <dgm:choose name="Name115">
          <dgm:if name="Name116" func="var" arg="dir" op="equ" val="norm">
            <dgm:alg type="tx">
              <dgm:param type="parTxLTRAlign" val="l"/>
              <dgm:param type="parTxRTLAlign" val="r"/>
            </dgm:alg>
          </dgm:if>
          <dgm:else name="Name117">
            <dgm:alg type="tx">
              <dgm:param type="parTxLTRAlign" val="r"/>
              <dgm:param type="parTxRTLAlign" val="l"/>
            </dgm:alg>
          </dgm:else>
        </dgm:choose>
        <dgm:shape xmlns:r="http://schemas.openxmlformats.org/officeDocument/2006/relationships" type="roundRect" r:blip="">
          <dgm:adjLst/>
        </dgm:shape>
        <dgm:presOf axis="self" ptType="node"/>
        <dgm:choose name="Name118">
          <dgm:if name="Name119" func="var" arg="dir" op="equ" val="norm">
            <dgm:constrLst>
              <dgm:constr type="lMarg" refType="w" fact="0.6"/>
              <dgm:constr type="rMarg" refType="primFontSz" fact="0.3"/>
              <dgm:constr type="tMarg" refType="primFontSz" fact="0.3"/>
              <dgm:constr type="bMarg" refType="primFontSz" fact="0.3"/>
            </dgm:constrLst>
          </dgm:if>
          <dgm:else name="Name120">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21">
        <dgm:if name="Name122" axis="ch" ptType="node" func="cnt" op="gte" val="1">
          <dgm:layoutNode name="desTx2" styleLbl="revTx">
            <dgm:varLst>
              <dgm:bulletEnabled val="1"/>
            </dgm:varLst>
            <dgm:choose name="Name123">
              <dgm:if name="Name124" func="var" arg="dir" op="equ" val="norm">
                <dgm:choose name="Name125">
                  <dgm:if name="Name126" axis="ch" ptType="node" func="cnt" op="gte" val="2">
                    <dgm:alg type="tx">
                      <dgm:param type="parTxLTRAlign" val="l"/>
                      <dgm:param type="parTxRTLAlign" val="l"/>
                      <dgm:param type="stBulletLvl" val="1"/>
                    </dgm:alg>
                  </dgm:if>
                  <dgm:else name="Name127">
                    <dgm:alg type="tx">
                      <dgm:param type="parTxLTRAlign" val="l"/>
                      <dgm:param type="parTxRTLAlign" val="l"/>
                    </dgm:alg>
                  </dgm:else>
                </dgm:choose>
              </dgm:if>
              <dgm:else name="Name128">
                <dgm:choose name="Name129">
                  <dgm:if name="Name130" axis="ch" ptType="node" func="cnt" op="gte" val="2">
                    <dgm:alg type="tx">
                      <dgm:param type="parTxLTRAlign" val="r"/>
                      <dgm:param type="parTxRTLAlign" val="r"/>
                      <dgm:param type="shpTxLTRAlignCh" val="r"/>
                      <dgm:param type="shpTxRTLAlignCh" val="r"/>
                      <dgm:param type="stBulletLvl" val="1"/>
                    </dgm:alg>
                  </dgm:if>
                  <dgm:else name="Name131">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32"/>
      </dgm:choose>
    </dgm:forEach>
    <dgm:forEach name="Name133" axis="ch" ptType="sibTrans" hideLastTrans="0" st="2" cnt="1">
      <dgm:layoutNode name="picture2">
        <dgm:alg type="sp"/>
        <dgm:shape xmlns:r="http://schemas.openxmlformats.org/officeDocument/2006/relationships" r:blip="">
          <dgm:adjLst/>
        </dgm:shape>
        <dgm:presOf/>
        <dgm:constrLst/>
        <dgm:forEach name="Name134" ref="imageRepeat"/>
      </dgm:layoutNode>
    </dgm:forEach>
    <dgm:forEach name="Name135" axis="ch" ptType="node" st="3" cnt="1">
      <dgm:layoutNode name="parTx3">
        <dgm:choose name="Name136">
          <dgm:if name="Name137" func="var" arg="dir" op="equ" val="norm">
            <dgm:alg type="tx">
              <dgm:param type="parTxLTRAlign" val="l"/>
              <dgm:param type="parTxRTLAlign" val="r"/>
            </dgm:alg>
          </dgm:if>
          <dgm:else name="Name138">
            <dgm:alg type="tx">
              <dgm:param type="parTxLTRAlign" val="r"/>
              <dgm:param type="parTxRTLAlign" val="l"/>
            </dgm:alg>
          </dgm:else>
        </dgm:choose>
        <dgm:shape xmlns:r="http://schemas.openxmlformats.org/officeDocument/2006/relationships" type="roundRect" r:blip="">
          <dgm:adjLst/>
        </dgm:shape>
        <dgm:presOf axis="self" ptType="node"/>
        <dgm:choose name="Name139">
          <dgm:if name="Name140" func="var" arg="dir" op="equ" val="norm">
            <dgm:constrLst>
              <dgm:constr type="lMarg" refType="w" fact="0.6"/>
              <dgm:constr type="rMarg" refType="primFontSz" fact="0.3"/>
              <dgm:constr type="tMarg" refType="primFontSz" fact="0.3"/>
              <dgm:constr type="bMarg" refType="primFontSz" fact="0.3"/>
            </dgm:constrLst>
          </dgm:if>
          <dgm:else name="Name141">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42">
        <dgm:if name="Name143" axis="ch" ptType="node" func="cnt" op="gte" val="1">
          <dgm:layoutNode name="desTx3" styleLbl="revTx">
            <dgm:varLst>
              <dgm:bulletEnabled val="1"/>
            </dgm:varLst>
            <dgm:choose name="Name144">
              <dgm:if name="Name145" func="var" arg="dir" op="equ" val="norm">
                <dgm:choose name="Name146">
                  <dgm:if name="Name147" axis="ch" ptType="node" func="cnt" op="gte" val="2">
                    <dgm:alg type="tx">
                      <dgm:param type="parTxLTRAlign" val="l"/>
                      <dgm:param type="parTxRTLAlign" val="l"/>
                      <dgm:param type="stBulletLvl" val="1"/>
                    </dgm:alg>
                  </dgm:if>
                  <dgm:else name="Name148">
                    <dgm:alg type="tx">
                      <dgm:param type="parTxLTRAlign" val="l"/>
                      <dgm:param type="parTxRTLAlign" val="l"/>
                    </dgm:alg>
                  </dgm:else>
                </dgm:choose>
              </dgm:if>
              <dgm:else name="Name149">
                <dgm:choose name="Name150">
                  <dgm:if name="Name151" axis="ch" ptType="node" func="cnt" op="gte" val="2">
                    <dgm:alg type="tx">
                      <dgm:param type="parTxLTRAlign" val="r"/>
                      <dgm:param type="parTxRTLAlign" val="r"/>
                      <dgm:param type="shpTxLTRAlignCh" val="r"/>
                      <dgm:param type="shpTxRTLAlignCh" val="r"/>
                      <dgm:param type="stBulletLvl" val="1"/>
                    </dgm:alg>
                  </dgm:if>
                  <dgm:else name="Name152">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53"/>
      </dgm:choose>
    </dgm:forEach>
    <dgm:forEach name="Name154" axis="ch" ptType="sibTrans" hideLastTrans="0" st="3" cnt="1">
      <dgm:layoutNode name="picture3">
        <dgm:alg type="sp"/>
        <dgm:shape xmlns:r="http://schemas.openxmlformats.org/officeDocument/2006/relationships" r:blip="">
          <dgm:adjLst/>
        </dgm:shape>
        <dgm:presOf/>
        <dgm:constrLst/>
        <dgm:forEach name="Name155" ref="imageRepeat"/>
      </dgm:layoutNode>
    </dgm:forEach>
    <dgm:forEach name="Name156" axis="ch" ptType="node" st="4" cnt="1">
      <dgm:layoutNode name="parTx4">
        <dgm:choose name="Name157">
          <dgm:if name="Name158" func="var" arg="dir" op="equ" val="norm">
            <dgm:alg type="tx">
              <dgm:param type="parTxLTRAlign" val="l"/>
              <dgm:param type="parTxRTLAlign" val="r"/>
            </dgm:alg>
          </dgm:if>
          <dgm:else name="Name159">
            <dgm:alg type="tx">
              <dgm:param type="parTxLTRAlign" val="r"/>
              <dgm:param type="parTxRTLAlign" val="l"/>
            </dgm:alg>
          </dgm:else>
        </dgm:choose>
        <dgm:shape xmlns:r="http://schemas.openxmlformats.org/officeDocument/2006/relationships" type="roundRect" r:blip="">
          <dgm:adjLst/>
        </dgm:shape>
        <dgm:presOf axis="self" ptType="node"/>
        <dgm:choose name="Name160">
          <dgm:if name="Name161" func="var" arg="dir" op="equ" val="norm">
            <dgm:constrLst>
              <dgm:constr type="lMarg" refType="w" fact="0.6"/>
              <dgm:constr type="rMarg" refType="primFontSz" fact="0.3"/>
              <dgm:constr type="tMarg" refType="primFontSz" fact="0.3"/>
              <dgm:constr type="bMarg" refType="primFontSz" fact="0.3"/>
            </dgm:constrLst>
          </dgm:if>
          <dgm:else name="Name162">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63">
        <dgm:if name="Name164" axis="ch" ptType="node" func="cnt" op="gte" val="1">
          <dgm:layoutNode name="desTx4" styleLbl="revTx">
            <dgm:varLst>
              <dgm:bulletEnabled val="1"/>
            </dgm:varLst>
            <dgm:choose name="Name165">
              <dgm:if name="Name166" func="var" arg="dir" op="equ" val="norm">
                <dgm:choose name="Name167">
                  <dgm:if name="Name168" axis="ch" ptType="node" func="cnt" op="gte" val="2">
                    <dgm:alg type="tx">
                      <dgm:param type="parTxLTRAlign" val="l"/>
                      <dgm:param type="parTxRTLAlign" val="l"/>
                      <dgm:param type="stBulletLvl" val="1"/>
                    </dgm:alg>
                  </dgm:if>
                  <dgm:else name="Name169">
                    <dgm:alg type="tx">
                      <dgm:param type="parTxLTRAlign" val="l"/>
                      <dgm:param type="parTxRTLAlign" val="l"/>
                    </dgm:alg>
                  </dgm:else>
                </dgm:choose>
              </dgm:if>
              <dgm:else name="Name170">
                <dgm:choose name="Name171">
                  <dgm:if name="Name172" axis="ch" ptType="node" func="cnt" op="gte" val="2">
                    <dgm:alg type="tx">
                      <dgm:param type="parTxLTRAlign" val="r"/>
                      <dgm:param type="parTxRTLAlign" val="r"/>
                      <dgm:param type="shpTxLTRAlignCh" val="r"/>
                      <dgm:param type="shpTxRTLAlignCh" val="r"/>
                      <dgm:param type="stBulletLvl" val="1"/>
                    </dgm:alg>
                  </dgm:if>
                  <dgm:else name="Name173">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74"/>
      </dgm:choose>
    </dgm:forEach>
    <dgm:forEach name="Name175" axis="ch" ptType="sibTrans" hideLastTrans="0" st="4" cnt="1">
      <dgm:layoutNode name="picture4">
        <dgm:alg type="sp"/>
        <dgm:shape xmlns:r="http://schemas.openxmlformats.org/officeDocument/2006/relationships" r:blip="">
          <dgm:adjLst/>
        </dgm:shape>
        <dgm:presOf/>
        <dgm:constrLst/>
        <dgm:forEach name="Name176" ref="imageRepeat"/>
      </dgm:layoutNode>
    </dgm:forEach>
    <dgm:forEach name="Name177" axis="ch" ptType="node" st="5" cnt="1">
      <dgm:layoutNode name="parTx5">
        <dgm:choose name="Name178">
          <dgm:if name="Name179" func="var" arg="dir" op="equ" val="norm">
            <dgm:alg type="tx">
              <dgm:param type="parTxLTRAlign" val="l"/>
              <dgm:param type="parTxRTLAlign" val="r"/>
            </dgm:alg>
          </dgm:if>
          <dgm:else name="Name180">
            <dgm:alg type="tx">
              <dgm:param type="parTxLTRAlign" val="r"/>
              <dgm:param type="parTxRTLAlign" val="l"/>
            </dgm:alg>
          </dgm:else>
        </dgm:choose>
        <dgm:shape xmlns:r="http://schemas.openxmlformats.org/officeDocument/2006/relationships" type="roundRect" r:blip="">
          <dgm:adjLst/>
        </dgm:shape>
        <dgm:presOf axis="self" ptType="node"/>
        <dgm:choose name="Name181">
          <dgm:if name="Name182" func="var" arg="dir" op="equ" val="norm">
            <dgm:constrLst>
              <dgm:constr type="lMarg" refType="w" fact="0.6"/>
              <dgm:constr type="rMarg" refType="primFontSz" fact="0.3"/>
              <dgm:constr type="tMarg" refType="primFontSz" fact="0.3"/>
              <dgm:constr type="bMarg" refType="primFontSz" fact="0.3"/>
            </dgm:constrLst>
          </dgm:if>
          <dgm:else name="Name183">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84">
        <dgm:if name="Name185" axis="ch" ptType="node" func="cnt" op="gte" val="1">
          <dgm:layoutNode name="desTx5" styleLbl="revTx">
            <dgm:varLst>
              <dgm:bulletEnabled val="1"/>
            </dgm:varLst>
            <dgm:choose name="Name186">
              <dgm:if name="Name187" func="var" arg="dir" op="equ" val="norm">
                <dgm:choose name="Name188">
                  <dgm:if name="Name189" axis="ch" ptType="node" func="cnt" op="gte" val="2">
                    <dgm:alg type="tx">
                      <dgm:param type="parTxLTRAlign" val="l"/>
                      <dgm:param type="parTxRTLAlign" val="l"/>
                      <dgm:param type="stBulletLvl" val="1"/>
                    </dgm:alg>
                  </dgm:if>
                  <dgm:else name="Name190">
                    <dgm:alg type="tx">
                      <dgm:param type="parTxLTRAlign" val="l"/>
                      <dgm:param type="parTxRTLAlign" val="l"/>
                    </dgm:alg>
                  </dgm:else>
                </dgm:choose>
              </dgm:if>
              <dgm:else name="Name191">
                <dgm:choose name="Name192">
                  <dgm:if name="Name193" axis="ch" ptType="node" func="cnt" op="gte" val="2">
                    <dgm:alg type="tx">
                      <dgm:param type="parTxLTRAlign" val="r"/>
                      <dgm:param type="parTxRTLAlign" val="r"/>
                      <dgm:param type="shpTxLTRAlignCh" val="r"/>
                      <dgm:param type="shpTxRTLAlignCh" val="r"/>
                      <dgm:param type="stBulletLvl" val="1"/>
                    </dgm:alg>
                  </dgm:if>
                  <dgm:else name="Name194">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95"/>
      </dgm:choose>
    </dgm:forEach>
    <dgm:forEach name="Name196" axis="ch" ptType="sibTrans" hideLastTrans="0" st="5" cnt="1">
      <dgm:layoutNode name="picture5">
        <dgm:alg type="sp"/>
        <dgm:shape xmlns:r="http://schemas.openxmlformats.org/officeDocument/2006/relationships" r:blip="">
          <dgm:adjLst/>
        </dgm:shape>
        <dgm:presOf/>
        <dgm:constrLst/>
        <dgm:forEach name="Name197" ref="imageRepeat"/>
      </dgm:layoutNode>
    </dgm:forEach>
    <dgm:forEach name="Name198" axis="ch" ptType="node" st="6" cnt="1">
      <dgm:layoutNode name="parTx6">
        <dgm:choose name="Name199">
          <dgm:if name="Name200" func="var" arg="dir" op="equ" val="norm">
            <dgm:alg type="tx">
              <dgm:param type="parTxLTRAlign" val="l"/>
              <dgm:param type="parTxRTLAlign" val="r"/>
            </dgm:alg>
          </dgm:if>
          <dgm:else name="Name201">
            <dgm:alg type="tx">
              <dgm:param type="parTxLTRAlign" val="r"/>
              <dgm:param type="parTxRTLAlign" val="l"/>
            </dgm:alg>
          </dgm:else>
        </dgm:choose>
        <dgm:shape xmlns:r="http://schemas.openxmlformats.org/officeDocument/2006/relationships" type="roundRect" r:blip="">
          <dgm:adjLst/>
        </dgm:shape>
        <dgm:presOf axis="self" ptType="node"/>
        <dgm:choose name="Name202">
          <dgm:if name="Name203" func="var" arg="dir" op="equ" val="norm">
            <dgm:constrLst>
              <dgm:constr type="lMarg" refType="w" fact="0.6"/>
              <dgm:constr type="rMarg" refType="primFontSz" fact="0.3"/>
              <dgm:constr type="tMarg" refType="primFontSz" fact="0.3"/>
              <dgm:constr type="bMarg" refType="primFontSz" fact="0.3"/>
            </dgm:constrLst>
          </dgm:if>
          <dgm:else name="Name204">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05">
        <dgm:if name="Name206" axis="ch" ptType="node" func="cnt" op="gte" val="1">
          <dgm:layoutNode name="desTx6" styleLbl="revTx">
            <dgm:varLst>
              <dgm:bulletEnabled val="1"/>
            </dgm:varLst>
            <dgm:choose name="Name207">
              <dgm:if name="Name208" func="var" arg="dir" op="equ" val="norm">
                <dgm:choose name="Name209">
                  <dgm:if name="Name210" axis="ch" ptType="node" func="cnt" op="gte" val="2">
                    <dgm:alg type="tx">
                      <dgm:param type="parTxLTRAlign" val="l"/>
                      <dgm:param type="parTxRTLAlign" val="l"/>
                      <dgm:param type="stBulletLvl" val="1"/>
                    </dgm:alg>
                  </dgm:if>
                  <dgm:else name="Name211">
                    <dgm:alg type="tx">
                      <dgm:param type="parTxLTRAlign" val="l"/>
                      <dgm:param type="parTxRTLAlign" val="l"/>
                    </dgm:alg>
                  </dgm:else>
                </dgm:choose>
              </dgm:if>
              <dgm:else name="Name212">
                <dgm:choose name="Name213">
                  <dgm:if name="Name214" axis="ch" ptType="node" func="cnt" op="gte" val="2">
                    <dgm:alg type="tx">
                      <dgm:param type="parTxLTRAlign" val="r"/>
                      <dgm:param type="parTxRTLAlign" val="r"/>
                      <dgm:param type="shpTxLTRAlignCh" val="r"/>
                      <dgm:param type="shpTxRTLAlignCh" val="r"/>
                      <dgm:param type="stBulletLvl" val="1"/>
                    </dgm:alg>
                  </dgm:if>
                  <dgm:else name="Name215">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16"/>
      </dgm:choose>
    </dgm:forEach>
    <dgm:forEach name="Name217" axis="ch" ptType="sibTrans" hideLastTrans="0" st="6" cnt="1">
      <dgm:layoutNode name="picture6">
        <dgm:alg type="sp"/>
        <dgm:shape xmlns:r="http://schemas.openxmlformats.org/officeDocument/2006/relationships" r:blip="">
          <dgm:adjLst/>
        </dgm:shape>
        <dgm:presOf/>
        <dgm:constrLst/>
        <dgm:forEach name="Name218" ref="imageRepeat"/>
      </dgm:layoutNode>
    </dgm:forEach>
    <dgm:forEach name="Name219" axis="ch" ptType="node" st="7" cnt="1">
      <dgm:layoutNode name="parTx7">
        <dgm:choose name="Name220">
          <dgm:if name="Name221" func="var" arg="dir" op="equ" val="norm">
            <dgm:alg type="tx">
              <dgm:param type="parTxLTRAlign" val="l"/>
              <dgm:param type="parTxRTLAlign" val="r"/>
            </dgm:alg>
          </dgm:if>
          <dgm:else name="Name222">
            <dgm:alg type="tx">
              <dgm:param type="parTxLTRAlign" val="r"/>
              <dgm:param type="parTxRTLAlign" val="l"/>
            </dgm:alg>
          </dgm:else>
        </dgm:choose>
        <dgm:shape xmlns:r="http://schemas.openxmlformats.org/officeDocument/2006/relationships" type="roundRect" r:blip="">
          <dgm:adjLst/>
        </dgm:shape>
        <dgm:presOf axis="self" ptType="node"/>
        <dgm:choose name="Name223">
          <dgm:if name="Name224" func="var" arg="dir" op="equ" val="norm">
            <dgm:constrLst>
              <dgm:constr type="lMarg" refType="w" fact="0.6"/>
              <dgm:constr type="rMarg" refType="primFontSz" fact="0.3"/>
              <dgm:constr type="tMarg" refType="primFontSz" fact="0.3"/>
              <dgm:constr type="bMarg" refType="primFontSz" fact="0.3"/>
            </dgm:constrLst>
          </dgm:if>
          <dgm:else name="Name225">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26">
        <dgm:if name="Name227" axis="ch" ptType="node" func="cnt" op="gte" val="1">
          <dgm:layoutNode name="desTx7" styleLbl="revTx">
            <dgm:varLst>
              <dgm:bulletEnabled val="1"/>
            </dgm:varLst>
            <dgm:choose name="Name228">
              <dgm:if name="Name229" func="var" arg="dir" op="equ" val="norm">
                <dgm:choose name="Name230">
                  <dgm:if name="Name231" axis="ch" ptType="node" func="cnt" op="gte" val="2">
                    <dgm:alg type="tx">
                      <dgm:param type="parTxLTRAlign" val="l"/>
                      <dgm:param type="parTxRTLAlign" val="l"/>
                      <dgm:param type="stBulletLvl" val="1"/>
                    </dgm:alg>
                  </dgm:if>
                  <dgm:else name="Name232">
                    <dgm:alg type="tx">
                      <dgm:param type="parTxLTRAlign" val="l"/>
                      <dgm:param type="parTxRTLAlign" val="l"/>
                    </dgm:alg>
                  </dgm:else>
                </dgm:choose>
              </dgm:if>
              <dgm:else name="Name233">
                <dgm:choose name="Name234">
                  <dgm:if name="Name235" axis="ch" ptType="node" func="cnt" op="gte" val="2">
                    <dgm:alg type="tx">
                      <dgm:param type="parTxLTRAlign" val="r"/>
                      <dgm:param type="parTxRTLAlign" val="r"/>
                      <dgm:param type="shpTxLTRAlignCh" val="r"/>
                      <dgm:param type="shpTxRTLAlignCh" val="r"/>
                      <dgm:param type="stBulletLvl" val="1"/>
                    </dgm:alg>
                  </dgm:if>
                  <dgm:else name="Name236">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37"/>
      </dgm:choose>
    </dgm:forEach>
    <dgm:forEach name="Name238" axis="ch" ptType="sibTrans" hideLastTrans="0" st="7" cnt="1">
      <dgm:layoutNode name="picture7">
        <dgm:alg type="sp"/>
        <dgm:shape xmlns:r="http://schemas.openxmlformats.org/officeDocument/2006/relationships" r:blip="">
          <dgm:adjLst/>
        </dgm:shape>
        <dgm:presOf/>
        <dgm:constrLst/>
        <dgm:forEach name="Name239" ref="imageRepeat"/>
      </dgm:layoutNode>
    </dgm:forEach>
  </dgm:layoutNode>
</dgm:layoutDef>
</file>

<file path=ppt/diagrams/layout15.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9/3/layout/PlusandMinus">
  <dgm:title val=""/>
  <dgm:desc val=""/>
  <dgm:catLst>
    <dgm:cat type="relationship" pri="3600"/>
  </dgm:catLst>
  <dgm:samp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2"/>
      <dgm:chPref val="2"/>
      <dgm:dir/>
      <dgm:animOne/>
      <dgm:resizeHandles val="exact"/>
    </dgm:varLst>
    <dgm:alg type="composite">
      <dgm:param type="ar" val="1.8238"/>
    </dgm:alg>
    <dgm:shape xmlns:r="http://schemas.openxmlformats.org/officeDocument/2006/relationships" r:blip="">
      <dgm:adjLst/>
    </dgm:shape>
    <dgm:choose name="Name1">
      <dgm:if name="Name2" func="var" arg="dir" op="equ" val="norm">
        <dgm:constrLst>
          <dgm:constr type="primFontSz" for="des" ptType="node" op="equ" val="65"/>
          <dgm:constr type="l" for="ch" forName="Background" refType="w" fact="0.09"/>
          <dgm:constr type="t" for="ch" forName="Background" refType="h" fact="0.1641"/>
          <dgm:constr type="w" for="ch" forName="Background" refType="w" fact="0.87"/>
          <dgm:constr type="h" for="ch" forName="Background" refType="h" fact="0.82"/>
          <dgm:constr type="l" for="ch" forName="ParentText1" refType="w" fact="0.116"/>
          <dgm:constr type="t" for="ch" forName="ParentText1" refType="h" fact="0.26"/>
          <dgm:constr type="w" for="ch" forName="ParentText1" refType="w" fact="0.404"/>
          <dgm:constr type="h" for="ch" forName="ParentText1" refType="h" fact="0.7015"/>
          <dgm:constr type="l" for="ch" forName="ParentText2" refType="w" fact="0.529"/>
          <dgm:constr type="t" for="ch" forName="ParentText2" refType="h" fact="0.26"/>
          <dgm:constr type="w" for="ch" forName="ParentText2" refType="w" fact="0.404"/>
          <dgm:constr type="h" for="ch" forName="ParentText2" refType="h" fact="0.7015"/>
          <dgm:constr type="l" for="ch" forName="Plus" refType="w" fact="0"/>
          <dgm:constr type="t" for="ch" forName="Plus" refType="h" fact="0"/>
          <dgm:constr type="w" for="ch" forName="Plus" refType="w" fact="0.17"/>
          <dgm:constr type="h" for="ch" forName="Plus" refType="w" refFor="ch" refForName="Plus"/>
          <dgm:constr type="l" for="ch" forName="Minus" refType="w" fact="0.84"/>
          <dgm:constr type="t" for="ch" forName="Minus" refType="h" fact="0.1115"/>
          <dgm:constr type="w" for="ch" forName="Minus" refType="w" fact="0.16"/>
          <dgm:constr type="h" for="ch" forName="Minus" refType="h" fact="0.1"/>
          <dgm:constr type="l" for="ch" forName="Divider" refType="w" fact="0.525"/>
          <dgm:constr type="t" for="ch" forName="Divider" refType="h" fact="0.2615"/>
          <dgm:constr type="w" for="ch" forName="Divider" refType="w" fact="0.0001"/>
          <dgm:constr type="h" for="ch" forName="Divider" refType="h" fact="0.67"/>
        </dgm:constrLst>
      </dgm:if>
      <dgm:else name="Name3">
        <dgm:constrLst>
          <dgm:constr type="primFontSz" for="des" ptType="node" op="equ" val="65"/>
          <dgm:constr type="r" for="ch" forName="Background" refType="w" fact="-0.09"/>
          <dgm:constr type="t" for="ch" forName="Background" refType="h" fact="0.1641"/>
          <dgm:constr type="w" for="ch" forName="Background" refType="w" fact="0.87"/>
          <dgm:constr type="h" for="ch" forName="Background" refType="h" fact="0.82"/>
          <dgm:constr type="r" for="ch" forName="ParentText1" refType="w" fact="-0.116"/>
          <dgm:constr type="t" for="ch" forName="ParentText1" refType="h" fact="0.26"/>
          <dgm:constr type="w" for="ch" forName="ParentText1" refType="w" fact="0.404"/>
          <dgm:constr type="h" for="ch" forName="ParentText1" refType="h" fact="0.7015"/>
          <dgm:constr type="r" for="ch" forName="ParentText2" refType="w" fact="-0.529"/>
          <dgm:constr type="t" for="ch" forName="ParentText2" refType="h" fact="0.26"/>
          <dgm:constr type="w" for="ch" forName="ParentText2" refType="w" fact="0.404"/>
          <dgm:constr type="h" for="ch" forName="ParentText2" refType="h" fact="0.7015"/>
          <dgm:constr type="r" for="ch" forName="Plus" refType="w" fact="0"/>
          <dgm:constr type="t" for="ch" forName="Plus" refType="h" fact="0"/>
          <dgm:constr type="w" for="ch" forName="Plus" refType="w" fact="0.17"/>
          <dgm:constr type="h" for="ch" forName="Plus" refType="w" refFor="ch" refForName="Plus"/>
          <dgm:constr type="r" for="ch" forName="Minus" refType="w" fact="-0.84"/>
          <dgm:constr type="t" for="ch" forName="Minus" refType="h" fact="0.1115"/>
          <dgm:constr type="w" for="ch" forName="Minus" refType="w" fact="0.16"/>
          <dgm:constr type="h" for="ch" forName="Minus" refType="h" fact="0.1"/>
          <dgm:constr type="r" for="ch" forName="Divider" refType="w" fact="-0.525"/>
          <dgm:constr type="t" for="ch" forName="Divider" refType="h" fact="0.2615"/>
          <dgm:constr type="w" for="ch" forName="Divider" refType="w" fact="0.0001"/>
          <dgm:constr type="h" for="ch" forName="Divider" refType="h" fact="0.67"/>
        </dgm:constrLst>
      </dgm:else>
    </dgm:choose>
    <dgm:layoutNode name="Background" styleLbl="bgImgPlace1">
      <dgm:alg type="sp"/>
      <dgm:shape xmlns:r="http://schemas.openxmlformats.org/officeDocument/2006/relationships" type="rect" r:blip="">
        <dgm:adjLst/>
      </dgm:shape>
      <dgm:presOf/>
    </dgm:layoutNode>
    <dgm:layoutNode name="ParentText1"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1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Text2"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2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lus" styleLbl="alignNode1">
      <dgm:alg type="sp"/>
      <dgm:shape xmlns:r="http://schemas.openxmlformats.org/officeDocument/2006/relationships" type="plus" r:blip="">
        <dgm:adjLst>
          <dgm:adj idx="1" val="0.3281"/>
        </dgm:adjLst>
      </dgm:shape>
      <dgm:presOf/>
    </dgm:layoutNode>
    <dgm:layoutNode name="Minus" styleLbl="alignNode1">
      <dgm:alg type="sp"/>
      <dgm:shape xmlns:r="http://schemas.openxmlformats.org/officeDocument/2006/relationships" type="rect" r:blip="">
        <dgm:adjLst/>
      </dgm:shape>
      <dgm:presOf/>
    </dgm:layoutNode>
    <dgm:layoutNode name="Divider" styleLbl="parChTrans1D1">
      <dgm:alg type="sp"/>
      <dgm:shape xmlns:r="http://schemas.openxmlformats.org/officeDocument/2006/relationships" type="line" r:blip="">
        <dgm:adjLst/>
      </dgm:shape>
      <dgm:presOf/>
    </dgm:layoutNode>
  </dgm:layoutNode>
</dgm:layoutDef>
</file>

<file path=ppt/diagrams/layout3.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5.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817F8B-DB8A-DC4E-988E-81C7D81C99EA}" type="datetimeFigureOut">
              <a:rPr lang="en-US" smtClean="0"/>
              <a:t>7/1/22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C20C3C-6D29-994C-AADA-104CE5129A5D}" type="slidenum">
              <a:rPr lang="en-US" smtClean="0"/>
              <a:t>‹#›</a:t>
            </a:fld>
            <a:endParaRPr lang="en-US"/>
          </a:p>
        </p:txBody>
      </p:sp>
    </p:spTree>
    <p:extLst>
      <p:ext uri="{BB962C8B-B14F-4D97-AF65-F5344CB8AC3E}">
        <p14:creationId xmlns:p14="http://schemas.microsoft.com/office/powerpoint/2010/main" val="1190558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50F81-ECB8-4B42-BA7E-06CE3946D067}"/>
              </a:ext>
            </a:extLst>
          </p:cNvPr>
          <p:cNvSpPr>
            <a:spLocks noGrp="1"/>
          </p:cNvSpPr>
          <p:nvPr>
            <p:ph type="ctrTitle"/>
          </p:nvPr>
        </p:nvSpPr>
        <p:spPr>
          <a:xfrm>
            <a:off x="1524000" y="2179649"/>
            <a:ext cx="9144000" cy="2387600"/>
          </a:xfrm>
        </p:spPr>
        <p:txBody>
          <a:bodyPr anchor="b"/>
          <a:lstStyle>
            <a:lvl1pPr algn="ctr">
              <a:defRPr sz="60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6ED65E05-0B75-294F-8B10-1A6C0FD51B8D}"/>
              </a:ext>
            </a:extLst>
          </p:cNvPr>
          <p:cNvSpPr>
            <a:spLocks noGrp="1"/>
          </p:cNvSpPr>
          <p:nvPr>
            <p:ph type="subTitle" idx="1"/>
          </p:nvPr>
        </p:nvSpPr>
        <p:spPr>
          <a:xfrm>
            <a:off x="1524000" y="4659324"/>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F5A6B99-0490-3748-AFEE-F8153E666B33}"/>
              </a:ext>
            </a:extLst>
          </p:cNvPr>
          <p:cNvSpPr>
            <a:spLocks noGrp="1"/>
          </p:cNvSpPr>
          <p:nvPr>
            <p:ph type="dt" sz="half" idx="10"/>
          </p:nvPr>
        </p:nvSpPr>
        <p:spPr/>
        <p:txBody>
          <a:bodyPr/>
          <a:lstStyle/>
          <a:p>
            <a:fld id="{14E4F147-0FC4-C742-801D-18B7262A641E}" type="datetime1">
              <a:rPr lang="en-CA" smtClean="0"/>
              <a:t>2022-07-01</a:t>
            </a:fld>
            <a:endParaRPr lang="en-US"/>
          </a:p>
        </p:txBody>
      </p:sp>
      <p:sp>
        <p:nvSpPr>
          <p:cNvPr id="6" name="Slide Number Placeholder 5">
            <a:extLst>
              <a:ext uri="{FF2B5EF4-FFF2-40B4-BE49-F238E27FC236}">
                <a16:creationId xmlns:a16="http://schemas.microsoft.com/office/drawing/2014/main" id="{5B6114DC-41CB-A642-9007-2EEE6F3AC5A5}"/>
              </a:ext>
            </a:extLst>
          </p:cNvPr>
          <p:cNvSpPr>
            <a:spLocks noGrp="1"/>
          </p:cNvSpPr>
          <p:nvPr>
            <p:ph type="sldNum" sz="quarter" idx="12"/>
          </p:nvPr>
        </p:nvSpPr>
        <p:spPr/>
        <p:txBody>
          <a:bodyPr/>
          <a:lstStyle/>
          <a:p>
            <a:fld id="{81817943-45D5-5949-BC48-405C5101A313}" type="slidenum">
              <a:rPr lang="en-US" smtClean="0"/>
              <a:t>‹#›</a:t>
            </a:fld>
            <a:endParaRPr lang="en-US"/>
          </a:p>
        </p:txBody>
      </p:sp>
      <p:sp>
        <p:nvSpPr>
          <p:cNvPr id="7" name="Rectangle 6">
            <a:extLst>
              <a:ext uri="{FF2B5EF4-FFF2-40B4-BE49-F238E27FC236}">
                <a16:creationId xmlns:a16="http://schemas.microsoft.com/office/drawing/2014/main" id="{B9FB2F30-F991-3E46-9F45-9EB242E0563F}"/>
              </a:ext>
            </a:extLst>
          </p:cNvPr>
          <p:cNvSpPr/>
          <p:nvPr userDrawn="1"/>
        </p:nvSpPr>
        <p:spPr>
          <a:xfrm>
            <a:off x="0" y="0"/>
            <a:ext cx="2414588" cy="17430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D87E672B-A631-7141-A87D-735F3811B1A7}"/>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9" name="Rectangle 8">
            <a:extLst>
              <a:ext uri="{FF2B5EF4-FFF2-40B4-BE49-F238E27FC236}">
                <a16:creationId xmlns:a16="http://schemas.microsoft.com/office/drawing/2014/main" id="{0E15276A-1DF6-5146-B9E4-A70F82CA52F8}"/>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0" name="TextBox 9">
            <a:extLst>
              <a:ext uri="{FF2B5EF4-FFF2-40B4-BE49-F238E27FC236}">
                <a16:creationId xmlns:a16="http://schemas.microsoft.com/office/drawing/2014/main" id="{4284228C-CBC9-294A-8A19-4479F85C2695}"/>
              </a:ext>
            </a:extLst>
          </p:cNvPr>
          <p:cNvSpPr txBox="1"/>
          <p:nvPr userDrawn="1"/>
        </p:nvSpPr>
        <p:spPr>
          <a:xfrm>
            <a:off x="0" y="1791401"/>
            <a:ext cx="12192000" cy="33855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algn="ctr" defTabSz="914400" rtl="1" eaLnBrk="1" latinLnBrk="0" hangingPunct="1"/>
            <a:endParaRPr lang="en-US" sz="1600" dirty="0"/>
          </a:p>
        </p:txBody>
      </p:sp>
    </p:spTree>
    <p:extLst>
      <p:ext uri="{BB962C8B-B14F-4D97-AF65-F5344CB8AC3E}">
        <p14:creationId xmlns:p14="http://schemas.microsoft.com/office/powerpoint/2010/main" val="517369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AE2AE-6837-2442-A1BC-9114D4647A3B}"/>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7E2CBFDC-9D6B-7F4D-8374-024733E7B508}"/>
              </a:ext>
            </a:extLst>
          </p:cNvPr>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457D277-D175-DB4B-96DC-9C5967C382FC}"/>
              </a:ext>
            </a:extLst>
          </p:cNvPr>
          <p:cNvSpPr>
            <a:spLocks noGrp="1"/>
          </p:cNvSpPr>
          <p:nvPr>
            <p:ph type="dt" sz="half" idx="10"/>
          </p:nvPr>
        </p:nvSpPr>
        <p:spPr/>
        <p:txBody>
          <a:bodyPr/>
          <a:lstStyle/>
          <a:p>
            <a:fld id="{DB3D8A66-BA4B-B547-93D7-511957FAFDEB}" type="datetime1">
              <a:rPr lang="en-CA" smtClean="0"/>
              <a:t>2022-07-01</a:t>
            </a:fld>
            <a:endParaRPr lang="en-US"/>
          </a:p>
        </p:txBody>
      </p:sp>
      <p:sp>
        <p:nvSpPr>
          <p:cNvPr id="6" name="Slide Number Placeholder 5">
            <a:extLst>
              <a:ext uri="{FF2B5EF4-FFF2-40B4-BE49-F238E27FC236}">
                <a16:creationId xmlns:a16="http://schemas.microsoft.com/office/drawing/2014/main" id="{C1EA58A0-DFEC-8649-B92F-0D9B40E10960}"/>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2506622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5E7044-F905-3B46-8ED8-674EA1CB1167}"/>
              </a:ext>
            </a:extLst>
          </p:cNvPr>
          <p:cNvSpPr>
            <a:spLocks noGrp="1"/>
          </p:cNvSpPr>
          <p:nvPr>
            <p:ph type="title" orient="vert"/>
          </p:nvPr>
        </p:nvSpPr>
        <p:spPr>
          <a:xfrm>
            <a:off x="8724900" y="365125"/>
            <a:ext cx="2628900" cy="5811838"/>
          </a:xfrm>
        </p:spPr>
        <p:txBody>
          <a:bodyPr vert="eaVert"/>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1C9A897D-22B2-5B49-A749-7B4A2038D337}"/>
              </a:ext>
            </a:extLst>
          </p:cNvPr>
          <p:cNvSpPr>
            <a:spLocks noGrp="1"/>
          </p:cNvSpPr>
          <p:nvPr>
            <p:ph type="body" orient="vert" idx="1"/>
          </p:nvPr>
        </p:nvSpPr>
        <p:spPr>
          <a:xfrm>
            <a:off x="838200" y="365125"/>
            <a:ext cx="7734300" cy="5811838"/>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53B39CC-45C2-9C42-B9FD-1560CFC01A8F}"/>
              </a:ext>
            </a:extLst>
          </p:cNvPr>
          <p:cNvSpPr>
            <a:spLocks noGrp="1"/>
          </p:cNvSpPr>
          <p:nvPr>
            <p:ph type="dt" sz="half" idx="10"/>
          </p:nvPr>
        </p:nvSpPr>
        <p:spPr/>
        <p:txBody>
          <a:bodyPr/>
          <a:lstStyle/>
          <a:p>
            <a:fld id="{06A3E764-3DBC-484A-A93B-3C4E1B8DE87F}" type="datetime1">
              <a:rPr lang="en-CA" smtClean="0"/>
              <a:t>2022-07-01</a:t>
            </a:fld>
            <a:endParaRPr lang="en-US"/>
          </a:p>
        </p:txBody>
      </p:sp>
      <p:sp>
        <p:nvSpPr>
          <p:cNvPr id="6" name="Slide Number Placeholder 5">
            <a:extLst>
              <a:ext uri="{FF2B5EF4-FFF2-40B4-BE49-F238E27FC236}">
                <a16:creationId xmlns:a16="http://schemas.microsoft.com/office/drawing/2014/main" id="{5779713C-CBAF-1743-AE99-4AEC41559FAB}"/>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782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45FC0-A9B9-4640-B515-4DA13EE3C7DD}"/>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0674FB1E-5B18-314A-A977-86FD63C004E9}"/>
              </a:ext>
            </a:extLst>
          </p:cNvPr>
          <p:cNvSpPr>
            <a:spLocks noGrp="1"/>
          </p:cNvSpPr>
          <p:nvPr>
            <p:ph idx="1"/>
          </p:nvPr>
        </p:nvSpPr>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29E7F04-DD03-814D-9305-C61B59A3F51D}"/>
              </a:ext>
            </a:extLst>
          </p:cNvPr>
          <p:cNvSpPr>
            <a:spLocks noGrp="1"/>
          </p:cNvSpPr>
          <p:nvPr>
            <p:ph type="dt" sz="half" idx="10"/>
          </p:nvPr>
        </p:nvSpPr>
        <p:spPr/>
        <p:txBody>
          <a:bodyPr/>
          <a:lstStyle/>
          <a:p>
            <a:fld id="{B1F58DC7-5299-9241-B58C-B3B677802FE9}" type="datetime1">
              <a:rPr lang="en-CA" smtClean="0"/>
              <a:t>2022-07-01</a:t>
            </a:fld>
            <a:endParaRPr lang="en-US"/>
          </a:p>
        </p:txBody>
      </p:sp>
      <p:sp>
        <p:nvSpPr>
          <p:cNvPr id="6" name="Slide Number Placeholder 5">
            <a:extLst>
              <a:ext uri="{FF2B5EF4-FFF2-40B4-BE49-F238E27FC236}">
                <a16:creationId xmlns:a16="http://schemas.microsoft.com/office/drawing/2014/main" id="{F79C47B0-93BE-914F-80C1-40B37FB46DA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91698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C9B3F-EC7D-3946-B416-0F352B9C364F}"/>
              </a:ext>
            </a:extLst>
          </p:cNvPr>
          <p:cNvSpPr>
            <a:spLocks noGrp="1"/>
          </p:cNvSpPr>
          <p:nvPr>
            <p:ph type="title"/>
          </p:nvPr>
        </p:nvSpPr>
        <p:spPr>
          <a:xfrm>
            <a:off x="831850" y="1709738"/>
            <a:ext cx="10515600" cy="2852737"/>
          </a:xfrm>
        </p:spPr>
        <p:txBody>
          <a:bodyPr anchor="b">
            <a:normAutofit/>
          </a:bodyPr>
          <a:lstStyle>
            <a:lvl1pPr>
              <a:defRPr sz="54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69241F04-B6C2-0D43-A7A6-B55C53D360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0EDAF989-14F6-A241-9FCB-0E11C68FDF63}"/>
              </a:ext>
            </a:extLst>
          </p:cNvPr>
          <p:cNvSpPr>
            <a:spLocks noGrp="1"/>
          </p:cNvSpPr>
          <p:nvPr>
            <p:ph type="dt" sz="half" idx="10"/>
          </p:nvPr>
        </p:nvSpPr>
        <p:spPr/>
        <p:txBody>
          <a:bodyPr/>
          <a:lstStyle/>
          <a:p>
            <a:fld id="{F4E4D1B1-740E-3C49-A311-54C3556A4E34}" type="datetime1">
              <a:rPr lang="en-CA" smtClean="0"/>
              <a:t>2022-07-01</a:t>
            </a:fld>
            <a:endParaRPr lang="en-US"/>
          </a:p>
        </p:txBody>
      </p:sp>
      <p:sp>
        <p:nvSpPr>
          <p:cNvPr id="6" name="Slide Number Placeholder 5">
            <a:extLst>
              <a:ext uri="{FF2B5EF4-FFF2-40B4-BE49-F238E27FC236}">
                <a16:creationId xmlns:a16="http://schemas.microsoft.com/office/drawing/2014/main" id="{642CAFE2-23A3-164C-870A-6F3B0D01CB64}"/>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407936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880CB-33FB-1641-B6E8-60B84234CD45}"/>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D1CF7B3B-64CD-3E46-B485-4383D0721D4D}"/>
              </a:ext>
            </a:extLst>
          </p:cNvPr>
          <p:cNvSpPr>
            <a:spLocks noGrp="1"/>
          </p:cNvSpPr>
          <p:nvPr>
            <p:ph sz="half" idx="1"/>
          </p:nvPr>
        </p:nvSpPr>
        <p:spPr>
          <a:xfrm>
            <a:off x="838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E7360BB-1721-1243-A3A8-4E4EA25D43AD}"/>
              </a:ext>
            </a:extLst>
          </p:cNvPr>
          <p:cNvSpPr>
            <a:spLocks noGrp="1"/>
          </p:cNvSpPr>
          <p:nvPr>
            <p:ph sz="half" idx="2"/>
          </p:nvPr>
        </p:nvSpPr>
        <p:spPr>
          <a:xfrm>
            <a:off x="6172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B4C016F-5F6F-8542-9F0D-9EAEC616F3AF}"/>
              </a:ext>
            </a:extLst>
          </p:cNvPr>
          <p:cNvSpPr>
            <a:spLocks noGrp="1"/>
          </p:cNvSpPr>
          <p:nvPr>
            <p:ph type="dt" sz="half" idx="10"/>
          </p:nvPr>
        </p:nvSpPr>
        <p:spPr/>
        <p:txBody>
          <a:bodyPr/>
          <a:lstStyle/>
          <a:p>
            <a:fld id="{359AB8A7-B79F-3248-A502-6965C0869732}" type="datetime1">
              <a:rPr lang="en-CA" smtClean="0"/>
              <a:t>2022-07-01</a:t>
            </a:fld>
            <a:endParaRPr lang="en-US"/>
          </a:p>
        </p:txBody>
      </p:sp>
      <p:sp>
        <p:nvSpPr>
          <p:cNvPr id="7" name="Slide Number Placeholder 6">
            <a:extLst>
              <a:ext uri="{FF2B5EF4-FFF2-40B4-BE49-F238E27FC236}">
                <a16:creationId xmlns:a16="http://schemas.microsoft.com/office/drawing/2014/main" id="{19B3060D-9617-164B-B5E8-47A916169A27}"/>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39873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CF653-D96B-8C46-AF61-30129124DA21}"/>
              </a:ext>
            </a:extLst>
          </p:cNvPr>
          <p:cNvSpPr>
            <a:spLocks noGrp="1"/>
          </p:cNvSpPr>
          <p:nvPr>
            <p:ph type="title"/>
          </p:nvPr>
        </p:nvSpPr>
        <p:spPr>
          <a:xfrm>
            <a:off x="839788" y="365125"/>
            <a:ext cx="10515600" cy="1325563"/>
          </a:xfrm>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B1E641E5-82E4-FA49-828A-2AB111A7400B}"/>
              </a:ext>
            </a:extLst>
          </p:cNvPr>
          <p:cNvSpPr>
            <a:spLocks noGrp="1"/>
          </p:cNvSpPr>
          <p:nvPr>
            <p:ph type="body" idx="1"/>
          </p:nvPr>
        </p:nvSpPr>
        <p:spPr>
          <a:xfrm>
            <a:off x="839788" y="1681163"/>
            <a:ext cx="5157787"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74DE58A4-B422-7A4B-8947-BE3D74206522}"/>
              </a:ext>
            </a:extLst>
          </p:cNvPr>
          <p:cNvSpPr>
            <a:spLocks noGrp="1"/>
          </p:cNvSpPr>
          <p:nvPr>
            <p:ph sz="half" idx="2"/>
          </p:nvPr>
        </p:nvSpPr>
        <p:spPr>
          <a:xfrm>
            <a:off x="839788" y="2505075"/>
            <a:ext cx="5157787"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07818CB2-114C-A84B-896B-DE4CFD3DA74A}"/>
              </a:ext>
            </a:extLst>
          </p:cNvPr>
          <p:cNvSpPr>
            <a:spLocks noGrp="1"/>
          </p:cNvSpPr>
          <p:nvPr>
            <p:ph type="body" sz="quarter" idx="3"/>
          </p:nvPr>
        </p:nvSpPr>
        <p:spPr>
          <a:xfrm>
            <a:off x="6172200" y="1681163"/>
            <a:ext cx="5183188"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54160736-D458-244F-B35D-B512E35A459A}"/>
              </a:ext>
            </a:extLst>
          </p:cNvPr>
          <p:cNvSpPr>
            <a:spLocks noGrp="1"/>
          </p:cNvSpPr>
          <p:nvPr>
            <p:ph sz="quarter" idx="4"/>
          </p:nvPr>
        </p:nvSpPr>
        <p:spPr>
          <a:xfrm>
            <a:off x="6172200" y="2505075"/>
            <a:ext cx="5183188"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401D7E34-3479-E347-AEAA-F0C02C613481}"/>
              </a:ext>
            </a:extLst>
          </p:cNvPr>
          <p:cNvSpPr>
            <a:spLocks noGrp="1"/>
          </p:cNvSpPr>
          <p:nvPr>
            <p:ph type="dt" sz="half" idx="10"/>
          </p:nvPr>
        </p:nvSpPr>
        <p:spPr/>
        <p:txBody>
          <a:bodyPr/>
          <a:lstStyle/>
          <a:p>
            <a:fld id="{6DCAF997-D451-CD4A-BFD7-06CAD8CBF9F1}" type="datetime1">
              <a:rPr lang="en-CA" smtClean="0"/>
              <a:t>2022-07-01</a:t>
            </a:fld>
            <a:endParaRPr lang="en-US"/>
          </a:p>
        </p:txBody>
      </p:sp>
      <p:sp>
        <p:nvSpPr>
          <p:cNvPr id="9" name="Slide Number Placeholder 8">
            <a:extLst>
              <a:ext uri="{FF2B5EF4-FFF2-40B4-BE49-F238E27FC236}">
                <a16:creationId xmlns:a16="http://schemas.microsoft.com/office/drawing/2014/main" id="{A9059348-B6CD-CB46-A549-1D98AA7C550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69456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590E9-B859-834C-BC13-D849EAE24913}"/>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Date Placeholder 2">
            <a:extLst>
              <a:ext uri="{FF2B5EF4-FFF2-40B4-BE49-F238E27FC236}">
                <a16:creationId xmlns:a16="http://schemas.microsoft.com/office/drawing/2014/main" id="{7DA819D0-11DE-5F47-9EEC-29D6C0F7AF3E}"/>
              </a:ext>
            </a:extLst>
          </p:cNvPr>
          <p:cNvSpPr>
            <a:spLocks noGrp="1"/>
          </p:cNvSpPr>
          <p:nvPr>
            <p:ph type="dt" sz="half" idx="10"/>
          </p:nvPr>
        </p:nvSpPr>
        <p:spPr/>
        <p:txBody>
          <a:bodyPr/>
          <a:lstStyle/>
          <a:p>
            <a:fld id="{2B184C43-BE7F-6343-9CA1-CC42DB3C2657}" type="datetime1">
              <a:rPr lang="en-CA" smtClean="0"/>
              <a:t>2022-07-01</a:t>
            </a:fld>
            <a:endParaRPr lang="en-US"/>
          </a:p>
        </p:txBody>
      </p:sp>
      <p:sp>
        <p:nvSpPr>
          <p:cNvPr id="5" name="Slide Number Placeholder 4">
            <a:extLst>
              <a:ext uri="{FF2B5EF4-FFF2-40B4-BE49-F238E27FC236}">
                <a16:creationId xmlns:a16="http://schemas.microsoft.com/office/drawing/2014/main" id="{7C13DA10-DD14-C846-8679-312362A37D7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567146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8DDE56-378C-DE42-92CC-12F4AC1C3505}"/>
              </a:ext>
            </a:extLst>
          </p:cNvPr>
          <p:cNvSpPr>
            <a:spLocks noGrp="1"/>
          </p:cNvSpPr>
          <p:nvPr>
            <p:ph type="dt" sz="half" idx="10"/>
          </p:nvPr>
        </p:nvSpPr>
        <p:spPr/>
        <p:txBody>
          <a:bodyPr/>
          <a:lstStyle/>
          <a:p>
            <a:fld id="{D45CBFF9-7807-D640-971F-B9C921639AE7}" type="datetime1">
              <a:rPr lang="en-CA" smtClean="0"/>
              <a:t>2022-07-01</a:t>
            </a:fld>
            <a:endParaRPr lang="en-US"/>
          </a:p>
        </p:txBody>
      </p:sp>
      <p:sp>
        <p:nvSpPr>
          <p:cNvPr id="4" name="Slide Number Placeholder 3">
            <a:extLst>
              <a:ext uri="{FF2B5EF4-FFF2-40B4-BE49-F238E27FC236}">
                <a16:creationId xmlns:a16="http://schemas.microsoft.com/office/drawing/2014/main" id="{3FC394FC-8EF0-5D44-9B50-EFCE5480B988}"/>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93174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D2A63-5C6C-AC44-9795-2F13E042BC27}"/>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BD10FBF5-C6E9-6C4B-B057-ACC6A8CDD56C}"/>
              </a:ext>
            </a:extLst>
          </p:cNvPr>
          <p:cNvSpPr>
            <a:spLocks noGrp="1"/>
          </p:cNvSpPr>
          <p:nvPr>
            <p:ph idx="1"/>
          </p:nvPr>
        </p:nvSpPr>
        <p:spPr>
          <a:xfrm>
            <a:off x="5183188" y="987425"/>
            <a:ext cx="6172200" cy="4873625"/>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sz="2400">
                <a:latin typeface="Arial" panose="020B0604020202020204" pitchFamily="34" charset="0"/>
                <a:cs typeface="Arial" panose="020B0604020202020204" pitchFamily="34" charset="0"/>
              </a:defRPr>
            </a:lvl2pPr>
            <a:lvl3pPr>
              <a:lnSpc>
                <a:spcPct val="150000"/>
              </a:lnSpc>
              <a:defRPr sz="2200">
                <a:latin typeface="Arial" panose="020B0604020202020204" pitchFamily="34" charset="0"/>
                <a:cs typeface="Arial" panose="020B0604020202020204" pitchFamily="34" charset="0"/>
              </a:defRPr>
            </a:lvl3pPr>
            <a:lvl4pPr>
              <a:lnSpc>
                <a:spcPct val="150000"/>
              </a:lnSpc>
              <a:defRPr sz="2000">
                <a:latin typeface="Arial" panose="020B0604020202020204" pitchFamily="34" charset="0"/>
                <a:cs typeface="Arial" panose="020B0604020202020204" pitchFamily="34" charset="0"/>
              </a:defRPr>
            </a:lvl4pPr>
            <a:lvl5pPr>
              <a:lnSpc>
                <a:spcPct val="150000"/>
              </a:lnSpc>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FD7C874F-99B6-CD4D-B53D-10FB287F609B}"/>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id="{9DE4ABB4-4D2D-9D49-957C-7580A649AC1A}"/>
              </a:ext>
            </a:extLst>
          </p:cNvPr>
          <p:cNvSpPr>
            <a:spLocks noGrp="1"/>
          </p:cNvSpPr>
          <p:nvPr>
            <p:ph type="dt" sz="half" idx="10"/>
          </p:nvPr>
        </p:nvSpPr>
        <p:spPr/>
        <p:txBody>
          <a:bodyPr/>
          <a:lstStyle/>
          <a:p>
            <a:fld id="{72110FC2-9F2F-CA45-A32C-45BF441A8B04}" type="datetime1">
              <a:rPr lang="en-CA" smtClean="0"/>
              <a:t>2022-07-01</a:t>
            </a:fld>
            <a:endParaRPr lang="en-US"/>
          </a:p>
        </p:txBody>
      </p:sp>
      <p:sp>
        <p:nvSpPr>
          <p:cNvPr id="7" name="Slide Number Placeholder 6">
            <a:extLst>
              <a:ext uri="{FF2B5EF4-FFF2-40B4-BE49-F238E27FC236}">
                <a16:creationId xmlns:a16="http://schemas.microsoft.com/office/drawing/2014/main" id="{1816012D-9F74-BD40-9998-D5F5EEC877E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968179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DB166-B8BE-2341-A8FF-FCBA8314384D}"/>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Picture Placeholder 2">
            <a:extLst>
              <a:ext uri="{FF2B5EF4-FFF2-40B4-BE49-F238E27FC236}">
                <a16:creationId xmlns:a16="http://schemas.microsoft.com/office/drawing/2014/main" id="{3BC9ED83-8A95-4345-B818-4D0A62DFC4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indent="0" algn="l" defTabSz="914400" rtl="0" eaLnBrk="1" latinLnBrk="0" hangingPunct="1">
              <a:lnSpc>
                <a:spcPct val="90000"/>
              </a:lnSpc>
              <a:spcBef>
                <a:spcPts val="1000"/>
              </a:spcBef>
              <a:buFont typeface="Arial" panose="020B0604020202020204" pitchFamily="34" charset="0"/>
              <a:buNone/>
            </a:pPr>
            <a:endParaRPr lang="en-US" dirty="0"/>
          </a:p>
        </p:txBody>
      </p:sp>
      <p:sp>
        <p:nvSpPr>
          <p:cNvPr id="4" name="Text Placeholder 3">
            <a:extLst>
              <a:ext uri="{FF2B5EF4-FFF2-40B4-BE49-F238E27FC236}">
                <a16:creationId xmlns:a16="http://schemas.microsoft.com/office/drawing/2014/main" id="{58A9E75F-2331-F541-92EE-2F0A8F46EB9E}"/>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id="{A8E2E840-97AD-154A-8D0E-22D4700C725E}"/>
              </a:ext>
            </a:extLst>
          </p:cNvPr>
          <p:cNvSpPr>
            <a:spLocks noGrp="1"/>
          </p:cNvSpPr>
          <p:nvPr>
            <p:ph type="dt" sz="half" idx="10"/>
          </p:nvPr>
        </p:nvSpPr>
        <p:spPr/>
        <p:txBody>
          <a:bodyPr/>
          <a:lstStyle/>
          <a:p>
            <a:fld id="{759E206D-EB4D-964A-A567-0195B566DE41}" type="datetime1">
              <a:rPr lang="en-CA" smtClean="0"/>
              <a:t>2022-07-01</a:t>
            </a:fld>
            <a:endParaRPr lang="en-US"/>
          </a:p>
        </p:txBody>
      </p:sp>
      <p:sp>
        <p:nvSpPr>
          <p:cNvPr id="7" name="Slide Number Placeholder 6">
            <a:extLst>
              <a:ext uri="{FF2B5EF4-FFF2-40B4-BE49-F238E27FC236}">
                <a16:creationId xmlns:a16="http://schemas.microsoft.com/office/drawing/2014/main" id="{E676EA82-1D92-024E-8482-37F3E1C89E55}"/>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3868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856189A4-05F0-E045-AC33-155DCAA6BD15}"/>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a16="http://schemas.microsoft.com/office/drawing/2014/main" id="{2CF4E62B-6930-4B47-8E28-4D0EBE8085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7111ACB-CCE0-8A40-B222-57747BE8BA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478417C-0319-084A-94FE-49E28A305009}"/>
              </a:ext>
            </a:extLst>
          </p:cNvPr>
          <p:cNvSpPr>
            <a:spLocks noGrp="1"/>
          </p:cNvSpPr>
          <p:nvPr>
            <p:ph type="dt" sz="half" idx="2"/>
          </p:nvPr>
        </p:nvSpPr>
        <p:spPr>
          <a:xfrm>
            <a:off x="838200" y="6527806"/>
            <a:ext cx="2743200" cy="365125"/>
          </a:xfrm>
          <a:prstGeom prst="rect">
            <a:avLst/>
          </a:prstGeom>
        </p:spPr>
        <p:txBody>
          <a:bodyPr vert="horz" lIns="91440" tIns="45720" rIns="91440" bIns="45720" rtlCol="0" anchor="ctr"/>
          <a:lstStyle>
            <a:lvl1pPr algn="l">
              <a:defRPr sz="1800" b="1">
                <a:solidFill>
                  <a:schemeClr val="bg1"/>
                </a:solidFill>
                <a:latin typeface="Arial" panose="020B0604020202020204" pitchFamily="34" charset="0"/>
                <a:cs typeface="Arial" panose="020B0604020202020204" pitchFamily="34" charset="0"/>
              </a:defRPr>
            </a:lvl1pPr>
          </a:lstStyle>
          <a:p>
            <a:fld id="{F859429C-CF35-9249-8D66-6AF2AABB73FB}" type="datetime1">
              <a:rPr lang="en-CA" smtClean="0"/>
              <a:t>2022-07-01</a:t>
            </a:fld>
            <a:endParaRPr lang="en-US" dirty="0"/>
          </a:p>
        </p:txBody>
      </p:sp>
      <p:sp>
        <p:nvSpPr>
          <p:cNvPr id="6" name="Slide Number Placeholder 5">
            <a:extLst>
              <a:ext uri="{FF2B5EF4-FFF2-40B4-BE49-F238E27FC236}">
                <a16:creationId xmlns:a16="http://schemas.microsoft.com/office/drawing/2014/main" id="{C51E4D2D-A1A7-9C49-8DE3-152D5B2A009C}"/>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81817943-45D5-5949-BC48-405C5101A313}" type="slidenum">
              <a:rPr lang="en-US" smtClean="0"/>
              <a:pPr/>
              <a:t>‹#›</a:t>
            </a:fld>
            <a:endParaRPr lang="en-US" dirty="0"/>
          </a:p>
        </p:txBody>
      </p:sp>
      <p:pic>
        <p:nvPicPr>
          <p:cNvPr id="7" name="Picture 6">
            <a:extLst>
              <a:ext uri="{FF2B5EF4-FFF2-40B4-BE49-F238E27FC236}">
                <a16:creationId xmlns:a16="http://schemas.microsoft.com/office/drawing/2014/main" id="{161100F1-BC82-2C40-8AD5-ED18BE99D6FA}"/>
              </a:ext>
            </a:extLst>
          </p:cNvPr>
          <p:cNvPicPr>
            <a:picLocks noChangeAspect="1"/>
          </p:cNvPicPr>
          <p:nvPr userDrawn="1"/>
        </p:nvPicPr>
        <p:blipFill>
          <a:blip r:embed="rId13"/>
          <a:stretch>
            <a:fillRect/>
          </a:stretch>
        </p:blipFill>
        <p:spPr>
          <a:xfrm>
            <a:off x="196523" y="132864"/>
            <a:ext cx="1825452" cy="1333141"/>
          </a:xfrm>
          <a:prstGeom prst="rect">
            <a:avLst/>
          </a:prstGeom>
        </p:spPr>
      </p:pic>
      <p:sp>
        <p:nvSpPr>
          <p:cNvPr id="8" name="Rectangle 7">
            <a:extLst>
              <a:ext uri="{FF2B5EF4-FFF2-40B4-BE49-F238E27FC236}">
                <a16:creationId xmlns:a16="http://schemas.microsoft.com/office/drawing/2014/main" id="{AC40EE06-4653-1649-9DC3-4134ADAEE20A}"/>
              </a:ext>
            </a:extLst>
          </p:cNvPr>
          <p:cNvSpPr/>
          <p:nvPr userDrawn="1"/>
        </p:nvSpPr>
        <p:spPr>
          <a:xfrm>
            <a:off x="-129001" y="1307684"/>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val="1428406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D5548-C89A-1F44-B046-3AC8385071C3}"/>
              </a:ext>
            </a:extLst>
          </p:cNvPr>
          <p:cNvSpPr>
            <a:spLocks noGrp="1"/>
          </p:cNvSpPr>
          <p:nvPr>
            <p:ph type="ctrTitle"/>
          </p:nvPr>
        </p:nvSpPr>
        <p:spPr/>
        <p:txBody>
          <a:bodyPr>
            <a:normAutofit/>
          </a:bodyPr>
          <a:lstStyle/>
          <a:p>
            <a:r>
              <a:rPr lang="ar-SA" dirty="0"/>
              <a:t>المواريث</a:t>
            </a:r>
            <a:r>
              <a:rPr lang="en-DE" dirty="0"/>
              <a:t> </a:t>
            </a:r>
            <a:br>
              <a:rPr lang="ar-SA" dirty="0"/>
            </a:br>
            <a:endParaRPr lang="de-DE" dirty="0"/>
          </a:p>
        </p:txBody>
      </p:sp>
      <p:sp>
        <p:nvSpPr>
          <p:cNvPr id="3" name="Subtitle 2">
            <a:extLst>
              <a:ext uri="{FF2B5EF4-FFF2-40B4-BE49-F238E27FC236}">
                <a16:creationId xmlns:a16="http://schemas.microsoft.com/office/drawing/2014/main" id="{47BE6263-52BA-8E43-9969-41582C6388DB}"/>
              </a:ext>
            </a:extLst>
          </p:cNvPr>
          <p:cNvSpPr>
            <a:spLocks noGrp="1"/>
          </p:cNvSpPr>
          <p:nvPr>
            <p:ph type="subTitle" idx="1"/>
          </p:nvPr>
        </p:nvSpPr>
        <p:spPr/>
        <p:txBody>
          <a:bodyPr/>
          <a:lstStyle/>
          <a:p>
            <a:pPr marL="0" indent="0" algn="ctr" defTabSz="914400" rtl="1" eaLnBrk="1" latinLnBrk="0" hangingPunct="1">
              <a:lnSpc>
                <a:spcPct val="90000"/>
              </a:lnSpc>
              <a:spcBef>
                <a:spcPts val="1000"/>
              </a:spcBef>
              <a:buFont typeface="Arial" panose="020B0604020202020204" pitchFamily="34" charset="0"/>
              <a:buNone/>
            </a:pPr>
            <a:r>
              <a:rPr lang="ar-SA" b="1" dirty="0"/>
              <a:t>د. هدى هلال</a:t>
            </a:r>
            <a:endParaRPr lang="en-US" dirty="0"/>
          </a:p>
        </p:txBody>
      </p:sp>
      <p:sp>
        <p:nvSpPr>
          <p:cNvPr id="5" name="Slide Number Placeholder 4">
            <a:extLst>
              <a:ext uri="{FF2B5EF4-FFF2-40B4-BE49-F238E27FC236}">
                <a16:creationId xmlns:a16="http://schemas.microsoft.com/office/drawing/2014/main" id="{7F70CC7B-69F3-EA46-AFE9-BC65DF8DE8B6}"/>
              </a:ext>
            </a:extLst>
          </p:cNvPr>
          <p:cNvSpPr>
            <a:spLocks noGrp="1"/>
          </p:cNvSpPr>
          <p:nvPr>
            <p:ph type="sldNum" sz="quarter" idx="12"/>
          </p:nvPr>
        </p:nvSpPr>
        <p:spPr/>
        <p:txBody>
          <a:bodyPr/>
          <a:lstStyle/>
          <a:p>
            <a:fld id="{81817943-45D5-5949-BC48-405C5101A313}" type="slidenum">
              <a:rPr lang="en-US" smtClean="0"/>
              <a:t>1</a:t>
            </a:fld>
            <a:endParaRPr lang="en-US"/>
          </a:p>
        </p:txBody>
      </p:sp>
      <p:sp>
        <p:nvSpPr>
          <p:cNvPr id="9" name="Rectangle 8">
            <a:extLst>
              <a:ext uri="{FF2B5EF4-FFF2-40B4-BE49-F238E27FC236}">
                <a16:creationId xmlns:a16="http://schemas.microsoft.com/office/drawing/2014/main" id="{198C7E4C-C50C-C449-850C-6C84FCE3F8A4}"/>
              </a:ext>
            </a:extLst>
          </p:cNvPr>
          <p:cNvSpPr/>
          <p:nvPr/>
        </p:nvSpPr>
        <p:spPr>
          <a:xfrm>
            <a:off x="2834640" y="1851659"/>
            <a:ext cx="5669280" cy="369332"/>
          </a:xfrm>
          <a:prstGeom prst="rect">
            <a:avLst/>
          </a:prstGeom>
        </p:spPr>
        <p:txBody>
          <a:bodyPr wrap="square">
            <a:spAutoFit/>
          </a:bodyPr>
          <a:lstStyle/>
          <a:p>
            <a:pPr algn="ctr" rtl="1"/>
            <a:r>
              <a:rPr lang="ar-SA" b="1" dirty="0">
                <a:solidFill>
                  <a:schemeClr val="bg1"/>
                </a:solidFill>
              </a:rPr>
              <a:t>فقه ٢٤٢ – مادة فقه الأسرة – المحاضرة السادسة عشر</a:t>
            </a:r>
            <a:endParaRPr lang="en-US" sz="1600" dirty="0">
              <a:solidFill>
                <a:schemeClr val="bg1"/>
              </a:solidFill>
            </a:endParaRPr>
          </a:p>
        </p:txBody>
      </p:sp>
    </p:spTree>
    <p:extLst>
      <p:ext uri="{BB962C8B-B14F-4D97-AF65-F5344CB8AC3E}">
        <p14:creationId xmlns:p14="http://schemas.microsoft.com/office/powerpoint/2010/main" val="170120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B7217-C09B-00D4-B805-3A1F0354F663}"/>
              </a:ext>
            </a:extLst>
          </p:cNvPr>
          <p:cNvSpPr>
            <a:spLocks noGrp="1"/>
          </p:cNvSpPr>
          <p:nvPr>
            <p:ph type="title"/>
          </p:nvPr>
        </p:nvSpPr>
        <p:spPr/>
        <p:txBody>
          <a:bodyPr/>
          <a:lstStyle/>
          <a:p>
            <a:r>
              <a:rPr lang="ar-SA" u="sng" dirty="0"/>
              <a:t>أحوال الأم في الميراث</a:t>
            </a:r>
            <a:endParaRPr lang="en-DE" dirty="0"/>
          </a:p>
        </p:txBody>
      </p:sp>
      <p:graphicFrame>
        <p:nvGraphicFramePr>
          <p:cNvPr id="6" name="Content Placeholder 5">
            <a:extLst>
              <a:ext uri="{FF2B5EF4-FFF2-40B4-BE49-F238E27FC236}">
                <a16:creationId xmlns:a16="http://schemas.microsoft.com/office/drawing/2014/main" id="{1F21E6B4-F812-0A09-B0E8-A2508851826C}"/>
              </a:ext>
            </a:extLst>
          </p:cNvPr>
          <p:cNvGraphicFramePr>
            <a:graphicFrameLocks noGrp="1"/>
          </p:cNvGraphicFramePr>
          <p:nvPr>
            <p:ph idx="1"/>
            <p:extLst>
              <p:ext uri="{D42A27DB-BD31-4B8C-83A1-F6EECF244321}">
                <p14:modId xmlns:p14="http://schemas.microsoft.com/office/powerpoint/2010/main" val="3895068613"/>
              </p:ext>
            </p:extLst>
          </p:nvPr>
        </p:nvGraphicFramePr>
        <p:xfrm>
          <a:off x="0" y="1280160"/>
          <a:ext cx="12192000" cy="50634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52A1FC17-A4D1-B72B-0A16-B60C3F80134F}"/>
              </a:ext>
            </a:extLst>
          </p:cNvPr>
          <p:cNvSpPr>
            <a:spLocks noGrp="1"/>
          </p:cNvSpPr>
          <p:nvPr>
            <p:ph type="dt" sz="half" idx="10"/>
          </p:nvPr>
        </p:nvSpPr>
        <p:spPr/>
        <p:txBody>
          <a:bodyPr/>
          <a:lstStyle/>
          <a:p>
            <a:fld id="{B1F58DC7-5299-9241-B58C-B3B677802FE9}" type="datetime1">
              <a:rPr lang="en-CA" smtClean="0"/>
              <a:t>2022-07-01</a:t>
            </a:fld>
            <a:endParaRPr lang="en-US"/>
          </a:p>
        </p:txBody>
      </p:sp>
      <p:sp>
        <p:nvSpPr>
          <p:cNvPr id="5" name="Slide Number Placeholder 4">
            <a:extLst>
              <a:ext uri="{FF2B5EF4-FFF2-40B4-BE49-F238E27FC236}">
                <a16:creationId xmlns:a16="http://schemas.microsoft.com/office/drawing/2014/main" id="{52968C19-007A-BC7D-E2EA-F14DB73F303C}"/>
              </a:ext>
            </a:extLst>
          </p:cNvPr>
          <p:cNvSpPr>
            <a:spLocks noGrp="1"/>
          </p:cNvSpPr>
          <p:nvPr>
            <p:ph type="sldNum" sz="quarter" idx="12"/>
          </p:nvPr>
        </p:nvSpPr>
        <p:spPr/>
        <p:txBody>
          <a:bodyPr/>
          <a:lstStyle/>
          <a:p>
            <a:fld id="{81817943-45D5-5949-BC48-405C5101A313}" type="slidenum">
              <a:rPr lang="en-US" smtClean="0"/>
              <a:t>10</a:t>
            </a:fld>
            <a:endParaRPr lang="en-US"/>
          </a:p>
        </p:txBody>
      </p:sp>
    </p:spTree>
    <p:extLst>
      <p:ext uri="{BB962C8B-B14F-4D97-AF65-F5344CB8AC3E}">
        <p14:creationId xmlns:p14="http://schemas.microsoft.com/office/powerpoint/2010/main" val="126950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B9D80-41EC-241A-60FE-02ABAFEAA751}"/>
              </a:ext>
            </a:extLst>
          </p:cNvPr>
          <p:cNvSpPr>
            <a:spLocks noGrp="1"/>
          </p:cNvSpPr>
          <p:nvPr>
            <p:ph type="title"/>
          </p:nvPr>
        </p:nvSpPr>
        <p:spPr/>
        <p:txBody>
          <a:bodyPr/>
          <a:lstStyle/>
          <a:p>
            <a:r>
              <a:rPr lang="ar-SA" u="sng" dirty="0"/>
              <a:t>أحوال الجد في الميراث</a:t>
            </a:r>
            <a:r>
              <a:rPr lang="ar-SA" dirty="0"/>
              <a:t>:</a:t>
            </a:r>
            <a:endParaRPr lang="en-DE" dirty="0"/>
          </a:p>
        </p:txBody>
      </p:sp>
      <p:graphicFrame>
        <p:nvGraphicFramePr>
          <p:cNvPr id="6" name="Content Placeholder 5">
            <a:extLst>
              <a:ext uri="{FF2B5EF4-FFF2-40B4-BE49-F238E27FC236}">
                <a16:creationId xmlns:a16="http://schemas.microsoft.com/office/drawing/2014/main" id="{3D90DAAD-81C4-A965-09CF-40912A259D7C}"/>
              </a:ext>
            </a:extLst>
          </p:cNvPr>
          <p:cNvGraphicFramePr>
            <a:graphicFrameLocks noGrp="1"/>
          </p:cNvGraphicFramePr>
          <p:nvPr>
            <p:ph idx="1"/>
            <p:extLst>
              <p:ext uri="{D42A27DB-BD31-4B8C-83A1-F6EECF244321}">
                <p14:modId xmlns:p14="http://schemas.microsoft.com/office/powerpoint/2010/main" val="219772856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F45BA4CB-DCD3-AF3B-E816-58D46763AC58}"/>
              </a:ext>
            </a:extLst>
          </p:cNvPr>
          <p:cNvSpPr>
            <a:spLocks noGrp="1"/>
          </p:cNvSpPr>
          <p:nvPr>
            <p:ph type="dt" sz="half" idx="10"/>
          </p:nvPr>
        </p:nvSpPr>
        <p:spPr/>
        <p:txBody>
          <a:bodyPr/>
          <a:lstStyle/>
          <a:p>
            <a:fld id="{B1F58DC7-5299-9241-B58C-B3B677802FE9}" type="datetime1">
              <a:rPr lang="en-CA" smtClean="0"/>
              <a:t>2022-07-01</a:t>
            </a:fld>
            <a:endParaRPr lang="en-US"/>
          </a:p>
        </p:txBody>
      </p:sp>
      <p:sp>
        <p:nvSpPr>
          <p:cNvPr id="5" name="Slide Number Placeholder 4">
            <a:extLst>
              <a:ext uri="{FF2B5EF4-FFF2-40B4-BE49-F238E27FC236}">
                <a16:creationId xmlns:a16="http://schemas.microsoft.com/office/drawing/2014/main" id="{7FCC1151-3773-90A5-B88E-1480DA4F21D8}"/>
              </a:ext>
            </a:extLst>
          </p:cNvPr>
          <p:cNvSpPr>
            <a:spLocks noGrp="1"/>
          </p:cNvSpPr>
          <p:nvPr>
            <p:ph type="sldNum" sz="quarter" idx="12"/>
          </p:nvPr>
        </p:nvSpPr>
        <p:spPr/>
        <p:txBody>
          <a:bodyPr/>
          <a:lstStyle/>
          <a:p>
            <a:fld id="{81817943-45D5-5949-BC48-405C5101A313}" type="slidenum">
              <a:rPr lang="en-US" smtClean="0"/>
              <a:t>11</a:t>
            </a:fld>
            <a:endParaRPr lang="en-US"/>
          </a:p>
        </p:txBody>
      </p:sp>
    </p:spTree>
    <p:extLst>
      <p:ext uri="{BB962C8B-B14F-4D97-AF65-F5344CB8AC3E}">
        <p14:creationId xmlns:p14="http://schemas.microsoft.com/office/powerpoint/2010/main" val="22889844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7483A-779F-91CE-5E34-4098FE4EF28B}"/>
              </a:ext>
            </a:extLst>
          </p:cNvPr>
          <p:cNvSpPr>
            <a:spLocks noGrp="1"/>
          </p:cNvSpPr>
          <p:nvPr>
            <p:ph type="title"/>
          </p:nvPr>
        </p:nvSpPr>
        <p:spPr/>
        <p:txBody>
          <a:bodyPr/>
          <a:lstStyle/>
          <a:p>
            <a:pPr rtl="0"/>
            <a:r>
              <a:rPr lang="ar-SA" u="sng" dirty="0"/>
              <a:t>أحوال الجدات في الميراث:</a:t>
            </a:r>
            <a:endParaRPr lang="en-DE" dirty="0"/>
          </a:p>
        </p:txBody>
      </p:sp>
      <p:graphicFrame>
        <p:nvGraphicFramePr>
          <p:cNvPr id="6" name="Content Placeholder 5">
            <a:extLst>
              <a:ext uri="{FF2B5EF4-FFF2-40B4-BE49-F238E27FC236}">
                <a16:creationId xmlns:a16="http://schemas.microsoft.com/office/drawing/2014/main" id="{12B5DCC4-A507-7130-FF6C-EEBB24334741}"/>
              </a:ext>
            </a:extLst>
          </p:cNvPr>
          <p:cNvGraphicFramePr>
            <a:graphicFrameLocks noGrp="1"/>
          </p:cNvGraphicFramePr>
          <p:nvPr>
            <p:ph idx="1"/>
            <p:extLst>
              <p:ext uri="{D42A27DB-BD31-4B8C-83A1-F6EECF244321}">
                <p14:modId xmlns:p14="http://schemas.microsoft.com/office/powerpoint/2010/main" val="421288540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76E62E2E-A5AF-39B1-54C9-E1210C45E25E}"/>
              </a:ext>
            </a:extLst>
          </p:cNvPr>
          <p:cNvSpPr>
            <a:spLocks noGrp="1"/>
          </p:cNvSpPr>
          <p:nvPr>
            <p:ph type="dt" sz="half" idx="10"/>
          </p:nvPr>
        </p:nvSpPr>
        <p:spPr/>
        <p:txBody>
          <a:bodyPr/>
          <a:lstStyle/>
          <a:p>
            <a:fld id="{B1F58DC7-5299-9241-B58C-B3B677802FE9}" type="datetime1">
              <a:rPr lang="en-CA" smtClean="0"/>
              <a:t>2022-07-01</a:t>
            </a:fld>
            <a:endParaRPr lang="en-US"/>
          </a:p>
        </p:txBody>
      </p:sp>
      <p:sp>
        <p:nvSpPr>
          <p:cNvPr id="5" name="Slide Number Placeholder 4">
            <a:extLst>
              <a:ext uri="{FF2B5EF4-FFF2-40B4-BE49-F238E27FC236}">
                <a16:creationId xmlns:a16="http://schemas.microsoft.com/office/drawing/2014/main" id="{877AAA8F-75A3-3817-369B-51554006D225}"/>
              </a:ext>
            </a:extLst>
          </p:cNvPr>
          <p:cNvSpPr>
            <a:spLocks noGrp="1"/>
          </p:cNvSpPr>
          <p:nvPr>
            <p:ph type="sldNum" sz="quarter" idx="12"/>
          </p:nvPr>
        </p:nvSpPr>
        <p:spPr/>
        <p:txBody>
          <a:bodyPr/>
          <a:lstStyle/>
          <a:p>
            <a:fld id="{81817943-45D5-5949-BC48-405C5101A313}" type="slidenum">
              <a:rPr lang="en-US" smtClean="0"/>
              <a:t>12</a:t>
            </a:fld>
            <a:endParaRPr lang="en-US"/>
          </a:p>
        </p:txBody>
      </p:sp>
    </p:spTree>
    <p:extLst>
      <p:ext uri="{BB962C8B-B14F-4D97-AF65-F5344CB8AC3E}">
        <p14:creationId xmlns:p14="http://schemas.microsoft.com/office/powerpoint/2010/main" val="5387947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88A50-0ED1-0F58-8366-7C7F1124EFB4}"/>
              </a:ext>
            </a:extLst>
          </p:cNvPr>
          <p:cNvSpPr>
            <a:spLocks noGrp="1"/>
          </p:cNvSpPr>
          <p:nvPr>
            <p:ph type="title"/>
          </p:nvPr>
        </p:nvSpPr>
        <p:spPr/>
        <p:txBody>
          <a:bodyPr/>
          <a:lstStyle/>
          <a:p>
            <a:pPr algn="r" defTabSz="914400" rtl="0" eaLnBrk="1" latinLnBrk="0" hangingPunct="1">
              <a:lnSpc>
                <a:spcPct val="90000"/>
              </a:lnSpc>
              <a:spcBef>
                <a:spcPct val="0"/>
              </a:spcBef>
              <a:buNone/>
            </a:pPr>
            <a:r>
              <a:rPr lang="ar-SA" dirty="0"/>
              <a:t>أحوال الزوجة والزوج</a:t>
            </a:r>
            <a:endParaRPr lang="en-DE" dirty="0"/>
          </a:p>
        </p:txBody>
      </p:sp>
      <p:graphicFrame>
        <p:nvGraphicFramePr>
          <p:cNvPr id="6" name="Content Placeholder 5">
            <a:extLst>
              <a:ext uri="{FF2B5EF4-FFF2-40B4-BE49-F238E27FC236}">
                <a16:creationId xmlns:a16="http://schemas.microsoft.com/office/drawing/2014/main" id="{D1F1FEBA-4303-AAAB-66E8-9CE6A08A9EA1}"/>
              </a:ext>
            </a:extLst>
          </p:cNvPr>
          <p:cNvGraphicFramePr>
            <a:graphicFrameLocks noGrp="1"/>
          </p:cNvGraphicFramePr>
          <p:nvPr>
            <p:ph idx="1"/>
            <p:extLst>
              <p:ext uri="{D42A27DB-BD31-4B8C-83A1-F6EECF244321}">
                <p14:modId xmlns:p14="http://schemas.microsoft.com/office/powerpoint/2010/main" val="632789621"/>
              </p:ext>
            </p:extLst>
          </p:nvPr>
        </p:nvGraphicFramePr>
        <p:xfrm>
          <a:off x="137160" y="1825624"/>
          <a:ext cx="12054840" cy="47021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E5B2F387-2A80-9BE5-82DD-C5A6131C38D5}"/>
              </a:ext>
            </a:extLst>
          </p:cNvPr>
          <p:cNvSpPr>
            <a:spLocks noGrp="1"/>
          </p:cNvSpPr>
          <p:nvPr>
            <p:ph type="dt" sz="half" idx="10"/>
          </p:nvPr>
        </p:nvSpPr>
        <p:spPr/>
        <p:txBody>
          <a:bodyPr/>
          <a:lstStyle/>
          <a:p>
            <a:fld id="{B1F58DC7-5299-9241-B58C-B3B677802FE9}" type="datetime1">
              <a:rPr lang="en-CA" smtClean="0"/>
              <a:t>2022-07-01</a:t>
            </a:fld>
            <a:endParaRPr lang="en-US"/>
          </a:p>
        </p:txBody>
      </p:sp>
      <p:sp>
        <p:nvSpPr>
          <p:cNvPr id="5" name="Slide Number Placeholder 4">
            <a:extLst>
              <a:ext uri="{FF2B5EF4-FFF2-40B4-BE49-F238E27FC236}">
                <a16:creationId xmlns:a16="http://schemas.microsoft.com/office/drawing/2014/main" id="{E10B4EAB-D3C9-FEF3-3D44-7C5FCBBFF469}"/>
              </a:ext>
            </a:extLst>
          </p:cNvPr>
          <p:cNvSpPr>
            <a:spLocks noGrp="1"/>
          </p:cNvSpPr>
          <p:nvPr>
            <p:ph type="sldNum" sz="quarter" idx="12"/>
          </p:nvPr>
        </p:nvSpPr>
        <p:spPr/>
        <p:txBody>
          <a:bodyPr/>
          <a:lstStyle/>
          <a:p>
            <a:fld id="{81817943-45D5-5949-BC48-405C5101A313}" type="slidenum">
              <a:rPr lang="en-US" smtClean="0"/>
              <a:t>13</a:t>
            </a:fld>
            <a:endParaRPr lang="en-US"/>
          </a:p>
        </p:txBody>
      </p:sp>
    </p:spTree>
    <p:extLst>
      <p:ext uri="{BB962C8B-B14F-4D97-AF65-F5344CB8AC3E}">
        <p14:creationId xmlns:p14="http://schemas.microsoft.com/office/powerpoint/2010/main" val="3878313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97470-4039-93A3-5540-8BF0B8DD7358}"/>
              </a:ext>
            </a:extLst>
          </p:cNvPr>
          <p:cNvSpPr>
            <a:spLocks noGrp="1"/>
          </p:cNvSpPr>
          <p:nvPr>
            <p:ph type="title"/>
          </p:nvPr>
        </p:nvSpPr>
        <p:spPr/>
        <p:txBody>
          <a:bodyPr/>
          <a:lstStyle/>
          <a:p>
            <a:r>
              <a:rPr lang="ar-SA" u="sng" dirty="0"/>
              <a:t>أحوال البنات في الميراث:</a:t>
            </a:r>
            <a:endParaRPr lang="en-DE" dirty="0"/>
          </a:p>
        </p:txBody>
      </p:sp>
      <p:graphicFrame>
        <p:nvGraphicFramePr>
          <p:cNvPr id="6" name="Content Placeholder 5">
            <a:extLst>
              <a:ext uri="{FF2B5EF4-FFF2-40B4-BE49-F238E27FC236}">
                <a16:creationId xmlns:a16="http://schemas.microsoft.com/office/drawing/2014/main" id="{D6F12713-7D53-D54D-C6EA-30C5B2365ECA}"/>
              </a:ext>
            </a:extLst>
          </p:cNvPr>
          <p:cNvGraphicFramePr>
            <a:graphicFrameLocks noGrp="1"/>
          </p:cNvGraphicFramePr>
          <p:nvPr>
            <p:ph idx="1"/>
            <p:extLst>
              <p:ext uri="{D42A27DB-BD31-4B8C-83A1-F6EECF244321}">
                <p14:modId xmlns:p14="http://schemas.microsoft.com/office/powerpoint/2010/main" val="2750532274"/>
              </p:ext>
            </p:extLst>
          </p:nvPr>
        </p:nvGraphicFramePr>
        <p:xfrm>
          <a:off x="0" y="1405890"/>
          <a:ext cx="12192000" cy="49491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83A31377-0BD7-58AF-7C80-4C3B8E040471}"/>
              </a:ext>
            </a:extLst>
          </p:cNvPr>
          <p:cNvSpPr>
            <a:spLocks noGrp="1"/>
          </p:cNvSpPr>
          <p:nvPr>
            <p:ph type="dt" sz="half" idx="10"/>
          </p:nvPr>
        </p:nvSpPr>
        <p:spPr/>
        <p:txBody>
          <a:bodyPr/>
          <a:lstStyle/>
          <a:p>
            <a:fld id="{B1F58DC7-5299-9241-B58C-B3B677802FE9}" type="datetime1">
              <a:rPr lang="en-CA" smtClean="0"/>
              <a:t>2022-07-01</a:t>
            </a:fld>
            <a:endParaRPr lang="en-US"/>
          </a:p>
        </p:txBody>
      </p:sp>
      <p:sp>
        <p:nvSpPr>
          <p:cNvPr id="5" name="Slide Number Placeholder 4">
            <a:extLst>
              <a:ext uri="{FF2B5EF4-FFF2-40B4-BE49-F238E27FC236}">
                <a16:creationId xmlns:a16="http://schemas.microsoft.com/office/drawing/2014/main" id="{E2274B9E-BCF7-397D-10DB-5F4AAAF96456}"/>
              </a:ext>
            </a:extLst>
          </p:cNvPr>
          <p:cNvSpPr>
            <a:spLocks noGrp="1"/>
          </p:cNvSpPr>
          <p:nvPr>
            <p:ph type="sldNum" sz="quarter" idx="12"/>
          </p:nvPr>
        </p:nvSpPr>
        <p:spPr/>
        <p:txBody>
          <a:bodyPr/>
          <a:lstStyle/>
          <a:p>
            <a:fld id="{81817943-45D5-5949-BC48-405C5101A313}" type="slidenum">
              <a:rPr lang="en-US" smtClean="0"/>
              <a:t>14</a:t>
            </a:fld>
            <a:endParaRPr lang="en-US"/>
          </a:p>
        </p:txBody>
      </p:sp>
    </p:spTree>
    <p:extLst>
      <p:ext uri="{BB962C8B-B14F-4D97-AF65-F5344CB8AC3E}">
        <p14:creationId xmlns:p14="http://schemas.microsoft.com/office/powerpoint/2010/main" val="28537396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5FFF8-E857-244B-314A-679B1236084A}"/>
              </a:ext>
            </a:extLst>
          </p:cNvPr>
          <p:cNvSpPr>
            <a:spLocks noGrp="1"/>
          </p:cNvSpPr>
          <p:nvPr>
            <p:ph type="title"/>
          </p:nvPr>
        </p:nvSpPr>
        <p:spPr>
          <a:xfrm>
            <a:off x="838200" y="365125"/>
            <a:ext cx="10515600" cy="1589405"/>
          </a:xfrm>
        </p:spPr>
        <p:txBody>
          <a:bodyPr/>
          <a:lstStyle/>
          <a:p>
            <a:r>
              <a:rPr lang="ar-SA" u="sng" dirty="0"/>
              <a:t>أحوال ابنة الابن في الميراث</a:t>
            </a:r>
            <a:r>
              <a:rPr lang="ar-SA" dirty="0"/>
              <a:t>:</a:t>
            </a:r>
            <a:br>
              <a:rPr lang="ar-SA" dirty="0"/>
            </a:br>
            <a:r>
              <a:rPr lang="ar-SA" sz="1800" dirty="0"/>
              <a:t>لا ترث ابنة الابن إذا وجد للمتوفى فرع وارث بالتعصيب مثل الابن</a:t>
            </a:r>
            <a:r>
              <a:rPr lang="en-DE" sz="1800" dirty="0"/>
              <a:t> </a:t>
            </a:r>
            <a:r>
              <a:rPr lang="ar-SA" sz="1800" dirty="0"/>
              <a:t> </a:t>
            </a:r>
            <a:endParaRPr lang="en-DE" sz="1800" dirty="0"/>
          </a:p>
        </p:txBody>
      </p:sp>
      <p:graphicFrame>
        <p:nvGraphicFramePr>
          <p:cNvPr id="6" name="Content Placeholder 5">
            <a:extLst>
              <a:ext uri="{FF2B5EF4-FFF2-40B4-BE49-F238E27FC236}">
                <a16:creationId xmlns:a16="http://schemas.microsoft.com/office/drawing/2014/main" id="{2A8E15E5-A927-77F7-D91E-F6F51556A020}"/>
              </a:ext>
            </a:extLst>
          </p:cNvPr>
          <p:cNvGraphicFramePr>
            <a:graphicFrameLocks noGrp="1"/>
          </p:cNvGraphicFramePr>
          <p:nvPr>
            <p:ph idx="1"/>
            <p:extLst>
              <p:ext uri="{D42A27DB-BD31-4B8C-83A1-F6EECF244321}">
                <p14:modId xmlns:p14="http://schemas.microsoft.com/office/powerpoint/2010/main" val="3122767508"/>
              </p:ext>
            </p:extLst>
          </p:nvPr>
        </p:nvGraphicFramePr>
        <p:xfrm>
          <a:off x="0" y="1954530"/>
          <a:ext cx="12192000" cy="45732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CB6B6E4D-E014-4AEC-CC32-35D2930B009B}"/>
              </a:ext>
            </a:extLst>
          </p:cNvPr>
          <p:cNvSpPr>
            <a:spLocks noGrp="1"/>
          </p:cNvSpPr>
          <p:nvPr>
            <p:ph type="dt" sz="half" idx="10"/>
          </p:nvPr>
        </p:nvSpPr>
        <p:spPr/>
        <p:txBody>
          <a:bodyPr/>
          <a:lstStyle/>
          <a:p>
            <a:fld id="{B1F58DC7-5299-9241-B58C-B3B677802FE9}" type="datetime1">
              <a:rPr lang="en-CA" smtClean="0"/>
              <a:t>2022-07-01</a:t>
            </a:fld>
            <a:endParaRPr lang="en-US"/>
          </a:p>
        </p:txBody>
      </p:sp>
      <p:sp>
        <p:nvSpPr>
          <p:cNvPr id="5" name="Slide Number Placeholder 4">
            <a:extLst>
              <a:ext uri="{FF2B5EF4-FFF2-40B4-BE49-F238E27FC236}">
                <a16:creationId xmlns:a16="http://schemas.microsoft.com/office/drawing/2014/main" id="{48511D17-DD0C-6A14-A738-AB8F760E1D55}"/>
              </a:ext>
            </a:extLst>
          </p:cNvPr>
          <p:cNvSpPr>
            <a:spLocks noGrp="1"/>
          </p:cNvSpPr>
          <p:nvPr>
            <p:ph type="sldNum" sz="quarter" idx="12"/>
          </p:nvPr>
        </p:nvSpPr>
        <p:spPr/>
        <p:txBody>
          <a:bodyPr/>
          <a:lstStyle/>
          <a:p>
            <a:fld id="{81817943-45D5-5949-BC48-405C5101A313}" type="slidenum">
              <a:rPr lang="en-US" smtClean="0"/>
              <a:t>15</a:t>
            </a:fld>
            <a:endParaRPr lang="en-US"/>
          </a:p>
        </p:txBody>
      </p:sp>
    </p:spTree>
    <p:extLst>
      <p:ext uri="{BB962C8B-B14F-4D97-AF65-F5344CB8AC3E}">
        <p14:creationId xmlns:p14="http://schemas.microsoft.com/office/powerpoint/2010/main" val="15402946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F3F20-7413-DB16-E984-589BA659E6F4}"/>
              </a:ext>
            </a:extLst>
          </p:cNvPr>
          <p:cNvSpPr>
            <a:spLocks noGrp="1"/>
          </p:cNvSpPr>
          <p:nvPr>
            <p:ph type="title"/>
          </p:nvPr>
        </p:nvSpPr>
        <p:spPr>
          <a:xfrm>
            <a:off x="655320" y="653414"/>
            <a:ext cx="10515600" cy="1325563"/>
          </a:xfrm>
        </p:spPr>
        <p:txBody>
          <a:bodyPr>
            <a:normAutofit/>
          </a:bodyPr>
          <a:lstStyle/>
          <a:p>
            <a:pPr rtl="0"/>
            <a:r>
              <a:rPr lang="ar-SA" u="sng" dirty="0"/>
              <a:t>أحوال الأخوات الشقيقات في الميراث</a:t>
            </a:r>
            <a:r>
              <a:rPr lang="ar-SA" dirty="0"/>
              <a:t>: </a:t>
            </a:r>
            <a:br>
              <a:rPr lang="ar-SA" dirty="0"/>
            </a:br>
            <a:r>
              <a:rPr lang="ar-SA" sz="2200" dirty="0"/>
              <a:t>لا ترث الأخت في حالة وجود أصل أو فرع عاصب للمتوفى، وترث في عدة حالات.</a:t>
            </a:r>
            <a:br>
              <a:rPr lang="en-DE" sz="2200" dirty="0"/>
            </a:br>
            <a:endParaRPr lang="en-DE" sz="2200" dirty="0"/>
          </a:p>
        </p:txBody>
      </p:sp>
      <p:graphicFrame>
        <p:nvGraphicFramePr>
          <p:cNvPr id="6" name="Content Placeholder 5">
            <a:extLst>
              <a:ext uri="{FF2B5EF4-FFF2-40B4-BE49-F238E27FC236}">
                <a16:creationId xmlns:a16="http://schemas.microsoft.com/office/drawing/2014/main" id="{B2D56B0E-58B5-0F86-2C4E-BBBFB3B8A780}"/>
              </a:ext>
            </a:extLst>
          </p:cNvPr>
          <p:cNvGraphicFramePr>
            <a:graphicFrameLocks noGrp="1"/>
          </p:cNvGraphicFramePr>
          <p:nvPr>
            <p:ph idx="1"/>
            <p:extLst>
              <p:ext uri="{D42A27DB-BD31-4B8C-83A1-F6EECF244321}">
                <p14:modId xmlns:p14="http://schemas.microsoft.com/office/powerpoint/2010/main" val="4156117120"/>
              </p:ext>
            </p:extLst>
          </p:nvPr>
        </p:nvGraphicFramePr>
        <p:xfrm>
          <a:off x="0" y="1714500"/>
          <a:ext cx="12332970" cy="48133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FEA27226-902A-E5B7-5BD0-FE61D1091F6C}"/>
              </a:ext>
            </a:extLst>
          </p:cNvPr>
          <p:cNvSpPr>
            <a:spLocks noGrp="1"/>
          </p:cNvSpPr>
          <p:nvPr>
            <p:ph type="dt" sz="half" idx="10"/>
          </p:nvPr>
        </p:nvSpPr>
        <p:spPr/>
        <p:txBody>
          <a:bodyPr/>
          <a:lstStyle/>
          <a:p>
            <a:fld id="{B1F58DC7-5299-9241-B58C-B3B677802FE9}" type="datetime1">
              <a:rPr lang="en-CA" smtClean="0"/>
              <a:t>2022-07-01</a:t>
            </a:fld>
            <a:endParaRPr lang="en-US"/>
          </a:p>
        </p:txBody>
      </p:sp>
      <p:sp>
        <p:nvSpPr>
          <p:cNvPr id="5" name="Slide Number Placeholder 4">
            <a:extLst>
              <a:ext uri="{FF2B5EF4-FFF2-40B4-BE49-F238E27FC236}">
                <a16:creationId xmlns:a16="http://schemas.microsoft.com/office/drawing/2014/main" id="{C4E7F96B-1D8B-AACB-EDCD-44D0F3BE6D5C}"/>
              </a:ext>
            </a:extLst>
          </p:cNvPr>
          <p:cNvSpPr>
            <a:spLocks noGrp="1"/>
          </p:cNvSpPr>
          <p:nvPr>
            <p:ph type="sldNum" sz="quarter" idx="12"/>
          </p:nvPr>
        </p:nvSpPr>
        <p:spPr/>
        <p:txBody>
          <a:bodyPr/>
          <a:lstStyle/>
          <a:p>
            <a:fld id="{81817943-45D5-5949-BC48-405C5101A313}" type="slidenum">
              <a:rPr lang="en-US" smtClean="0"/>
              <a:t>16</a:t>
            </a:fld>
            <a:endParaRPr lang="en-US"/>
          </a:p>
        </p:txBody>
      </p:sp>
    </p:spTree>
    <p:extLst>
      <p:ext uri="{BB962C8B-B14F-4D97-AF65-F5344CB8AC3E}">
        <p14:creationId xmlns:p14="http://schemas.microsoft.com/office/powerpoint/2010/main" val="6533081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5DFD3-A7C0-9155-1188-948EA326D753}"/>
              </a:ext>
            </a:extLst>
          </p:cNvPr>
          <p:cNvSpPr>
            <a:spLocks noGrp="1"/>
          </p:cNvSpPr>
          <p:nvPr>
            <p:ph type="title"/>
          </p:nvPr>
        </p:nvSpPr>
        <p:spPr/>
        <p:txBody>
          <a:bodyPr/>
          <a:lstStyle/>
          <a:p>
            <a:r>
              <a:rPr lang="ar-SA" u="sng" dirty="0"/>
              <a:t>أحوال الأخ لأم في الميراث</a:t>
            </a:r>
            <a:r>
              <a:rPr lang="ar-SA" dirty="0"/>
              <a:t>: </a:t>
            </a:r>
            <a:endParaRPr lang="en-DE" dirty="0"/>
          </a:p>
        </p:txBody>
      </p:sp>
      <p:graphicFrame>
        <p:nvGraphicFramePr>
          <p:cNvPr id="7" name="Content Placeholder 6">
            <a:extLst>
              <a:ext uri="{FF2B5EF4-FFF2-40B4-BE49-F238E27FC236}">
                <a16:creationId xmlns:a16="http://schemas.microsoft.com/office/drawing/2014/main" id="{FD7BD8B6-BFAA-AE3A-96D5-9CBD52B2E763}"/>
              </a:ext>
            </a:extLst>
          </p:cNvPr>
          <p:cNvGraphicFramePr>
            <a:graphicFrameLocks noGrp="1"/>
          </p:cNvGraphicFramePr>
          <p:nvPr>
            <p:ph idx="1"/>
            <p:extLst>
              <p:ext uri="{D42A27DB-BD31-4B8C-83A1-F6EECF244321}">
                <p14:modId xmlns:p14="http://schemas.microsoft.com/office/powerpoint/2010/main" val="3448505231"/>
              </p:ext>
            </p:extLst>
          </p:nvPr>
        </p:nvGraphicFramePr>
        <p:xfrm>
          <a:off x="434340" y="1828799"/>
          <a:ext cx="11612880" cy="50292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E0C100E4-BD0F-3D26-AA5C-9D53C630F795}"/>
              </a:ext>
            </a:extLst>
          </p:cNvPr>
          <p:cNvSpPr>
            <a:spLocks noGrp="1"/>
          </p:cNvSpPr>
          <p:nvPr>
            <p:ph type="dt" sz="half" idx="10"/>
          </p:nvPr>
        </p:nvSpPr>
        <p:spPr/>
        <p:txBody>
          <a:bodyPr/>
          <a:lstStyle/>
          <a:p>
            <a:fld id="{B1F58DC7-5299-9241-B58C-B3B677802FE9}" type="datetime1">
              <a:rPr lang="en-CA" smtClean="0"/>
              <a:t>2022-07-01</a:t>
            </a:fld>
            <a:endParaRPr lang="en-US"/>
          </a:p>
        </p:txBody>
      </p:sp>
      <p:sp>
        <p:nvSpPr>
          <p:cNvPr id="5" name="Slide Number Placeholder 4">
            <a:extLst>
              <a:ext uri="{FF2B5EF4-FFF2-40B4-BE49-F238E27FC236}">
                <a16:creationId xmlns:a16="http://schemas.microsoft.com/office/drawing/2014/main" id="{E8AFA3BE-6A6B-1A48-8256-B3D618882990}"/>
              </a:ext>
            </a:extLst>
          </p:cNvPr>
          <p:cNvSpPr>
            <a:spLocks noGrp="1"/>
          </p:cNvSpPr>
          <p:nvPr>
            <p:ph type="sldNum" sz="quarter" idx="12"/>
          </p:nvPr>
        </p:nvSpPr>
        <p:spPr/>
        <p:txBody>
          <a:bodyPr/>
          <a:lstStyle/>
          <a:p>
            <a:fld id="{81817943-45D5-5949-BC48-405C5101A313}" type="slidenum">
              <a:rPr lang="en-US" smtClean="0"/>
              <a:t>17</a:t>
            </a:fld>
            <a:endParaRPr lang="en-US"/>
          </a:p>
        </p:txBody>
      </p:sp>
    </p:spTree>
    <p:extLst>
      <p:ext uri="{BB962C8B-B14F-4D97-AF65-F5344CB8AC3E}">
        <p14:creationId xmlns:p14="http://schemas.microsoft.com/office/powerpoint/2010/main" val="3104372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4E277-42E2-73BE-AAD8-6CD816E53F64}"/>
              </a:ext>
            </a:extLst>
          </p:cNvPr>
          <p:cNvSpPr>
            <a:spLocks noGrp="1"/>
          </p:cNvSpPr>
          <p:nvPr>
            <p:ph type="title"/>
          </p:nvPr>
        </p:nvSpPr>
        <p:spPr/>
        <p:txBody>
          <a:bodyPr/>
          <a:lstStyle/>
          <a:p>
            <a:pPr rtl="0"/>
            <a:r>
              <a:rPr lang="ar-SA" dirty="0"/>
              <a:t>الإرث</a:t>
            </a:r>
            <a:br>
              <a:rPr lang="en-DE" dirty="0"/>
            </a:br>
            <a:endParaRPr lang="en-DE" dirty="0"/>
          </a:p>
        </p:txBody>
      </p:sp>
      <p:graphicFrame>
        <p:nvGraphicFramePr>
          <p:cNvPr id="6" name="Content Placeholder 5">
            <a:extLst>
              <a:ext uri="{FF2B5EF4-FFF2-40B4-BE49-F238E27FC236}">
                <a16:creationId xmlns:a16="http://schemas.microsoft.com/office/drawing/2014/main" id="{05C87EF0-9E67-E248-4B3E-31F20A86ED95}"/>
              </a:ext>
            </a:extLst>
          </p:cNvPr>
          <p:cNvGraphicFramePr>
            <a:graphicFrameLocks noGrp="1"/>
          </p:cNvGraphicFramePr>
          <p:nvPr>
            <p:ph idx="1"/>
            <p:extLst>
              <p:ext uri="{D42A27DB-BD31-4B8C-83A1-F6EECF244321}">
                <p14:modId xmlns:p14="http://schemas.microsoft.com/office/powerpoint/2010/main" val="241436520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465738EE-FA74-766E-0EFB-BA76244EEE62}"/>
              </a:ext>
            </a:extLst>
          </p:cNvPr>
          <p:cNvSpPr>
            <a:spLocks noGrp="1"/>
          </p:cNvSpPr>
          <p:nvPr>
            <p:ph type="dt" sz="half" idx="10"/>
          </p:nvPr>
        </p:nvSpPr>
        <p:spPr/>
        <p:txBody>
          <a:bodyPr/>
          <a:lstStyle/>
          <a:p>
            <a:fld id="{B1F58DC7-5299-9241-B58C-B3B677802FE9}" type="datetime1">
              <a:rPr lang="en-CA" smtClean="0"/>
              <a:t>2022-07-01</a:t>
            </a:fld>
            <a:endParaRPr lang="en-US"/>
          </a:p>
        </p:txBody>
      </p:sp>
      <p:sp>
        <p:nvSpPr>
          <p:cNvPr id="5" name="Slide Number Placeholder 4">
            <a:extLst>
              <a:ext uri="{FF2B5EF4-FFF2-40B4-BE49-F238E27FC236}">
                <a16:creationId xmlns:a16="http://schemas.microsoft.com/office/drawing/2014/main" id="{017822A3-3AF9-6AE9-FE30-A1D175A9728E}"/>
              </a:ext>
            </a:extLst>
          </p:cNvPr>
          <p:cNvSpPr>
            <a:spLocks noGrp="1"/>
          </p:cNvSpPr>
          <p:nvPr>
            <p:ph type="sldNum" sz="quarter" idx="12"/>
          </p:nvPr>
        </p:nvSpPr>
        <p:spPr/>
        <p:txBody>
          <a:bodyPr/>
          <a:lstStyle/>
          <a:p>
            <a:fld id="{81817943-45D5-5949-BC48-405C5101A313}" type="slidenum">
              <a:rPr lang="en-US" smtClean="0"/>
              <a:t>2</a:t>
            </a:fld>
            <a:endParaRPr lang="en-US"/>
          </a:p>
        </p:txBody>
      </p:sp>
    </p:spTree>
    <p:extLst>
      <p:ext uri="{BB962C8B-B14F-4D97-AF65-F5344CB8AC3E}">
        <p14:creationId xmlns:p14="http://schemas.microsoft.com/office/powerpoint/2010/main" val="1522171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513B3-B191-7B40-9C83-7914516872C4}"/>
              </a:ext>
            </a:extLst>
          </p:cNvPr>
          <p:cNvSpPr>
            <a:spLocks noGrp="1"/>
          </p:cNvSpPr>
          <p:nvPr>
            <p:ph type="title"/>
          </p:nvPr>
        </p:nvSpPr>
        <p:spPr/>
        <p:txBody>
          <a:bodyPr/>
          <a:lstStyle/>
          <a:p>
            <a:pPr lvl="0"/>
            <a:r>
              <a:rPr lang="ar-SA" dirty="0"/>
              <a:t>أدلة مشروعية علم المواريث</a:t>
            </a:r>
            <a:r>
              <a:rPr lang="en-US" dirty="0"/>
              <a:t> </a:t>
            </a:r>
            <a:r>
              <a:rPr lang="ar-SA" dirty="0"/>
              <a:t> من القرآن</a:t>
            </a:r>
            <a:endParaRPr lang="en-DE" dirty="0"/>
          </a:p>
        </p:txBody>
      </p:sp>
      <p:graphicFrame>
        <p:nvGraphicFramePr>
          <p:cNvPr id="6" name="Content Placeholder 5">
            <a:extLst>
              <a:ext uri="{FF2B5EF4-FFF2-40B4-BE49-F238E27FC236}">
                <a16:creationId xmlns:a16="http://schemas.microsoft.com/office/drawing/2014/main" id="{91DC07B8-4481-2340-B51C-4799ED3E109C}"/>
              </a:ext>
            </a:extLst>
          </p:cNvPr>
          <p:cNvGraphicFramePr>
            <a:graphicFrameLocks noGrp="1"/>
          </p:cNvGraphicFramePr>
          <p:nvPr>
            <p:ph idx="1"/>
            <p:extLst>
              <p:ext uri="{D42A27DB-BD31-4B8C-83A1-F6EECF244321}">
                <p14:modId xmlns:p14="http://schemas.microsoft.com/office/powerpoint/2010/main" val="138176763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AB6C306F-E0C6-CE45-AD40-CB13FD529884}"/>
              </a:ext>
            </a:extLst>
          </p:cNvPr>
          <p:cNvSpPr>
            <a:spLocks noGrp="1"/>
          </p:cNvSpPr>
          <p:nvPr>
            <p:ph type="dt" sz="half" idx="10"/>
          </p:nvPr>
        </p:nvSpPr>
        <p:spPr/>
        <p:txBody>
          <a:bodyPr/>
          <a:lstStyle/>
          <a:p>
            <a:fld id="{B1F58DC7-5299-9241-B58C-B3B677802FE9}" type="datetime1">
              <a:rPr lang="en-CA" smtClean="0"/>
              <a:t>2022-07-01</a:t>
            </a:fld>
            <a:endParaRPr lang="en-US"/>
          </a:p>
        </p:txBody>
      </p:sp>
      <p:sp>
        <p:nvSpPr>
          <p:cNvPr id="5" name="Slide Number Placeholder 4">
            <a:extLst>
              <a:ext uri="{FF2B5EF4-FFF2-40B4-BE49-F238E27FC236}">
                <a16:creationId xmlns:a16="http://schemas.microsoft.com/office/drawing/2014/main" id="{22D1BEAD-5BF6-7743-A384-DD66221102C0}"/>
              </a:ext>
            </a:extLst>
          </p:cNvPr>
          <p:cNvSpPr>
            <a:spLocks noGrp="1"/>
          </p:cNvSpPr>
          <p:nvPr>
            <p:ph type="sldNum" sz="quarter" idx="12"/>
          </p:nvPr>
        </p:nvSpPr>
        <p:spPr/>
        <p:txBody>
          <a:bodyPr/>
          <a:lstStyle/>
          <a:p>
            <a:fld id="{81817943-45D5-5949-BC48-405C5101A313}" type="slidenum">
              <a:rPr lang="en-US" smtClean="0"/>
              <a:t>3</a:t>
            </a:fld>
            <a:endParaRPr lang="en-US"/>
          </a:p>
        </p:txBody>
      </p:sp>
    </p:spTree>
    <p:extLst>
      <p:ext uri="{BB962C8B-B14F-4D97-AF65-F5344CB8AC3E}">
        <p14:creationId xmlns:p14="http://schemas.microsoft.com/office/powerpoint/2010/main" val="4193372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65838-944E-9091-ABF6-4B5693010DFD}"/>
              </a:ext>
            </a:extLst>
          </p:cNvPr>
          <p:cNvSpPr>
            <a:spLocks noGrp="1"/>
          </p:cNvSpPr>
          <p:nvPr>
            <p:ph type="title"/>
          </p:nvPr>
        </p:nvSpPr>
        <p:spPr/>
        <p:txBody>
          <a:bodyPr/>
          <a:lstStyle/>
          <a:p>
            <a:r>
              <a:rPr lang="ar-SA" dirty="0"/>
              <a:t>أدلة مشروعية علم المواريث</a:t>
            </a:r>
            <a:endParaRPr lang="en-DE" dirty="0"/>
          </a:p>
        </p:txBody>
      </p:sp>
      <p:graphicFrame>
        <p:nvGraphicFramePr>
          <p:cNvPr id="6" name="Content Placeholder 5">
            <a:extLst>
              <a:ext uri="{FF2B5EF4-FFF2-40B4-BE49-F238E27FC236}">
                <a16:creationId xmlns:a16="http://schemas.microsoft.com/office/drawing/2014/main" id="{BD1AD666-5AD8-B146-0EDF-88F1D80F6310}"/>
              </a:ext>
            </a:extLst>
          </p:cNvPr>
          <p:cNvGraphicFramePr>
            <a:graphicFrameLocks noGrp="1"/>
          </p:cNvGraphicFramePr>
          <p:nvPr>
            <p:ph idx="1"/>
            <p:extLst>
              <p:ext uri="{D42A27DB-BD31-4B8C-83A1-F6EECF244321}">
                <p14:modId xmlns:p14="http://schemas.microsoft.com/office/powerpoint/2010/main" val="401619856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7CAF88CE-5A0B-0D96-694A-7D34C63967C0}"/>
              </a:ext>
            </a:extLst>
          </p:cNvPr>
          <p:cNvSpPr>
            <a:spLocks noGrp="1"/>
          </p:cNvSpPr>
          <p:nvPr>
            <p:ph type="dt" sz="half" idx="10"/>
          </p:nvPr>
        </p:nvSpPr>
        <p:spPr/>
        <p:txBody>
          <a:bodyPr/>
          <a:lstStyle/>
          <a:p>
            <a:fld id="{B1F58DC7-5299-9241-B58C-B3B677802FE9}" type="datetime1">
              <a:rPr lang="en-CA" smtClean="0"/>
              <a:t>2022-07-01</a:t>
            </a:fld>
            <a:endParaRPr lang="en-US"/>
          </a:p>
        </p:txBody>
      </p:sp>
      <p:sp>
        <p:nvSpPr>
          <p:cNvPr id="5" name="Slide Number Placeholder 4">
            <a:extLst>
              <a:ext uri="{FF2B5EF4-FFF2-40B4-BE49-F238E27FC236}">
                <a16:creationId xmlns:a16="http://schemas.microsoft.com/office/drawing/2014/main" id="{E2EA588C-1C9B-C7EF-ACA5-1BDBB898A8F2}"/>
              </a:ext>
            </a:extLst>
          </p:cNvPr>
          <p:cNvSpPr>
            <a:spLocks noGrp="1"/>
          </p:cNvSpPr>
          <p:nvPr>
            <p:ph type="sldNum" sz="quarter" idx="12"/>
          </p:nvPr>
        </p:nvSpPr>
        <p:spPr/>
        <p:txBody>
          <a:bodyPr/>
          <a:lstStyle/>
          <a:p>
            <a:fld id="{81817943-45D5-5949-BC48-405C5101A313}" type="slidenum">
              <a:rPr lang="en-US" smtClean="0"/>
              <a:t>4</a:t>
            </a:fld>
            <a:endParaRPr lang="en-US"/>
          </a:p>
        </p:txBody>
      </p:sp>
    </p:spTree>
    <p:extLst>
      <p:ext uri="{BB962C8B-B14F-4D97-AF65-F5344CB8AC3E}">
        <p14:creationId xmlns:p14="http://schemas.microsoft.com/office/powerpoint/2010/main" val="3781453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8DBA0-4C0C-CB60-C5F5-830BE22545B2}"/>
              </a:ext>
            </a:extLst>
          </p:cNvPr>
          <p:cNvSpPr>
            <a:spLocks noGrp="1"/>
          </p:cNvSpPr>
          <p:nvPr>
            <p:ph type="title"/>
          </p:nvPr>
        </p:nvSpPr>
        <p:spPr/>
        <p:txBody>
          <a:bodyPr/>
          <a:lstStyle/>
          <a:p>
            <a:r>
              <a:rPr lang="ar-SA" dirty="0"/>
              <a:t>أدلة مشروعية علم المواريث</a:t>
            </a:r>
            <a:br>
              <a:rPr lang="en-DE" dirty="0"/>
            </a:br>
            <a:endParaRPr lang="en-DE" dirty="0"/>
          </a:p>
        </p:txBody>
      </p:sp>
      <p:graphicFrame>
        <p:nvGraphicFramePr>
          <p:cNvPr id="6" name="Content Placeholder 5">
            <a:extLst>
              <a:ext uri="{FF2B5EF4-FFF2-40B4-BE49-F238E27FC236}">
                <a16:creationId xmlns:a16="http://schemas.microsoft.com/office/drawing/2014/main" id="{1892C3C0-BEDE-E028-2B66-0A73A1760BFB}"/>
              </a:ext>
            </a:extLst>
          </p:cNvPr>
          <p:cNvGraphicFramePr>
            <a:graphicFrameLocks noGrp="1"/>
          </p:cNvGraphicFramePr>
          <p:nvPr>
            <p:ph idx="1"/>
            <p:extLst>
              <p:ext uri="{D42A27DB-BD31-4B8C-83A1-F6EECF244321}">
                <p14:modId xmlns:p14="http://schemas.microsoft.com/office/powerpoint/2010/main" val="142703062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0246C5B0-E160-CB47-9664-989521480007}"/>
              </a:ext>
            </a:extLst>
          </p:cNvPr>
          <p:cNvSpPr>
            <a:spLocks noGrp="1"/>
          </p:cNvSpPr>
          <p:nvPr>
            <p:ph type="dt" sz="half" idx="10"/>
          </p:nvPr>
        </p:nvSpPr>
        <p:spPr/>
        <p:txBody>
          <a:bodyPr/>
          <a:lstStyle/>
          <a:p>
            <a:fld id="{B1F58DC7-5299-9241-B58C-B3B677802FE9}" type="datetime1">
              <a:rPr lang="en-CA" smtClean="0"/>
              <a:t>2022-07-01</a:t>
            </a:fld>
            <a:endParaRPr lang="en-US"/>
          </a:p>
        </p:txBody>
      </p:sp>
      <p:sp>
        <p:nvSpPr>
          <p:cNvPr id="5" name="Slide Number Placeholder 4">
            <a:extLst>
              <a:ext uri="{FF2B5EF4-FFF2-40B4-BE49-F238E27FC236}">
                <a16:creationId xmlns:a16="http://schemas.microsoft.com/office/drawing/2014/main" id="{B644BBF4-226D-5CDA-8F48-DB66334C8227}"/>
              </a:ext>
            </a:extLst>
          </p:cNvPr>
          <p:cNvSpPr>
            <a:spLocks noGrp="1"/>
          </p:cNvSpPr>
          <p:nvPr>
            <p:ph type="sldNum" sz="quarter" idx="12"/>
          </p:nvPr>
        </p:nvSpPr>
        <p:spPr/>
        <p:txBody>
          <a:bodyPr/>
          <a:lstStyle/>
          <a:p>
            <a:fld id="{81817943-45D5-5949-BC48-405C5101A313}" type="slidenum">
              <a:rPr lang="en-US" smtClean="0"/>
              <a:t>5</a:t>
            </a:fld>
            <a:endParaRPr lang="en-US"/>
          </a:p>
        </p:txBody>
      </p:sp>
    </p:spTree>
    <p:extLst>
      <p:ext uri="{BB962C8B-B14F-4D97-AF65-F5344CB8AC3E}">
        <p14:creationId xmlns:p14="http://schemas.microsoft.com/office/powerpoint/2010/main" val="2145416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5A893-46F8-12B1-9FAE-E139E2A39029}"/>
              </a:ext>
            </a:extLst>
          </p:cNvPr>
          <p:cNvSpPr>
            <a:spLocks noGrp="1"/>
          </p:cNvSpPr>
          <p:nvPr>
            <p:ph type="title"/>
          </p:nvPr>
        </p:nvSpPr>
        <p:spPr/>
        <p:txBody>
          <a:bodyPr>
            <a:normAutofit/>
          </a:bodyPr>
          <a:lstStyle/>
          <a:p>
            <a:pPr rtl="0"/>
            <a:r>
              <a:rPr lang="ar-SA" dirty="0"/>
              <a:t>مراتب التوريث </a:t>
            </a:r>
            <a:br>
              <a:rPr lang="en-DE" dirty="0"/>
            </a:br>
            <a:endParaRPr lang="en-DE" dirty="0"/>
          </a:p>
        </p:txBody>
      </p:sp>
      <p:graphicFrame>
        <p:nvGraphicFramePr>
          <p:cNvPr id="6" name="Content Placeholder 5">
            <a:extLst>
              <a:ext uri="{FF2B5EF4-FFF2-40B4-BE49-F238E27FC236}">
                <a16:creationId xmlns:a16="http://schemas.microsoft.com/office/drawing/2014/main" id="{D9AD0213-F609-A09D-E0E1-4E47DC43E7B3}"/>
              </a:ext>
            </a:extLst>
          </p:cNvPr>
          <p:cNvGraphicFramePr>
            <a:graphicFrameLocks noGrp="1"/>
          </p:cNvGraphicFramePr>
          <p:nvPr>
            <p:ph idx="1"/>
            <p:extLst>
              <p:ext uri="{D42A27DB-BD31-4B8C-83A1-F6EECF244321}">
                <p14:modId xmlns:p14="http://schemas.microsoft.com/office/powerpoint/2010/main" val="368570986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F7EE79E0-3BF1-38FF-2949-525D6D972A63}"/>
              </a:ext>
            </a:extLst>
          </p:cNvPr>
          <p:cNvSpPr>
            <a:spLocks noGrp="1"/>
          </p:cNvSpPr>
          <p:nvPr>
            <p:ph type="dt" sz="half" idx="10"/>
          </p:nvPr>
        </p:nvSpPr>
        <p:spPr/>
        <p:txBody>
          <a:bodyPr/>
          <a:lstStyle/>
          <a:p>
            <a:fld id="{B1F58DC7-5299-9241-B58C-B3B677802FE9}" type="datetime1">
              <a:rPr lang="en-CA" smtClean="0"/>
              <a:t>2022-07-01</a:t>
            </a:fld>
            <a:endParaRPr lang="en-US"/>
          </a:p>
        </p:txBody>
      </p:sp>
      <p:sp>
        <p:nvSpPr>
          <p:cNvPr id="5" name="Slide Number Placeholder 4">
            <a:extLst>
              <a:ext uri="{FF2B5EF4-FFF2-40B4-BE49-F238E27FC236}">
                <a16:creationId xmlns:a16="http://schemas.microsoft.com/office/drawing/2014/main" id="{9EA98A7F-0345-453B-1928-CFD0550C6FAA}"/>
              </a:ext>
            </a:extLst>
          </p:cNvPr>
          <p:cNvSpPr>
            <a:spLocks noGrp="1"/>
          </p:cNvSpPr>
          <p:nvPr>
            <p:ph type="sldNum" sz="quarter" idx="12"/>
          </p:nvPr>
        </p:nvSpPr>
        <p:spPr/>
        <p:txBody>
          <a:bodyPr/>
          <a:lstStyle/>
          <a:p>
            <a:fld id="{81817943-45D5-5949-BC48-405C5101A313}" type="slidenum">
              <a:rPr lang="en-US" smtClean="0"/>
              <a:t>6</a:t>
            </a:fld>
            <a:endParaRPr lang="en-US"/>
          </a:p>
        </p:txBody>
      </p:sp>
    </p:spTree>
    <p:extLst>
      <p:ext uri="{BB962C8B-B14F-4D97-AF65-F5344CB8AC3E}">
        <p14:creationId xmlns:p14="http://schemas.microsoft.com/office/powerpoint/2010/main" val="2932893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B08FA-84F3-53B9-C517-93491EF73974}"/>
              </a:ext>
            </a:extLst>
          </p:cNvPr>
          <p:cNvSpPr>
            <a:spLocks noGrp="1"/>
          </p:cNvSpPr>
          <p:nvPr>
            <p:ph type="title"/>
          </p:nvPr>
        </p:nvSpPr>
        <p:spPr/>
        <p:txBody>
          <a:bodyPr/>
          <a:lstStyle/>
          <a:p>
            <a:pPr rtl="0"/>
            <a:r>
              <a:rPr lang="ar-SA" dirty="0"/>
              <a:t>أصحاب الفروض</a:t>
            </a:r>
            <a:r>
              <a:rPr lang="en-DE" dirty="0"/>
              <a:t> </a:t>
            </a:r>
          </a:p>
        </p:txBody>
      </p:sp>
      <p:graphicFrame>
        <p:nvGraphicFramePr>
          <p:cNvPr id="8" name="Content Placeholder 7">
            <a:extLst>
              <a:ext uri="{FF2B5EF4-FFF2-40B4-BE49-F238E27FC236}">
                <a16:creationId xmlns:a16="http://schemas.microsoft.com/office/drawing/2014/main" id="{1BDB17B6-4ED1-8B22-C1A5-148B878FC9B1}"/>
              </a:ext>
            </a:extLst>
          </p:cNvPr>
          <p:cNvGraphicFramePr>
            <a:graphicFrameLocks noGrp="1"/>
          </p:cNvGraphicFramePr>
          <p:nvPr>
            <p:ph idx="1"/>
            <p:extLst>
              <p:ext uri="{D42A27DB-BD31-4B8C-83A1-F6EECF244321}">
                <p14:modId xmlns:p14="http://schemas.microsoft.com/office/powerpoint/2010/main" val="1008135387"/>
              </p:ext>
            </p:extLst>
          </p:nvPr>
        </p:nvGraphicFramePr>
        <p:xfrm>
          <a:off x="0" y="1422400"/>
          <a:ext cx="12192000" cy="5070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5ECEF77A-A5D4-BF2A-9F2F-03C6836AFD01}"/>
              </a:ext>
            </a:extLst>
          </p:cNvPr>
          <p:cNvSpPr>
            <a:spLocks noGrp="1"/>
          </p:cNvSpPr>
          <p:nvPr>
            <p:ph type="dt" sz="half" idx="10"/>
          </p:nvPr>
        </p:nvSpPr>
        <p:spPr/>
        <p:txBody>
          <a:bodyPr/>
          <a:lstStyle/>
          <a:p>
            <a:fld id="{B1F58DC7-5299-9241-B58C-B3B677802FE9}" type="datetime1">
              <a:rPr lang="en-CA" smtClean="0"/>
              <a:t>2022-07-01</a:t>
            </a:fld>
            <a:endParaRPr lang="en-US"/>
          </a:p>
        </p:txBody>
      </p:sp>
      <p:sp>
        <p:nvSpPr>
          <p:cNvPr id="5" name="Slide Number Placeholder 4">
            <a:extLst>
              <a:ext uri="{FF2B5EF4-FFF2-40B4-BE49-F238E27FC236}">
                <a16:creationId xmlns:a16="http://schemas.microsoft.com/office/drawing/2014/main" id="{7DC5087D-5EB4-E254-846A-806CE5E8B7B1}"/>
              </a:ext>
            </a:extLst>
          </p:cNvPr>
          <p:cNvSpPr>
            <a:spLocks noGrp="1"/>
          </p:cNvSpPr>
          <p:nvPr>
            <p:ph type="sldNum" sz="quarter" idx="12"/>
          </p:nvPr>
        </p:nvSpPr>
        <p:spPr/>
        <p:txBody>
          <a:bodyPr/>
          <a:lstStyle/>
          <a:p>
            <a:fld id="{81817943-45D5-5949-BC48-405C5101A313}" type="slidenum">
              <a:rPr lang="en-US" smtClean="0"/>
              <a:t>7</a:t>
            </a:fld>
            <a:endParaRPr lang="en-US"/>
          </a:p>
        </p:txBody>
      </p:sp>
    </p:spTree>
    <p:extLst>
      <p:ext uri="{BB962C8B-B14F-4D97-AF65-F5344CB8AC3E}">
        <p14:creationId xmlns:p14="http://schemas.microsoft.com/office/powerpoint/2010/main" val="1501873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31DF8-A271-20F8-D752-953D3D3F372D}"/>
              </a:ext>
            </a:extLst>
          </p:cNvPr>
          <p:cNvSpPr>
            <a:spLocks noGrp="1"/>
          </p:cNvSpPr>
          <p:nvPr>
            <p:ph type="title"/>
          </p:nvPr>
        </p:nvSpPr>
        <p:spPr/>
        <p:txBody>
          <a:bodyPr/>
          <a:lstStyle/>
          <a:p>
            <a:pPr rtl="0"/>
            <a:r>
              <a:rPr lang="ar-SA" dirty="0"/>
              <a:t>العصبات النسبية</a:t>
            </a:r>
            <a:br>
              <a:rPr lang="en-GB" dirty="0"/>
            </a:br>
            <a:endParaRPr lang="en-DE" dirty="0"/>
          </a:p>
        </p:txBody>
      </p:sp>
      <p:graphicFrame>
        <p:nvGraphicFramePr>
          <p:cNvPr id="6" name="Content Placeholder 5">
            <a:extLst>
              <a:ext uri="{FF2B5EF4-FFF2-40B4-BE49-F238E27FC236}">
                <a16:creationId xmlns:a16="http://schemas.microsoft.com/office/drawing/2014/main" id="{1138968A-DFC1-F5EF-D474-406BDD189637}"/>
              </a:ext>
            </a:extLst>
          </p:cNvPr>
          <p:cNvGraphicFramePr>
            <a:graphicFrameLocks noGrp="1"/>
          </p:cNvGraphicFramePr>
          <p:nvPr>
            <p:ph idx="1"/>
            <p:extLst>
              <p:ext uri="{D42A27DB-BD31-4B8C-83A1-F6EECF244321}">
                <p14:modId xmlns:p14="http://schemas.microsoft.com/office/powerpoint/2010/main" val="295819088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7E0DDF6E-7DC9-8636-7439-F97BC32058F0}"/>
              </a:ext>
            </a:extLst>
          </p:cNvPr>
          <p:cNvSpPr>
            <a:spLocks noGrp="1"/>
          </p:cNvSpPr>
          <p:nvPr>
            <p:ph type="dt" sz="half" idx="10"/>
          </p:nvPr>
        </p:nvSpPr>
        <p:spPr/>
        <p:txBody>
          <a:bodyPr/>
          <a:lstStyle/>
          <a:p>
            <a:fld id="{B1F58DC7-5299-9241-B58C-B3B677802FE9}" type="datetime1">
              <a:rPr lang="en-CA" smtClean="0"/>
              <a:t>2022-07-01</a:t>
            </a:fld>
            <a:endParaRPr lang="en-US"/>
          </a:p>
        </p:txBody>
      </p:sp>
      <p:sp>
        <p:nvSpPr>
          <p:cNvPr id="5" name="Slide Number Placeholder 4">
            <a:extLst>
              <a:ext uri="{FF2B5EF4-FFF2-40B4-BE49-F238E27FC236}">
                <a16:creationId xmlns:a16="http://schemas.microsoft.com/office/drawing/2014/main" id="{0AA6F630-4ADE-80E0-6647-E1693067DCD1}"/>
              </a:ext>
            </a:extLst>
          </p:cNvPr>
          <p:cNvSpPr>
            <a:spLocks noGrp="1"/>
          </p:cNvSpPr>
          <p:nvPr>
            <p:ph type="sldNum" sz="quarter" idx="12"/>
          </p:nvPr>
        </p:nvSpPr>
        <p:spPr/>
        <p:txBody>
          <a:bodyPr/>
          <a:lstStyle/>
          <a:p>
            <a:fld id="{81817943-45D5-5949-BC48-405C5101A313}" type="slidenum">
              <a:rPr lang="en-US" smtClean="0"/>
              <a:t>8</a:t>
            </a:fld>
            <a:endParaRPr lang="en-US"/>
          </a:p>
        </p:txBody>
      </p:sp>
    </p:spTree>
    <p:extLst>
      <p:ext uri="{BB962C8B-B14F-4D97-AF65-F5344CB8AC3E}">
        <p14:creationId xmlns:p14="http://schemas.microsoft.com/office/powerpoint/2010/main" val="835155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42A69-D1A4-4D9F-CE38-542FDD42DAB9}"/>
              </a:ext>
            </a:extLst>
          </p:cNvPr>
          <p:cNvSpPr>
            <a:spLocks noGrp="1"/>
          </p:cNvSpPr>
          <p:nvPr>
            <p:ph type="title"/>
          </p:nvPr>
        </p:nvSpPr>
        <p:spPr/>
        <p:txBody>
          <a:bodyPr/>
          <a:lstStyle/>
          <a:p>
            <a:r>
              <a:rPr lang="ar-SA" u="sng" dirty="0"/>
              <a:t>أحوال الأب في الميراث:</a:t>
            </a:r>
            <a:r>
              <a:rPr lang="ar-SA" dirty="0"/>
              <a:t> </a:t>
            </a:r>
            <a:endParaRPr lang="en-DE" dirty="0"/>
          </a:p>
        </p:txBody>
      </p:sp>
      <p:graphicFrame>
        <p:nvGraphicFramePr>
          <p:cNvPr id="6" name="Content Placeholder 5">
            <a:extLst>
              <a:ext uri="{FF2B5EF4-FFF2-40B4-BE49-F238E27FC236}">
                <a16:creationId xmlns:a16="http://schemas.microsoft.com/office/drawing/2014/main" id="{B6742A9C-D8E5-0493-7620-F89CC115959F}"/>
              </a:ext>
            </a:extLst>
          </p:cNvPr>
          <p:cNvGraphicFramePr>
            <a:graphicFrameLocks noGrp="1"/>
          </p:cNvGraphicFramePr>
          <p:nvPr>
            <p:ph idx="1"/>
            <p:extLst>
              <p:ext uri="{D42A27DB-BD31-4B8C-83A1-F6EECF244321}">
                <p14:modId xmlns:p14="http://schemas.microsoft.com/office/powerpoint/2010/main" val="2959265544"/>
              </p:ext>
            </p:extLst>
          </p:nvPr>
        </p:nvGraphicFramePr>
        <p:xfrm>
          <a:off x="0" y="1825625"/>
          <a:ext cx="12192000" cy="4667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A9888461-4E52-8859-4B5C-2245BBABCC36}"/>
              </a:ext>
            </a:extLst>
          </p:cNvPr>
          <p:cNvSpPr>
            <a:spLocks noGrp="1"/>
          </p:cNvSpPr>
          <p:nvPr>
            <p:ph type="dt" sz="half" idx="10"/>
          </p:nvPr>
        </p:nvSpPr>
        <p:spPr/>
        <p:txBody>
          <a:bodyPr/>
          <a:lstStyle/>
          <a:p>
            <a:fld id="{B1F58DC7-5299-9241-B58C-B3B677802FE9}" type="datetime1">
              <a:rPr lang="en-CA" smtClean="0"/>
              <a:t>2022-07-01</a:t>
            </a:fld>
            <a:endParaRPr lang="en-US"/>
          </a:p>
        </p:txBody>
      </p:sp>
      <p:sp>
        <p:nvSpPr>
          <p:cNvPr id="5" name="Slide Number Placeholder 4">
            <a:extLst>
              <a:ext uri="{FF2B5EF4-FFF2-40B4-BE49-F238E27FC236}">
                <a16:creationId xmlns:a16="http://schemas.microsoft.com/office/drawing/2014/main" id="{510BD0EF-8895-334F-0F32-A79113B344B0}"/>
              </a:ext>
            </a:extLst>
          </p:cNvPr>
          <p:cNvSpPr>
            <a:spLocks noGrp="1"/>
          </p:cNvSpPr>
          <p:nvPr>
            <p:ph type="sldNum" sz="quarter" idx="12"/>
          </p:nvPr>
        </p:nvSpPr>
        <p:spPr/>
        <p:txBody>
          <a:bodyPr/>
          <a:lstStyle/>
          <a:p>
            <a:fld id="{81817943-45D5-5949-BC48-405C5101A313}" type="slidenum">
              <a:rPr lang="en-US" smtClean="0"/>
              <a:t>9</a:t>
            </a:fld>
            <a:endParaRPr lang="en-US"/>
          </a:p>
        </p:txBody>
      </p:sp>
    </p:spTree>
    <p:extLst>
      <p:ext uri="{BB962C8B-B14F-4D97-AF65-F5344CB8AC3E}">
        <p14:creationId xmlns:p14="http://schemas.microsoft.com/office/powerpoint/2010/main" val="13496081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3721</TotalTime>
  <Words>1133</Words>
  <Application>Microsoft Macintosh PowerPoint</Application>
  <PresentationFormat>Widescreen</PresentationFormat>
  <Paragraphs>123</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المواريث  </vt:lpstr>
      <vt:lpstr>الإرث </vt:lpstr>
      <vt:lpstr>أدلة مشروعية علم المواريث  من القرآن</vt:lpstr>
      <vt:lpstr>أدلة مشروعية علم المواريث</vt:lpstr>
      <vt:lpstr>أدلة مشروعية علم المواريث </vt:lpstr>
      <vt:lpstr>مراتب التوريث  </vt:lpstr>
      <vt:lpstr>أصحاب الفروض </vt:lpstr>
      <vt:lpstr>العصبات النسبية </vt:lpstr>
      <vt:lpstr>أحوال الأب في الميراث: </vt:lpstr>
      <vt:lpstr>أحوال الأم في الميراث</vt:lpstr>
      <vt:lpstr>أحوال الجد في الميراث:</vt:lpstr>
      <vt:lpstr>أحوال الجدات في الميراث:</vt:lpstr>
      <vt:lpstr>أحوال الزوجة والزوج</vt:lpstr>
      <vt:lpstr>أحوال البنات في الميراث:</vt:lpstr>
      <vt:lpstr>أحوال ابنة الابن في الميراث: لا ترث ابنة الابن إذا وجد للمتوفى فرع وارث بالتعصيب مثل الابن  </vt:lpstr>
      <vt:lpstr>أحوال الأخوات الشقيقات في الميراث:  لا ترث الأخت في حالة وجود أصل أو فرع عاصب للمتوفى، وترث في عدة حالات. </vt:lpstr>
      <vt:lpstr>أحوال الأخ لأم في الميراث: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Huda Hilal</cp:lastModifiedBy>
  <cp:revision>271</cp:revision>
  <dcterms:created xsi:type="dcterms:W3CDTF">2020-09-13T17:12:40Z</dcterms:created>
  <dcterms:modified xsi:type="dcterms:W3CDTF">2022-07-01T19:47:22Z</dcterms:modified>
</cp:coreProperties>
</file>