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9"/>
  </p:notesMasterIdLst>
  <p:sldIdLst>
    <p:sldId id="256" r:id="rId2"/>
    <p:sldId id="311" r:id="rId3"/>
    <p:sldId id="302" r:id="rId4"/>
    <p:sldId id="316" r:id="rId5"/>
    <p:sldId id="317" r:id="rId6"/>
    <p:sldId id="318" r:id="rId7"/>
    <p:sldId id="319" r:id="rId8"/>
    <p:sldId id="320" r:id="rId9"/>
    <p:sldId id="321" r:id="rId10"/>
    <p:sldId id="322" r:id="rId11"/>
    <p:sldId id="323" r:id="rId12"/>
    <p:sldId id="324" r:id="rId13"/>
    <p:sldId id="325" r:id="rId14"/>
    <p:sldId id="326" r:id="rId15"/>
    <p:sldId id="327" r:id="rId16"/>
    <p:sldId id="328" r:id="rId17"/>
    <p:sldId id="329"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79"/>
    <p:restoredTop sz="95859"/>
  </p:normalViewPr>
  <p:slideViewPr>
    <p:cSldViewPr snapToGrid="0" snapToObjects="1">
      <p:cViewPr varScale="1">
        <p:scale>
          <a:sx n="113" d="100"/>
          <a:sy n="113" d="100"/>
        </p:scale>
        <p:origin x="520"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E17A979-800B-5F45-B805-46AB4325846D}" type="doc">
      <dgm:prSet loTypeId="urn:microsoft.com/office/officeart/2005/8/layout/hList9" loCatId="" qsTypeId="urn:microsoft.com/office/officeart/2005/8/quickstyle/simple1" qsCatId="simple" csTypeId="urn:microsoft.com/office/officeart/2005/8/colors/accent1_2" csCatId="accent1" phldr="1"/>
      <dgm:spPr/>
      <dgm:t>
        <a:bodyPr/>
        <a:lstStyle/>
        <a:p>
          <a:endParaRPr lang="en-GB"/>
        </a:p>
      </dgm:t>
    </dgm:pt>
    <dgm:pt modelId="{6E47E3AB-DD40-1F4C-BE6E-C334C2614C9B}">
      <dgm:prSet phldrT="[Text]"/>
      <dgm:spPr/>
      <dgm:t>
        <a:bodyPr/>
        <a:lstStyle/>
        <a:p>
          <a:r>
            <a:rPr lang="ar-SA" dirty="0"/>
            <a:t>في الاصطلاح</a:t>
          </a:r>
          <a:endParaRPr lang="en-GB" dirty="0"/>
        </a:p>
      </dgm:t>
    </dgm:pt>
    <dgm:pt modelId="{2EA9149D-A6AA-EA4B-BD85-BBA5567D2713}" type="parTrans" cxnId="{09A256FE-D066-264A-987E-90A700CD1488}">
      <dgm:prSet/>
      <dgm:spPr/>
      <dgm:t>
        <a:bodyPr/>
        <a:lstStyle/>
        <a:p>
          <a:endParaRPr lang="en-GB"/>
        </a:p>
      </dgm:t>
    </dgm:pt>
    <dgm:pt modelId="{25F05F48-D754-CC45-AD22-E1B1D158B2BB}" type="sibTrans" cxnId="{09A256FE-D066-264A-987E-90A700CD1488}">
      <dgm:prSet/>
      <dgm:spPr/>
      <dgm:t>
        <a:bodyPr/>
        <a:lstStyle/>
        <a:p>
          <a:endParaRPr lang="en-GB"/>
        </a:p>
      </dgm:t>
    </dgm:pt>
    <dgm:pt modelId="{19F660DF-94E6-3245-AA9D-4CDF35268003}">
      <dgm:prSet phldrT="[Text]"/>
      <dgm:spPr/>
      <dgm:t>
        <a:bodyPr/>
        <a:lstStyle/>
        <a:p>
          <a:r>
            <a:rPr lang="ar-SA" dirty="0"/>
            <a:t>يعرف علم الفرائض: "الفقه المتعلق بالإرث، والعلم الموصل لمعرفة قدر ما يجب لكل ذي حق من التركة</a:t>
          </a:r>
          <a:endParaRPr lang="en-GB" dirty="0"/>
        </a:p>
      </dgm:t>
    </dgm:pt>
    <dgm:pt modelId="{4506C24E-C23E-3A42-927C-C48AE265A449}" type="parTrans" cxnId="{47225A2A-E9CD-334E-A3FE-0E3FD375E0D1}">
      <dgm:prSet/>
      <dgm:spPr/>
      <dgm:t>
        <a:bodyPr/>
        <a:lstStyle/>
        <a:p>
          <a:endParaRPr lang="en-GB"/>
        </a:p>
      </dgm:t>
    </dgm:pt>
    <dgm:pt modelId="{38D10A9D-4524-EB42-9805-0A2DB6ACA144}" type="sibTrans" cxnId="{47225A2A-E9CD-334E-A3FE-0E3FD375E0D1}">
      <dgm:prSet/>
      <dgm:spPr/>
      <dgm:t>
        <a:bodyPr/>
        <a:lstStyle/>
        <a:p>
          <a:endParaRPr lang="en-GB"/>
        </a:p>
      </dgm:t>
    </dgm:pt>
    <dgm:pt modelId="{5BD21BEC-30C8-3248-8666-B5E5D79E39F3}">
      <dgm:prSet phldrT="[Text]"/>
      <dgm:spPr/>
      <dgm:t>
        <a:bodyPr/>
        <a:lstStyle/>
        <a:p>
          <a:r>
            <a:rPr lang="ar-SA" dirty="0"/>
            <a:t>في اللغة</a:t>
          </a:r>
          <a:endParaRPr lang="en-GB" dirty="0"/>
        </a:p>
      </dgm:t>
    </dgm:pt>
    <dgm:pt modelId="{10FE5C4E-9EC7-444C-8376-DBD50B287DE0}" type="parTrans" cxnId="{FAF3614E-FF3A-BF4D-9F53-4DBC28EAAEDD}">
      <dgm:prSet/>
      <dgm:spPr/>
      <dgm:t>
        <a:bodyPr/>
        <a:lstStyle/>
        <a:p>
          <a:endParaRPr lang="en-GB"/>
        </a:p>
      </dgm:t>
    </dgm:pt>
    <dgm:pt modelId="{74E910C7-FB3A-2245-B681-659E29CB2278}" type="sibTrans" cxnId="{FAF3614E-FF3A-BF4D-9F53-4DBC28EAAEDD}">
      <dgm:prSet/>
      <dgm:spPr/>
      <dgm:t>
        <a:bodyPr/>
        <a:lstStyle/>
        <a:p>
          <a:endParaRPr lang="en-GB"/>
        </a:p>
      </dgm:t>
    </dgm:pt>
    <dgm:pt modelId="{1984602E-8E19-194F-896F-B0690B083663}">
      <dgm:prSet phldrT="[Text]"/>
      <dgm:spPr/>
      <dgm:t>
        <a:bodyPr/>
        <a:lstStyle/>
        <a:p>
          <a:r>
            <a:rPr lang="ar-SA" dirty="0"/>
            <a:t>يقال إِرث صدق أي أصل صدق، والإرث هو توارث الآخر من الأول</a:t>
          </a:r>
          <a:endParaRPr lang="en-GB" dirty="0"/>
        </a:p>
      </dgm:t>
    </dgm:pt>
    <dgm:pt modelId="{4B170C81-C970-1C43-8E4F-96DD9E111A93}" type="parTrans" cxnId="{1309A1EC-0E5E-1848-BE3E-173A8732763F}">
      <dgm:prSet/>
      <dgm:spPr/>
      <dgm:t>
        <a:bodyPr/>
        <a:lstStyle/>
        <a:p>
          <a:endParaRPr lang="en-GB"/>
        </a:p>
      </dgm:t>
    </dgm:pt>
    <dgm:pt modelId="{08B2495A-5928-7148-A45A-CA43D67ACBA5}" type="sibTrans" cxnId="{1309A1EC-0E5E-1848-BE3E-173A8732763F}">
      <dgm:prSet/>
      <dgm:spPr/>
      <dgm:t>
        <a:bodyPr/>
        <a:lstStyle/>
        <a:p>
          <a:endParaRPr lang="en-GB"/>
        </a:p>
      </dgm:t>
    </dgm:pt>
    <dgm:pt modelId="{41ACE691-2D72-BC42-8744-96C239366D16}">
      <dgm:prSet phldrT="[Text]"/>
      <dgm:spPr/>
      <dgm:t>
        <a:bodyPr/>
        <a:lstStyle/>
        <a:p>
          <a:r>
            <a:rPr lang="ar-SA" dirty="0"/>
            <a:t>ويطلق على علم المواريث في الفقه علم الفرائض</a:t>
          </a:r>
          <a:endParaRPr lang="en-GB" dirty="0"/>
        </a:p>
      </dgm:t>
    </dgm:pt>
    <dgm:pt modelId="{718CFCE1-BDE7-7E41-B3FC-FC01546B2B4C}" type="parTrans" cxnId="{A4C68540-D229-0748-A08C-197C324CB527}">
      <dgm:prSet/>
      <dgm:spPr/>
      <dgm:t>
        <a:bodyPr/>
        <a:lstStyle/>
        <a:p>
          <a:endParaRPr lang="en-GB"/>
        </a:p>
      </dgm:t>
    </dgm:pt>
    <dgm:pt modelId="{B7FFD05E-076D-944C-9A43-3FDDD1104EBA}" type="sibTrans" cxnId="{A4C68540-D229-0748-A08C-197C324CB527}">
      <dgm:prSet/>
      <dgm:spPr/>
      <dgm:t>
        <a:bodyPr/>
        <a:lstStyle/>
        <a:p>
          <a:endParaRPr lang="en-GB"/>
        </a:p>
      </dgm:t>
    </dgm:pt>
    <dgm:pt modelId="{D7CE583A-8F17-A04A-8C17-B8F740A2ECCB}">
      <dgm:prSet/>
      <dgm:spPr/>
      <dgm:t>
        <a:bodyPr/>
        <a:lstStyle/>
        <a:p>
          <a:r>
            <a:rPr lang="ar-SA" dirty="0"/>
            <a:t>حق قابل للتجزؤ يثبت لمستحقه بعد موت من كان له ذلك لقرابة بينهما، أو نحوها</a:t>
          </a:r>
          <a:endParaRPr lang="en-DE" dirty="0"/>
        </a:p>
      </dgm:t>
    </dgm:pt>
    <dgm:pt modelId="{0C235B9F-2778-C84B-B967-A40AAE18EC22}" type="parTrans" cxnId="{71D5B87E-9340-ED42-86A9-A26CA7390AEB}">
      <dgm:prSet/>
      <dgm:spPr/>
      <dgm:t>
        <a:bodyPr/>
        <a:lstStyle/>
        <a:p>
          <a:endParaRPr lang="en-GB"/>
        </a:p>
      </dgm:t>
    </dgm:pt>
    <dgm:pt modelId="{5B7EF137-208D-DD44-B878-1A634014B8C2}" type="sibTrans" cxnId="{71D5B87E-9340-ED42-86A9-A26CA7390AEB}">
      <dgm:prSet/>
      <dgm:spPr/>
      <dgm:t>
        <a:bodyPr/>
        <a:lstStyle/>
        <a:p>
          <a:endParaRPr lang="en-GB"/>
        </a:p>
      </dgm:t>
    </dgm:pt>
    <dgm:pt modelId="{0432386B-85BB-CD44-9451-6870F80173B9}" type="pres">
      <dgm:prSet presAssocID="{0E17A979-800B-5F45-B805-46AB4325846D}" presName="list" presStyleCnt="0">
        <dgm:presLayoutVars>
          <dgm:dir/>
          <dgm:animLvl val="lvl"/>
        </dgm:presLayoutVars>
      </dgm:prSet>
      <dgm:spPr/>
    </dgm:pt>
    <dgm:pt modelId="{175AB5A9-20F7-1C49-955E-1780D0986DDF}" type="pres">
      <dgm:prSet presAssocID="{6E47E3AB-DD40-1F4C-BE6E-C334C2614C9B}" presName="posSpace" presStyleCnt="0"/>
      <dgm:spPr/>
    </dgm:pt>
    <dgm:pt modelId="{3339CEAD-F968-8146-BB48-62A43C6EC3ED}" type="pres">
      <dgm:prSet presAssocID="{6E47E3AB-DD40-1F4C-BE6E-C334C2614C9B}" presName="vertFlow" presStyleCnt="0"/>
      <dgm:spPr/>
    </dgm:pt>
    <dgm:pt modelId="{F9F9ACDB-5CEE-B647-990A-1B34EA9EA2A9}" type="pres">
      <dgm:prSet presAssocID="{6E47E3AB-DD40-1F4C-BE6E-C334C2614C9B}" presName="topSpace" presStyleCnt="0"/>
      <dgm:spPr/>
    </dgm:pt>
    <dgm:pt modelId="{10C35579-2369-EA47-8529-0C62D5B359A2}" type="pres">
      <dgm:prSet presAssocID="{6E47E3AB-DD40-1F4C-BE6E-C334C2614C9B}" presName="firstComp" presStyleCnt="0"/>
      <dgm:spPr/>
    </dgm:pt>
    <dgm:pt modelId="{8E92EC1E-7CEE-F94D-B7D4-67F744D6C74E}" type="pres">
      <dgm:prSet presAssocID="{6E47E3AB-DD40-1F4C-BE6E-C334C2614C9B}" presName="firstChild" presStyleLbl="bgAccFollowNode1" presStyleIdx="0" presStyleCnt="4"/>
      <dgm:spPr/>
    </dgm:pt>
    <dgm:pt modelId="{4D159BFC-4B0D-1A46-90C6-DC782AEA8951}" type="pres">
      <dgm:prSet presAssocID="{6E47E3AB-DD40-1F4C-BE6E-C334C2614C9B}" presName="firstChildTx" presStyleLbl="bgAccFollowNode1" presStyleIdx="0" presStyleCnt="4">
        <dgm:presLayoutVars>
          <dgm:bulletEnabled val="1"/>
        </dgm:presLayoutVars>
      </dgm:prSet>
      <dgm:spPr/>
    </dgm:pt>
    <dgm:pt modelId="{B71031B1-42F1-7143-A3EC-F3A04ED658AE}" type="pres">
      <dgm:prSet presAssocID="{19F660DF-94E6-3245-AA9D-4CDF35268003}" presName="comp" presStyleCnt="0"/>
      <dgm:spPr/>
    </dgm:pt>
    <dgm:pt modelId="{61129D59-08FB-EC43-A695-848A6E23498D}" type="pres">
      <dgm:prSet presAssocID="{19F660DF-94E6-3245-AA9D-4CDF35268003}" presName="child" presStyleLbl="bgAccFollowNode1" presStyleIdx="1" presStyleCnt="4"/>
      <dgm:spPr/>
    </dgm:pt>
    <dgm:pt modelId="{3A0753B6-1991-264F-902D-10E022BFB2A3}" type="pres">
      <dgm:prSet presAssocID="{19F660DF-94E6-3245-AA9D-4CDF35268003}" presName="childTx" presStyleLbl="bgAccFollowNode1" presStyleIdx="1" presStyleCnt="4">
        <dgm:presLayoutVars>
          <dgm:bulletEnabled val="1"/>
        </dgm:presLayoutVars>
      </dgm:prSet>
      <dgm:spPr/>
    </dgm:pt>
    <dgm:pt modelId="{405EB7AF-4AB4-554C-89A8-AA109CE99998}" type="pres">
      <dgm:prSet presAssocID="{6E47E3AB-DD40-1F4C-BE6E-C334C2614C9B}" presName="negSpace" presStyleCnt="0"/>
      <dgm:spPr/>
    </dgm:pt>
    <dgm:pt modelId="{5D1CFCA1-A293-A741-9645-4A43919C4657}" type="pres">
      <dgm:prSet presAssocID="{6E47E3AB-DD40-1F4C-BE6E-C334C2614C9B}" presName="circle" presStyleLbl="node1" presStyleIdx="0" presStyleCnt="2"/>
      <dgm:spPr/>
    </dgm:pt>
    <dgm:pt modelId="{749A95B3-2ACF-E442-BFBA-7BF58E6FC5FC}" type="pres">
      <dgm:prSet presAssocID="{25F05F48-D754-CC45-AD22-E1B1D158B2BB}" presName="transSpace" presStyleCnt="0"/>
      <dgm:spPr/>
    </dgm:pt>
    <dgm:pt modelId="{094AC3A0-9DBF-154C-9069-4B26DE4B6188}" type="pres">
      <dgm:prSet presAssocID="{5BD21BEC-30C8-3248-8666-B5E5D79E39F3}" presName="posSpace" presStyleCnt="0"/>
      <dgm:spPr/>
    </dgm:pt>
    <dgm:pt modelId="{090ABA54-6F4D-B841-AF30-17FBF0A2FDCF}" type="pres">
      <dgm:prSet presAssocID="{5BD21BEC-30C8-3248-8666-B5E5D79E39F3}" presName="vertFlow" presStyleCnt="0"/>
      <dgm:spPr/>
    </dgm:pt>
    <dgm:pt modelId="{58978673-51C1-2D41-9CB9-3D2454F289E6}" type="pres">
      <dgm:prSet presAssocID="{5BD21BEC-30C8-3248-8666-B5E5D79E39F3}" presName="topSpace" presStyleCnt="0"/>
      <dgm:spPr/>
    </dgm:pt>
    <dgm:pt modelId="{BF360487-4472-0A4E-B615-7AFBC85C5755}" type="pres">
      <dgm:prSet presAssocID="{5BD21BEC-30C8-3248-8666-B5E5D79E39F3}" presName="firstComp" presStyleCnt="0"/>
      <dgm:spPr/>
    </dgm:pt>
    <dgm:pt modelId="{33230AA1-7262-FE44-813C-4344A87DEF7E}" type="pres">
      <dgm:prSet presAssocID="{5BD21BEC-30C8-3248-8666-B5E5D79E39F3}" presName="firstChild" presStyleLbl="bgAccFollowNode1" presStyleIdx="2" presStyleCnt="4" custLinFactNeighborY="-1594"/>
      <dgm:spPr/>
    </dgm:pt>
    <dgm:pt modelId="{979040E0-8C38-5945-940E-FE1E8BEAB4CE}" type="pres">
      <dgm:prSet presAssocID="{5BD21BEC-30C8-3248-8666-B5E5D79E39F3}" presName="firstChildTx" presStyleLbl="bgAccFollowNode1" presStyleIdx="2" presStyleCnt="4">
        <dgm:presLayoutVars>
          <dgm:bulletEnabled val="1"/>
        </dgm:presLayoutVars>
      </dgm:prSet>
      <dgm:spPr/>
    </dgm:pt>
    <dgm:pt modelId="{4928B87B-187E-1540-8AB4-EE990F9469A7}" type="pres">
      <dgm:prSet presAssocID="{41ACE691-2D72-BC42-8744-96C239366D16}" presName="comp" presStyleCnt="0"/>
      <dgm:spPr/>
    </dgm:pt>
    <dgm:pt modelId="{B6103088-0D3F-DC4C-9BC6-F964393951B9}" type="pres">
      <dgm:prSet presAssocID="{41ACE691-2D72-BC42-8744-96C239366D16}" presName="child" presStyleLbl="bgAccFollowNode1" presStyleIdx="3" presStyleCnt="4" custLinFactNeighborX="-6653" custLinFactNeighborY="6857"/>
      <dgm:spPr/>
    </dgm:pt>
    <dgm:pt modelId="{F201FC6A-1646-5643-85FF-107DCBD12B95}" type="pres">
      <dgm:prSet presAssocID="{41ACE691-2D72-BC42-8744-96C239366D16}" presName="childTx" presStyleLbl="bgAccFollowNode1" presStyleIdx="3" presStyleCnt="4">
        <dgm:presLayoutVars>
          <dgm:bulletEnabled val="1"/>
        </dgm:presLayoutVars>
      </dgm:prSet>
      <dgm:spPr/>
    </dgm:pt>
    <dgm:pt modelId="{1CDF794B-781C-6140-A2DA-142647C63012}" type="pres">
      <dgm:prSet presAssocID="{5BD21BEC-30C8-3248-8666-B5E5D79E39F3}" presName="negSpace" presStyleCnt="0"/>
      <dgm:spPr/>
    </dgm:pt>
    <dgm:pt modelId="{6A8F0FCE-599D-0041-8B6B-E58361C75381}" type="pres">
      <dgm:prSet presAssocID="{5BD21BEC-30C8-3248-8666-B5E5D79E39F3}" presName="circle" presStyleLbl="node1" presStyleIdx="1" presStyleCnt="2"/>
      <dgm:spPr/>
    </dgm:pt>
  </dgm:ptLst>
  <dgm:cxnLst>
    <dgm:cxn modelId="{1E2DCD13-2A7B-7849-922F-59C23E504E10}" type="presOf" srcId="{41ACE691-2D72-BC42-8744-96C239366D16}" destId="{F201FC6A-1646-5643-85FF-107DCBD12B95}" srcOrd="1" destOrd="0" presId="urn:microsoft.com/office/officeart/2005/8/layout/hList9"/>
    <dgm:cxn modelId="{47225A2A-E9CD-334E-A3FE-0E3FD375E0D1}" srcId="{6E47E3AB-DD40-1F4C-BE6E-C334C2614C9B}" destId="{19F660DF-94E6-3245-AA9D-4CDF35268003}" srcOrd="1" destOrd="0" parTransId="{4506C24E-C23E-3A42-927C-C48AE265A449}" sibTransId="{38D10A9D-4524-EB42-9805-0A2DB6ACA144}"/>
    <dgm:cxn modelId="{3AAE942A-C0B0-A34B-A52D-94A4F8637D9E}" type="presOf" srcId="{41ACE691-2D72-BC42-8744-96C239366D16}" destId="{B6103088-0D3F-DC4C-9BC6-F964393951B9}" srcOrd="0" destOrd="0" presId="urn:microsoft.com/office/officeart/2005/8/layout/hList9"/>
    <dgm:cxn modelId="{A4C68540-D229-0748-A08C-197C324CB527}" srcId="{5BD21BEC-30C8-3248-8666-B5E5D79E39F3}" destId="{41ACE691-2D72-BC42-8744-96C239366D16}" srcOrd="1" destOrd="0" parTransId="{718CFCE1-BDE7-7E41-B3FC-FC01546B2B4C}" sibTransId="{B7FFD05E-076D-944C-9A43-3FDDD1104EBA}"/>
    <dgm:cxn modelId="{FAF3614E-FF3A-BF4D-9F53-4DBC28EAAEDD}" srcId="{0E17A979-800B-5F45-B805-46AB4325846D}" destId="{5BD21BEC-30C8-3248-8666-B5E5D79E39F3}" srcOrd="1" destOrd="0" parTransId="{10FE5C4E-9EC7-444C-8376-DBD50B287DE0}" sibTransId="{74E910C7-FB3A-2245-B681-659E29CB2278}"/>
    <dgm:cxn modelId="{0520DD5A-C51B-3947-8711-A1DA65F66495}" type="presOf" srcId="{5BD21BEC-30C8-3248-8666-B5E5D79E39F3}" destId="{6A8F0FCE-599D-0041-8B6B-E58361C75381}" srcOrd="0" destOrd="0" presId="urn:microsoft.com/office/officeart/2005/8/layout/hList9"/>
    <dgm:cxn modelId="{AA558561-499E-DD42-8A6A-EF48B96AA74B}" type="presOf" srcId="{D7CE583A-8F17-A04A-8C17-B8F740A2ECCB}" destId="{4D159BFC-4B0D-1A46-90C6-DC782AEA8951}" srcOrd="1" destOrd="0" presId="urn:microsoft.com/office/officeart/2005/8/layout/hList9"/>
    <dgm:cxn modelId="{448E6374-B76C-8F4F-8F6B-D7E2D7032E44}" type="presOf" srcId="{D7CE583A-8F17-A04A-8C17-B8F740A2ECCB}" destId="{8E92EC1E-7CEE-F94D-B7D4-67F744D6C74E}" srcOrd="0" destOrd="0" presId="urn:microsoft.com/office/officeart/2005/8/layout/hList9"/>
    <dgm:cxn modelId="{EDB7FF7D-E2A4-D646-A074-6D64004C55C8}" type="presOf" srcId="{0E17A979-800B-5F45-B805-46AB4325846D}" destId="{0432386B-85BB-CD44-9451-6870F80173B9}" srcOrd="0" destOrd="0" presId="urn:microsoft.com/office/officeart/2005/8/layout/hList9"/>
    <dgm:cxn modelId="{71D5B87E-9340-ED42-86A9-A26CA7390AEB}" srcId="{6E47E3AB-DD40-1F4C-BE6E-C334C2614C9B}" destId="{D7CE583A-8F17-A04A-8C17-B8F740A2ECCB}" srcOrd="0" destOrd="0" parTransId="{0C235B9F-2778-C84B-B967-A40AAE18EC22}" sibTransId="{5B7EF137-208D-DD44-B878-1A634014B8C2}"/>
    <dgm:cxn modelId="{7E984297-0F03-D24F-A228-8519121FA3CB}" type="presOf" srcId="{6E47E3AB-DD40-1F4C-BE6E-C334C2614C9B}" destId="{5D1CFCA1-A293-A741-9645-4A43919C4657}" srcOrd="0" destOrd="0" presId="urn:microsoft.com/office/officeart/2005/8/layout/hList9"/>
    <dgm:cxn modelId="{04F1899B-6CCA-8442-8E42-259CF09B8183}" type="presOf" srcId="{19F660DF-94E6-3245-AA9D-4CDF35268003}" destId="{3A0753B6-1991-264F-902D-10E022BFB2A3}" srcOrd="1" destOrd="0" presId="urn:microsoft.com/office/officeart/2005/8/layout/hList9"/>
    <dgm:cxn modelId="{F7C1C1AB-2B1C-2841-BC94-8F3625F43217}" type="presOf" srcId="{1984602E-8E19-194F-896F-B0690B083663}" destId="{979040E0-8C38-5945-940E-FE1E8BEAB4CE}" srcOrd="1" destOrd="0" presId="urn:microsoft.com/office/officeart/2005/8/layout/hList9"/>
    <dgm:cxn modelId="{A7F71CDA-85C2-0941-A78E-9491DB1CD8ED}" type="presOf" srcId="{1984602E-8E19-194F-896F-B0690B083663}" destId="{33230AA1-7262-FE44-813C-4344A87DEF7E}" srcOrd="0" destOrd="0" presId="urn:microsoft.com/office/officeart/2005/8/layout/hList9"/>
    <dgm:cxn modelId="{2AAA69EA-F35B-A34A-BCAD-97A46973A5B0}" type="presOf" srcId="{19F660DF-94E6-3245-AA9D-4CDF35268003}" destId="{61129D59-08FB-EC43-A695-848A6E23498D}" srcOrd="0" destOrd="0" presId="urn:microsoft.com/office/officeart/2005/8/layout/hList9"/>
    <dgm:cxn modelId="{1309A1EC-0E5E-1848-BE3E-173A8732763F}" srcId="{5BD21BEC-30C8-3248-8666-B5E5D79E39F3}" destId="{1984602E-8E19-194F-896F-B0690B083663}" srcOrd="0" destOrd="0" parTransId="{4B170C81-C970-1C43-8E4F-96DD9E111A93}" sibTransId="{08B2495A-5928-7148-A45A-CA43D67ACBA5}"/>
    <dgm:cxn modelId="{09A256FE-D066-264A-987E-90A700CD1488}" srcId="{0E17A979-800B-5F45-B805-46AB4325846D}" destId="{6E47E3AB-DD40-1F4C-BE6E-C334C2614C9B}" srcOrd="0" destOrd="0" parTransId="{2EA9149D-A6AA-EA4B-BD85-BBA5567D2713}" sibTransId="{25F05F48-D754-CC45-AD22-E1B1D158B2BB}"/>
    <dgm:cxn modelId="{DC625142-0BE6-AC45-BD9E-51C6E4BEC26F}" type="presParOf" srcId="{0432386B-85BB-CD44-9451-6870F80173B9}" destId="{175AB5A9-20F7-1C49-955E-1780D0986DDF}" srcOrd="0" destOrd="0" presId="urn:microsoft.com/office/officeart/2005/8/layout/hList9"/>
    <dgm:cxn modelId="{C0FB9769-28A7-DD45-AA55-F32C2EE277C4}" type="presParOf" srcId="{0432386B-85BB-CD44-9451-6870F80173B9}" destId="{3339CEAD-F968-8146-BB48-62A43C6EC3ED}" srcOrd="1" destOrd="0" presId="urn:microsoft.com/office/officeart/2005/8/layout/hList9"/>
    <dgm:cxn modelId="{1854A32A-16A1-CC4F-AC12-B629D10DADD2}" type="presParOf" srcId="{3339CEAD-F968-8146-BB48-62A43C6EC3ED}" destId="{F9F9ACDB-5CEE-B647-990A-1B34EA9EA2A9}" srcOrd="0" destOrd="0" presId="urn:microsoft.com/office/officeart/2005/8/layout/hList9"/>
    <dgm:cxn modelId="{B24DC638-8BF3-344B-8231-2AEED560D826}" type="presParOf" srcId="{3339CEAD-F968-8146-BB48-62A43C6EC3ED}" destId="{10C35579-2369-EA47-8529-0C62D5B359A2}" srcOrd="1" destOrd="0" presId="urn:microsoft.com/office/officeart/2005/8/layout/hList9"/>
    <dgm:cxn modelId="{806415A8-D872-124A-BAC9-E75287DF21B9}" type="presParOf" srcId="{10C35579-2369-EA47-8529-0C62D5B359A2}" destId="{8E92EC1E-7CEE-F94D-B7D4-67F744D6C74E}" srcOrd="0" destOrd="0" presId="urn:microsoft.com/office/officeart/2005/8/layout/hList9"/>
    <dgm:cxn modelId="{CF94E21F-EA60-EB49-8FA1-EB0C519B9D91}" type="presParOf" srcId="{10C35579-2369-EA47-8529-0C62D5B359A2}" destId="{4D159BFC-4B0D-1A46-90C6-DC782AEA8951}" srcOrd="1" destOrd="0" presId="urn:microsoft.com/office/officeart/2005/8/layout/hList9"/>
    <dgm:cxn modelId="{E71A02EC-5ED2-F842-9887-06819490D501}" type="presParOf" srcId="{3339CEAD-F968-8146-BB48-62A43C6EC3ED}" destId="{B71031B1-42F1-7143-A3EC-F3A04ED658AE}" srcOrd="2" destOrd="0" presId="urn:microsoft.com/office/officeart/2005/8/layout/hList9"/>
    <dgm:cxn modelId="{94FAEB21-BC98-E94B-B4E3-8122335D1D90}" type="presParOf" srcId="{B71031B1-42F1-7143-A3EC-F3A04ED658AE}" destId="{61129D59-08FB-EC43-A695-848A6E23498D}" srcOrd="0" destOrd="0" presId="urn:microsoft.com/office/officeart/2005/8/layout/hList9"/>
    <dgm:cxn modelId="{822E4D18-24C9-5D4A-A55F-EB8BDD3B3621}" type="presParOf" srcId="{B71031B1-42F1-7143-A3EC-F3A04ED658AE}" destId="{3A0753B6-1991-264F-902D-10E022BFB2A3}" srcOrd="1" destOrd="0" presId="urn:microsoft.com/office/officeart/2005/8/layout/hList9"/>
    <dgm:cxn modelId="{1DD0CDD6-B126-F949-86F9-2C280A82E693}" type="presParOf" srcId="{0432386B-85BB-CD44-9451-6870F80173B9}" destId="{405EB7AF-4AB4-554C-89A8-AA109CE99998}" srcOrd="2" destOrd="0" presId="urn:microsoft.com/office/officeart/2005/8/layout/hList9"/>
    <dgm:cxn modelId="{910712F8-4E86-FB45-93AF-44333C1D8CCF}" type="presParOf" srcId="{0432386B-85BB-CD44-9451-6870F80173B9}" destId="{5D1CFCA1-A293-A741-9645-4A43919C4657}" srcOrd="3" destOrd="0" presId="urn:microsoft.com/office/officeart/2005/8/layout/hList9"/>
    <dgm:cxn modelId="{2600E5E3-E85B-E847-B6BA-109C3EDF50CF}" type="presParOf" srcId="{0432386B-85BB-CD44-9451-6870F80173B9}" destId="{749A95B3-2ACF-E442-BFBA-7BF58E6FC5FC}" srcOrd="4" destOrd="0" presId="urn:microsoft.com/office/officeart/2005/8/layout/hList9"/>
    <dgm:cxn modelId="{8C0EFA49-2553-334B-92EC-F4340A50972E}" type="presParOf" srcId="{0432386B-85BB-CD44-9451-6870F80173B9}" destId="{094AC3A0-9DBF-154C-9069-4B26DE4B6188}" srcOrd="5" destOrd="0" presId="urn:microsoft.com/office/officeart/2005/8/layout/hList9"/>
    <dgm:cxn modelId="{33EE262E-F16D-FA45-AE2B-47A5ED7B7B8E}" type="presParOf" srcId="{0432386B-85BB-CD44-9451-6870F80173B9}" destId="{090ABA54-6F4D-B841-AF30-17FBF0A2FDCF}" srcOrd="6" destOrd="0" presId="urn:microsoft.com/office/officeart/2005/8/layout/hList9"/>
    <dgm:cxn modelId="{8D6B1A04-FB27-1842-A873-4EE1CA160AD5}" type="presParOf" srcId="{090ABA54-6F4D-B841-AF30-17FBF0A2FDCF}" destId="{58978673-51C1-2D41-9CB9-3D2454F289E6}" srcOrd="0" destOrd="0" presId="urn:microsoft.com/office/officeart/2005/8/layout/hList9"/>
    <dgm:cxn modelId="{33CACE31-1BA9-884A-B14F-DAA918C505BB}" type="presParOf" srcId="{090ABA54-6F4D-B841-AF30-17FBF0A2FDCF}" destId="{BF360487-4472-0A4E-B615-7AFBC85C5755}" srcOrd="1" destOrd="0" presId="urn:microsoft.com/office/officeart/2005/8/layout/hList9"/>
    <dgm:cxn modelId="{5F3C0A26-6A86-0A4D-B961-6BBBED7DF381}" type="presParOf" srcId="{BF360487-4472-0A4E-B615-7AFBC85C5755}" destId="{33230AA1-7262-FE44-813C-4344A87DEF7E}" srcOrd="0" destOrd="0" presId="urn:microsoft.com/office/officeart/2005/8/layout/hList9"/>
    <dgm:cxn modelId="{37614080-8B02-D342-8CEE-14679160AAE9}" type="presParOf" srcId="{BF360487-4472-0A4E-B615-7AFBC85C5755}" destId="{979040E0-8C38-5945-940E-FE1E8BEAB4CE}" srcOrd="1" destOrd="0" presId="urn:microsoft.com/office/officeart/2005/8/layout/hList9"/>
    <dgm:cxn modelId="{CA0D1FEC-CA7F-184A-BAC3-94D9016FF76A}" type="presParOf" srcId="{090ABA54-6F4D-B841-AF30-17FBF0A2FDCF}" destId="{4928B87B-187E-1540-8AB4-EE990F9469A7}" srcOrd="2" destOrd="0" presId="urn:microsoft.com/office/officeart/2005/8/layout/hList9"/>
    <dgm:cxn modelId="{C958FE57-7196-0E49-BF34-5797DAADFD18}" type="presParOf" srcId="{4928B87B-187E-1540-8AB4-EE990F9469A7}" destId="{B6103088-0D3F-DC4C-9BC6-F964393951B9}" srcOrd="0" destOrd="0" presId="urn:microsoft.com/office/officeart/2005/8/layout/hList9"/>
    <dgm:cxn modelId="{C0B99B8E-73F5-CD45-A40B-A24E45D2951A}" type="presParOf" srcId="{4928B87B-187E-1540-8AB4-EE990F9469A7}" destId="{F201FC6A-1646-5643-85FF-107DCBD12B95}" srcOrd="1" destOrd="0" presId="urn:microsoft.com/office/officeart/2005/8/layout/hList9"/>
    <dgm:cxn modelId="{FC067B5A-F712-DC45-89DE-79C43DED1513}" type="presParOf" srcId="{0432386B-85BB-CD44-9451-6870F80173B9}" destId="{1CDF794B-781C-6140-A2DA-142647C63012}" srcOrd="7" destOrd="0" presId="urn:microsoft.com/office/officeart/2005/8/layout/hList9"/>
    <dgm:cxn modelId="{1FA4BFE1-9A11-834C-B108-AE037FD7A1DC}" type="presParOf" srcId="{0432386B-85BB-CD44-9451-6870F80173B9}" destId="{6A8F0FCE-599D-0041-8B6B-E58361C75381}" srcOrd="8" destOrd="0" presId="urn:microsoft.com/office/officeart/2005/8/layout/hList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57BCACC3-AC28-BF4C-B09C-2EF11A10B5DF}" type="doc">
      <dgm:prSet loTypeId="urn:microsoft.com/office/officeart/2005/8/layout/vList6" loCatId="" qsTypeId="urn:microsoft.com/office/officeart/2005/8/quickstyle/simple1" qsCatId="simple" csTypeId="urn:microsoft.com/office/officeart/2005/8/colors/accent1_2" csCatId="accent1" phldr="1"/>
      <dgm:spPr/>
      <dgm:t>
        <a:bodyPr/>
        <a:lstStyle/>
        <a:p>
          <a:endParaRPr lang="en-GB"/>
        </a:p>
      </dgm:t>
    </dgm:pt>
    <dgm:pt modelId="{D5C61430-BDCD-F541-A67F-1C452FB2EF11}">
      <dgm:prSet phldrT="[Text]"/>
      <dgm:spPr/>
      <dgm:t>
        <a:bodyPr/>
        <a:lstStyle/>
        <a:p>
          <a:r>
            <a:rPr lang="ar-SA" dirty="0"/>
            <a:t>أولاً: أحوال الجد عند عدم الأخوة</a:t>
          </a:r>
          <a:endParaRPr lang="en-GB" dirty="0"/>
        </a:p>
      </dgm:t>
    </dgm:pt>
    <dgm:pt modelId="{45A31B52-AC39-6449-B5A2-D486D9D83E3D}" type="parTrans" cxnId="{DA5246A5-592C-A64A-880B-C692568A4799}">
      <dgm:prSet/>
      <dgm:spPr/>
      <dgm:t>
        <a:bodyPr/>
        <a:lstStyle/>
        <a:p>
          <a:endParaRPr lang="en-GB"/>
        </a:p>
      </dgm:t>
    </dgm:pt>
    <dgm:pt modelId="{5F675539-4CC0-AB4A-BC9F-CCAA27E5B685}" type="sibTrans" cxnId="{DA5246A5-592C-A64A-880B-C692568A4799}">
      <dgm:prSet/>
      <dgm:spPr/>
      <dgm:t>
        <a:bodyPr/>
        <a:lstStyle/>
        <a:p>
          <a:endParaRPr lang="en-GB"/>
        </a:p>
      </dgm:t>
    </dgm:pt>
    <dgm:pt modelId="{F1C658AD-CA8E-D549-8025-B23E24E0425F}">
      <dgm:prSet phldrT="[Text]"/>
      <dgm:spPr/>
      <dgm:t>
        <a:bodyPr/>
        <a:lstStyle/>
        <a:p>
          <a:r>
            <a:rPr lang="ar-SA" dirty="0"/>
            <a:t>يحجب بالأب، ويحل محله إذا كان الأب متوفى</a:t>
          </a:r>
          <a:endParaRPr lang="en-GB" dirty="0"/>
        </a:p>
      </dgm:t>
    </dgm:pt>
    <dgm:pt modelId="{0B6D8D4E-B90E-4944-BD4E-6D0862EBAF83}" type="parTrans" cxnId="{88903B09-5E6B-A246-8B34-6F323B81EE84}">
      <dgm:prSet/>
      <dgm:spPr/>
      <dgm:t>
        <a:bodyPr/>
        <a:lstStyle/>
        <a:p>
          <a:endParaRPr lang="en-GB"/>
        </a:p>
      </dgm:t>
    </dgm:pt>
    <dgm:pt modelId="{5DA0C2D6-4DB6-784D-A8DA-481B4C268512}" type="sibTrans" cxnId="{88903B09-5E6B-A246-8B34-6F323B81EE84}">
      <dgm:prSet/>
      <dgm:spPr/>
      <dgm:t>
        <a:bodyPr/>
        <a:lstStyle/>
        <a:p>
          <a:endParaRPr lang="en-GB"/>
        </a:p>
      </dgm:t>
    </dgm:pt>
    <dgm:pt modelId="{0BCE701D-1897-584C-BD1A-26E32EB97EC8}">
      <dgm:prSet phldrT="[Text]"/>
      <dgm:spPr/>
      <dgm:t>
        <a:bodyPr/>
        <a:lstStyle/>
        <a:p>
          <a:r>
            <a:rPr lang="ar-SA" dirty="0"/>
            <a:t>فيأخذ بالتعصيب الباقي بعد توزيع أصحاب الفروض</a:t>
          </a:r>
          <a:endParaRPr lang="en-GB" dirty="0"/>
        </a:p>
      </dgm:t>
    </dgm:pt>
    <dgm:pt modelId="{20101216-50F6-F24F-AB18-A3D7FD720F33}" type="parTrans" cxnId="{FA2E5EA7-339C-4D40-AA67-6803B9C77BDE}">
      <dgm:prSet/>
      <dgm:spPr/>
      <dgm:t>
        <a:bodyPr/>
        <a:lstStyle/>
        <a:p>
          <a:endParaRPr lang="en-GB"/>
        </a:p>
      </dgm:t>
    </dgm:pt>
    <dgm:pt modelId="{B96A6DBE-9170-8745-9FA0-669DE259208F}" type="sibTrans" cxnId="{FA2E5EA7-339C-4D40-AA67-6803B9C77BDE}">
      <dgm:prSet/>
      <dgm:spPr/>
      <dgm:t>
        <a:bodyPr/>
        <a:lstStyle/>
        <a:p>
          <a:endParaRPr lang="en-GB"/>
        </a:p>
      </dgm:t>
    </dgm:pt>
    <dgm:pt modelId="{589D0952-2260-CB4F-BD76-E5BC0FAA57F6}">
      <dgm:prSet phldrT="[Text]"/>
      <dgm:spPr/>
      <dgm:t>
        <a:bodyPr/>
        <a:lstStyle/>
        <a:p>
          <a:r>
            <a:rPr lang="ar-SA" dirty="0"/>
            <a:t>ثانياً: إذا كان للمتوفى أخوة وجد</a:t>
          </a:r>
          <a:endParaRPr lang="en-GB" dirty="0"/>
        </a:p>
      </dgm:t>
    </dgm:pt>
    <dgm:pt modelId="{1E569984-496F-644D-B411-77C5C4980EE5}" type="parTrans" cxnId="{5F158B8D-C5A4-984C-899C-2EAE585FBD41}">
      <dgm:prSet/>
      <dgm:spPr/>
      <dgm:t>
        <a:bodyPr/>
        <a:lstStyle/>
        <a:p>
          <a:endParaRPr lang="en-GB"/>
        </a:p>
      </dgm:t>
    </dgm:pt>
    <dgm:pt modelId="{720EA43B-AB53-FC49-B425-4CB0AF5C7913}" type="sibTrans" cxnId="{5F158B8D-C5A4-984C-899C-2EAE585FBD41}">
      <dgm:prSet/>
      <dgm:spPr/>
      <dgm:t>
        <a:bodyPr/>
        <a:lstStyle/>
        <a:p>
          <a:endParaRPr lang="en-GB"/>
        </a:p>
      </dgm:t>
    </dgm:pt>
    <dgm:pt modelId="{7E0F5DF0-909D-FD44-8989-3FD406D251BF}">
      <dgm:prSet phldrT="[Text]"/>
      <dgm:spPr/>
      <dgm:t>
        <a:bodyPr/>
        <a:lstStyle/>
        <a:p>
          <a:r>
            <a:rPr lang="ar-SA" dirty="0"/>
            <a:t>أبي حنيفة الجد والد ويحجب الأخوة عند الحنفية</a:t>
          </a:r>
          <a:endParaRPr lang="en-GB" dirty="0"/>
        </a:p>
      </dgm:t>
    </dgm:pt>
    <dgm:pt modelId="{4EAA7ED2-4608-D645-BE06-F44ECBB6D1C8}" type="parTrans" cxnId="{1CBB8010-54DD-7243-81B7-7600C301D35D}">
      <dgm:prSet/>
      <dgm:spPr/>
      <dgm:t>
        <a:bodyPr/>
        <a:lstStyle/>
        <a:p>
          <a:endParaRPr lang="en-GB"/>
        </a:p>
      </dgm:t>
    </dgm:pt>
    <dgm:pt modelId="{47C6A426-8C71-AA46-BCA9-6B62A1A6E7F1}" type="sibTrans" cxnId="{1CBB8010-54DD-7243-81B7-7600C301D35D}">
      <dgm:prSet/>
      <dgm:spPr/>
      <dgm:t>
        <a:bodyPr/>
        <a:lstStyle/>
        <a:p>
          <a:endParaRPr lang="en-GB"/>
        </a:p>
      </dgm:t>
    </dgm:pt>
    <dgm:pt modelId="{B7F26DD9-80CF-C542-ADE2-D556C4C1818F}">
      <dgm:prSet phldrT="[Text]"/>
      <dgm:spPr/>
      <dgm:t>
        <a:bodyPr/>
        <a:lstStyle/>
        <a:p>
          <a:r>
            <a:rPr lang="ar-SA" dirty="0"/>
            <a:t>الجمهور فقالوا بتوريث الأخوة مع الجد، فإن كانوا نساءً أخذن الفرض وهو الثلثان، وإن كانوا ذكوراً ونساءً فللجد الثلث، والباقي يوزع للذكر مثل حظ الأنثيين.</a:t>
          </a:r>
          <a:endParaRPr lang="en-GB" dirty="0"/>
        </a:p>
      </dgm:t>
    </dgm:pt>
    <dgm:pt modelId="{9E616CE7-7671-934B-999C-22FF34CE9654}" type="parTrans" cxnId="{F47AABD6-2C8F-5846-87FC-8F0C2C70A4D0}">
      <dgm:prSet/>
      <dgm:spPr/>
      <dgm:t>
        <a:bodyPr/>
        <a:lstStyle/>
        <a:p>
          <a:endParaRPr lang="en-GB"/>
        </a:p>
      </dgm:t>
    </dgm:pt>
    <dgm:pt modelId="{19F3CC35-C211-3444-A784-C2BD59EC22C9}" type="sibTrans" cxnId="{F47AABD6-2C8F-5846-87FC-8F0C2C70A4D0}">
      <dgm:prSet/>
      <dgm:spPr/>
      <dgm:t>
        <a:bodyPr/>
        <a:lstStyle/>
        <a:p>
          <a:endParaRPr lang="en-GB"/>
        </a:p>
      </dgm:t>
    </dgm:pt>
    <dgm:pt modelId="{BEA161F3-79C7-1347-9A20-106FAF7F80BB}" type="pres">
      <dgm:prSet presAssocID="{57BCACC3-AC28-BF4C-B09C-2EF11A10B5DF}" presName="Name0" presStyleCnt="0">
        <dgm:presLayoutVars>
          <dgm:dir/>
          <dgm:animLvl val="lvl"/>
          <dgm:resizeHandles/>
        </dgm:presLayoutVars>
      </dgm:prSet>
      <dgm:spPr/>
    </dgm:pt>
    <dgm:pt modelId="{3CB1F7EA-EFAC-E740-A282-987AE5F307F6}" type="pres">
      <dgm:prSet presAssocID="{D5C61430-BDCD-F541-A67F-1C452FB2EF11}" presName="linNode" presStyleCnt="0"/>
      <dgm:spPr/>
    </dgm:pt>
    <dgm:pt modelId="{F9D3FD53-D402-BF49-8846-51C3D82012B6}" type="pres">
      <dgm:prSet presAssocID="{D5C61430-BDCD-F541-A67F-1C452FB2EF11}" presName="parentShp" presStyleLbl="node1" presStyleIdx="0" presStyleCnt="2">
        <dgm:presLayoutVars>
          <dgm:bulletEnabled val="1"/>
        </dgm:presLayoutVars>
      </dgm:prSet>
      <dgm:spPr/>
    </dgm:pt>
    <dgm:pt modelId="{86586328-A2F3-3A4B-B3CB-3C768C6A0B88}" type="pres">
      <dgm:prSet presAssocID="{D5C61430-BDCD-F541-A67F-1C452FB2EF11}" presName="childShp" presStyleLbl="bgAccFollowNode1" presStyleIdx="0" presStyleCnt="2">
        <dgm:presLayoutVars>
          <dgm:bulletEnabled val="1"/>
        </dgm:presLayoutVars>
      </dgm:prSet>
      <dgm:spPr/>
    </dgm:pt>
    <dgm:pt modelId="{DC9CF43C-85E3-7448-9461-62EA492EBAA5}" type="pres">
      <dgm:prSet presAssocID="{5F675539-4CC0-AB4A-BC9F-CCAA27E5B685}" presName="spacing" presStyleCnt="0"/>
      <dgm:spPr/>
    </dgm:pt>
    <dgm:pt modelId="{7FFA92E2-3531-214B-9516-A9AD30874B24}" type="pres">
      <dgm:prSet presAssocID="{589D0952-2260-CB4F-BD76-E5BC0FAA57F6}" presName="linNode" presStyleCnt="0"/>
      <dgm:spPr/>
    </dgm:pt>
    <dgm:pt modelId="{B030E910-50E7-914C-B192-6F30268192DC}" type="pres">
      <dgm:prSet presAssocID="{589D0952-2260-CB4F-BD76-E5BC0FAA57F6}" presName="parentShp" presStyleLbl="node1" presStyleIdx="1" presStyleCnt="2">
        <dgm:presLayoutVars>
          <dgm:bulletEnabled val="1"/>
        </dgm:presLayoutVars>
      </dgm:prSet>
      <dgm:spPr/>
    </dgm:pt>
    <dgm:pt modelId="{FA029C38-E535-794F-B006-2E16A8C396D2}" type="pres">
      <dgm:prSet presAssocID="{589D0952-2260-CB4F-BD76-E5BC0FAA57F6}" presName="childShp" presStyleLbl="bgAccFollowNode1" presStyleIdx="1" presStyleCnt="2">
        <dgm:presLayoutVars>
          <dgm:bulletEnabled val="1"/>
        </dgm:presLayoutVars>
      </dgm:prSet>
      <dgm:spPr/>
    </dgm:pt>
  </dgm:ptLst>
  <dgm:cxnLst>
    <dgm:cxn modelId="{88903B09-5E6B-A246-8B34-6F323B81EE84}" srcId="{D5C61430-BDCD-F541-A67F-1C452FB2EF11}" destId="{F1C658AD-CA8E-D549-8025-B23E24E0425F}" srcOrd="0" destOrd="0" parTransId="{0B6D8D4E-B90E-4944-BD4E-6D0862EBAF83}" sibTransId="{5DA0C2D6-4DB6-784D-A8DA-481B4C268512}"/>
    <dgm:cxn modelId="{30AC9C0D-2B2E-8246-9FDC-5BCB5B46586E}" type="presOf" srcId="{F1C658AD-CA8E-D549-8025-B23E24E0425F}" destId="{86586328-A2F3-3A4B-B3CB-3C768C6A0B88}" srcOrd="0" destOrd="0" presId="urn:microsoft.com/office/officeart/2005/8/layout/vList6"/>
    <dgm:cxn modelId="{1CBB8010-54DD-7243-81B7-7600C301D35D}" srcId="{589D0952-2260-CB4F-BD76-E5BC0FAA57F6}" destId="{7E0F5DF0-909D-FD44-8989-3FD406D251BF}" srcOrd="0" destOrd="0" parTransId="{4EAA7ED2-4608-D645-BE06-F44ECBB6D1C8}" sibTransId="{47C6A426-8C71-AA46-BCA9-6B62A1A6E7F1}"/>
    <dgm:cxn modelId="{8B19A222-7533-4448-95B5-E5196444DD3F}" type="presOf" srcId="{B7F26DD9-80CF-C542-ADE2-D556C4C1818F}" destId="{FA029C38-E535-794F-B006-2E16A8C396D2}" srcOrd="0" destOrd="1" presId="urn:microsoft.com/office/officeart/2005/8/layout/vList6"/>
    <dgm:cxn modelId="{25379C34-6D1B-8343-B99B-24369DF43F66}" type="presOf" srcId="{57BCACC3-AC28-BF4C-B09C-2EF11A10B5DF}" destId="{BEA161F3-79C7-1347-9A20-106FAF7F80BB}" srcOrd="0" destOrd="0" presId="urn:microsoft.com/office/officeart/2005/8/layout/vList6"/>
    <dgm:cxn modelId="{8410A038-5B4C-5A44-BD4E-DEBC35114875}" type="presOf" srcId="{0BCE701D-1897-584C-BD1A-26E32EB97EC8}" destId="{86586328-A2F3-3A4B-B3CB-3C768C6A0B88}" srcOrd="0" destOrd="1" presId="urn:microsoft.com/office/officeart/2005/8/layout/vList6"/>
    <dgm:cxn modelId="{504C376E-C9BA-B849-A9BA-078B886C51F0}" type="presOf" srcId="{D5C61430-BDCD-F541-A67F-1C452FB2EF11}" destId="{F9D3FD53-D402-BF49-8846-51C3D82012B6}" srcOrd="0" destOrd="0" presId="urn:microsoft.com/office/officeart/2005/8/layout/vList6"/>
    <dgm:cxn modelId="{5F158B8D-C5A4-984C-899C-2EAE585FBD41}" srcId="{57BCACC3-AC28-BF4C-B09C-2EF11A10B5DF}" destId="{589D0952-2260-CB4F-BD76-E5BC0FAA57F6}" srcOrd="1" destOrd="0" parTransId="{1E569984-496F-644D-B411-77C5C4980EE5}" sibTransId="{720EA43B-AB53-FC49-B425-4CB0AF5C7913}"/>
    <dgm:cxn modelId="{DA5246A5-592C-A64A-880B-C692568A4799}" srcId="{57BCACC3-AC28-BF4C-B09C-2EF11A10B5DF}" destId="{D5C61430-BDCD-F541-A67F-1C452FB2EF11}" srcOrd="0" destOrd="0" parTransId="{45A31B52-AC39-6449-B5A2-D486D9D83E3D}" sibTransId="{5F675539-4CC0-AB4A-BC9F-CCAA27E5B685}"/>
    <dgm:cxn modelId="{FA2E5EA7-339C-4D40-AA67-6803B9C77BDE}" srcId="{D5C61430-BDCD-F541-A67F-1C452FB2EF11}" destId="{0BCE701D-1897-584C-BD1A-26E32EB97EC8}" srcOrd="1" destOrd="0" parTransId="{20101216-50F6-F24F-AB18-A3D7FD720F33}" sibTransId="{B96A6DBE-9170-8745-9FA0-669DE259208F}"/>
    <dgm:cxn modelId="{B915F6AB-BC04-BA4B-AB5D-728A6D20C189}" type="presOf" srcId="{7E0F5DF0-909D-FD44-8989-3FD406D251BF}" destId="{FA029C38-E535-794F-B006-2E16A8C396D2}" srcOrd="0" destOrd="0" presId="urn:microsoft.com/office/officeart/2005/8/layout/vList6"/>
    <dgm:cxn modelId="{005DDCD0-034B-5642-892F-EC917227547F}" type="presOf" srcId="{589D0952-2260-CB4F-BD76-E5BC0FAA57F6}" destId="{B030E910-50E7-914C-B192-6F30268192DC}" srcOrd="0" destOrd="0" presId="urn:microsoft.com/office/officeart/2005/8/layout/vList6"/>
    <dgm:cxn modelId="{F47AABD6-2C8F-5846-87FC-8F0C2C70A4D0}" srcId="{589D0952-2260-CB4F-BD76-E5BC0FAA57F6}" destId="{B7F26DD9-80CF-C542-ADE2-D556C4C1818F}" srcOrd="1" destOrd="0" parTransId="{9E616CE7-7671-934B-999C-22FF34CE9654}" sibTransId="{19F3CC35-C211-3444-A784-C2BD59EC22C9}"/>
    <dgm:cxn modelId="{4570BB91-CF8D-6E43-91D4-519DE4088F56}" type="presParOf" srcId="{BEA161F3-79C7-1347-9A20-106FAF7F80BB}" destId="{3CB1F7EA-EFAC-E740-A282-987AE5F307F6}" srcOrd="0" destOrd="0" presId="urn:microsoft.com/office/officeart/2005/8/layout/vList6"/>
    <dgm:cxn modelId="{203DCC69-0C7A-A444-9FB5-28FB6458DA55}" type="presParOf" srcId="{3CB1F7EA-EFAC-E740-A282-987AE5F307F6}" destId="{F9D3FD53-D402-BF49-8846-51C3D82012B6}" srcOrd="0" destOrd="0" presId="urn:microsoft.com/office/officeart/2005/8/layout/vList6"/>
    <dgm:cxn modelId="{A84955E7-26F0-6A44-B067-D3A839DAEDE0}" type="presParOf" srcId="{3CB1F7EA-EFAC-E740-A282-987AE5F307F6}" destId="{86586328-A2F3-3A4B-B3CB-3C768C6A0B88}" srcOrd="1" destOrd="0" presId="urn:microsoft.com/office/officeart/2005/8/layout/vList6"/>
    <dgm:cxn modelId="{61F4736E-47C1-1C4D-961E-11C81582DBB8}" type="presParOf" srcId="{BEA161F3-79C7-1347-9A20-106FAF7F80BB}" destId="{DC9CF43C-85E3-7448-9461-62EA492EBAA5}" srcOrd="1" destOrd="0" presId="urn:microsoft.com/office/officeart/2005/8/layout/vList6"/>
    <dgm:cxn modelId="{142B31F7-3C0C-3946-B651-A372894E8DB4}" type="presParOf" srcId="{BEA161F3-79C7-1347-9A20-106FAF7F80BB}" destId="{7FFA92E2-3531-214B-9516-A9AD30874B24}" srcOrd="2" destOrd="0" presId="urn:microsoft.com/office/officeart/2005/8/layout/vList6"/>
    <dgm:cxn modelId="{7320AC07-8766-0044-A094-DF9F5D3F2714}" type="presParOf" srcId="{7FFA92E2-3531-214B-9516-A9AD30874B24}" destId="{B030E910-50E7-914C-B192-6F30268192DC}" srcOrd="0" destOrd="0" presId="urn:microsoft.com/office/officeart/2005/8/layout/vList6"/>
    <dgm:cxn modelId="{B299F2B6-398A-394C-8AA8-27AC8E6ABAB8}" type="presParOf" srcId="{7FFA92E2-3531-214B-9516-A9AD30874B24}" destId="{FA029C38-E535-794F-B006-2E16A8C396D2}" srcOrd="1" destOrd="0" presId="urn:microsoft.com/office/officeart/2005/8/layout/v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B870CEFD-890D-BB4B-8AD4-A24FD1CC3A81}" type="doc">
      <dgm:prSet loTypeId="urn:microsoft.com/office/officeart/2009/3/layout/SubStepProcess" loCatId="" qsTypeId="urn:microsoft.com/office/officeart/2005/8/quickstyle/simple1" qsCatId="simple" csTypeId="urn:microsoft.com/office/officeart/2005/8/colors/accent1_2" csCatId="accent1" phldr="1"/>
      <dgm:spPr/>
      <dgm:t>
        <a:bodyPr/>
        <a:lstStyle/>
        <a:p>
          <a:endParaRPr lang="en-GB"/>
        </a:p>
      </dgm:t>
    </dgm:pt>
    <dgm:pt modelId="{0B3293FA-71E9-2C47-A71F-0495A83CDBD1}">
      <dgm:prSet phldrT="[Text]"/>
      <dgm:spPr/>
      <dgm:t>
        <a:bodyPr/>
        <a:lstStyle/>
        <a:p>
          <a:r>
            <a:rPr lang="ar-SA" dirty="0"/>
            <a:t>الجدات غير المحجوبات بالأم</a:t>
          </a:r>
          <a:endParaRPr lang="en-GB" dirty="0"/>
        </a:p>
      </dgm:t>
    </dgm:pt>
    <dgm:pt modelId="{852EFE84-E364-884D-A45B-58A9F337C365}" type="parTrans" cxnId="{59CABB52-EAB7-264A-9E21-557F0103FDEF}">
      <dgm:prSet/>
      <dgm:spPr/>
      <dgm:t>
        <a:bodyPr/>
        <a:lstStyle/>
        <a:p>
          <a:endParaRPr lang="en-GB"/>
        </a:p>
      </dgm:t>
    </dgm:pt>
    <dgm:pt modelId="{2772B567-959F-A54B-A6B0-A8C639A6D6AD}" type="sibTrans" cxnId="{59CABB52-EAB7-264A-9E21-557F0103FDEF}">
      <dgm:prSet/>
      <dgm:spPr/>
      <dgm:t>
        <a:bodyPr/>
        <a:lstStyle/>
        <a:p>
          <a:endParaRPr lang="en-GB"/>
        </a:p>
      </dgm:t>
    </dgm:pt>
    <dgm:pt modelId="{79362FA0-49FA-1541-854B-DCBA14324812}">
      <dgm:prSet phldrT="[Text]"/>
      <dgm:spPr/>
      <dgm:t>
        <a:bodyPr/>
        <a:lstStyle/>
        <a:p>
          <a:pPr rtl="1"/>
          <a:r>
            <a:rPr lang="ar-SA" dirty="0"/>
            <a:t>أم الأم </a:t>
          </a:r>
          <a:endParaRPr lang="en-GB" dirty="0"/>
        </a:p>
      </dgm:t>
    </dgm:pt>
    <dgm:pt modelId="{E5E5B2C7-BDE9-3943-BE06-5B53527216CD}" type="parTrans" cxnId="{B8F72005-BFAA-3447-B0DB-F1D9D189E9C8}">
      <dgm:prSet/>
      <dgm:spPr/>
      <dgm:t>
        <a:bodyPr/>
        <a:lstStyle/>
        <a:p>
          <a:endParaRPr lang="en-GB"/>
        </a:p>
      </dgm:t>
    </dgm:pt>
    <dgm:pt modelId="{2F088734-FBAF-8848-A8E8-3C0CB4FCF236}" type="sibTrans" cxnId="{B8F72005-BFAA-3447-B0DB-F1D9D189E9C8}">
      <dgm:prSet/>
      <dgm:spPr/>
      <dgm:t>
        <a:bodyPr/>
        <a:lstStyle/>
        <a:p>
          <a:endParaRPr lang="en-GB"/>
        </a:p>
      </dgm:t>
    </dgm:pt>
    <dgm:pt modelId="{6F7DDB0D-2DD1-B54E-AC07-1049B73BFFC6}">
      <dgm:prSet phldrT="[Text]"/>
      <dgm:spPr/>
      <dgm:t>
        <a:bodyPr/>
        <a:lstStyle/>
        <a:p>
          <a:pPr rtl="1"/>
          <a:r>
            <a:rPr lang="ar-SA" dirty="0"/>
            <a:t>أم الأب </a:t>
          </a:r>
          <a:endParaRPr lang="en-GB" dirty="0"/>
        </a:p>
      </dgm:t>
    </dgm:pt>
    <dgm:pt modelId="{5D53B995-3583-D44D-A15D-E3C367990A80}" type="parTrans" cxnId="{43CB9034-2E6C-7448-9626-6252AC5AC461}">
      <dgm:prSet/>
      <dgm:spPr/>
      <dgm:t>
        <a:bodyPr/>
        <a:lstStyle/>
        <a:p>
          <a:endParaRPr lang="en-GB"/>
        </a:p>
      </dgm:t>
    </dgm:pt>
    <dgm:pt modelId="{CE3A3A83-5ABC-1546-BAA2-FDE5D0F6BB29}" type="sibTrans" cxnId="{43CB9034-2E6C-7448-9626-6252AC5AC461}">
      <dgm:prSet/>
      <dgm:spPr/>
      <dgm:t>
        <a:bodyPr/>
        <a:lstStyle/>
        <a:p>
          <a:endParaRPr lang="en-GB"/>
        </a:p>
      </dgm:t>
    </dgm:pt>
    <dgm:pt modelId="{A9827DD6-132B-804C-8F7F-42854E20C503}">
      <dgm:prSet phldrT="[Text]"/>
      <dgm:spPr/>
      <dgm:t>
        <a:bodyPr/>
        <a:lstStyle/>
        <a:p>
          <a:r>
            <a:rPr lang="ar-SA" dirty="0"/>
            <a:t>السدس إذا انفردت</a:t>
          </a:r>
          <a:endParaRPr lang="en-GB" dirty="0"/>
        </a:p>
      </dgm:t>
    </dgm:pt>
    <dgm:pt modelId="{E2CE2107-14DF-3745-8708-A06F19E89901}" type="parTrans" cxnId="{609AAA61-5E23-F940-A616-BA78239D2B3C}">
      <dgm:prSet/>
      <dgm:spPr/>
      <dgm:t>
        <a:bodyPr/>
        <a:lstStyle/>
        <a:p>
          <a:endParaRPr lang="en-GB"/>
        </a:p>
      </dgm:t>
    </dgm:pt>
    <dgm:pt modelId="{D6E52BD5-1D6F-7344-B6CD-4B9713939B02}" type="sibTrans" cxnId="{609AAA61-5E23-F940-A616-BA78239D2B3C}">
      <dgm:prSet/>
      <dgm:spPr/>
      <dgm:t>
        <a:bodyPr/>
        <a:lstStyle/>
        <a:p>
          <a:endParaRPr lang="en-GB"/>
        </a:p>
      </dgm:t>
    </dgm:pt>
    <dgm:pt modelId="{EB44524C-DEFE-9547-A63E-E3CB35FE56F5}">
      <dgm:prSet phldrT="[Text]"/>
      <dgm:spPr/>
      <dgm:t>
        <a:bodyPr/>
        <a:lstStyle/>
        <a:p>
          <a:r>
            <a:rPr lang="ar-SA" dirty="0"/>
            <a:t>ويتقاسمن السدس إذا اجتمعتا</a:t>
          </a:r>
          <a:endParaRPr lang="en-GB" dirty="0"/>
        </a:p>
      </dgm:t>
    </dgm:pt>
    <dgm:pt modelId="{DB6E473D-5812-1E41-BB46-6A8EEA7474B4}" type="parTrans" cxnId="{E8428C5A-140C-3746-AC67-8876CA948C01}">
      <dgm:prSet/>
      <dgm:spPr/>
      <dgm:t>
        <a:bodyPr/>
        <a:lstStyle/>
        <a:p>
          <a:endParaRPr lang="en-GB"/>
        </a:p>
      </dgm:t>
    </dgm:pt>
    <dgm:pt modelId="{F10B091D-A1DB-5343-82B2-178955E7D1EA}" type="sibTrans" cxnId="{E8428C5A-140C-3746-AC67-8876CA948C01}">
      <dgm:prSet/>
      <dgm:spPr/>
      <dgm:t>
        <a:bodyPr/>
        <a:lstStyle/>
        <a:p>
          <a:endParaRPr lang="en-GB"/>
        </a:p>
      </dgm:t>
    </dgm:pt>
    <dgm:pt modelId="{66CC1D73-DDDC-654E-A185-46660F50912E}" type="pres">
      <dgm:prSet presAssocID="{B870CEFD-890D-BB4B-8AD4-A24FD1CC3A81}" presName="Name0" presStyleCnt="0">
        <dgm:presLayoutVars>
          <dgm:chMax val="7"/>
          <dgm:dir/>
          <dgm:animOne val="branch"/>
        </dgm:presLayoutVars>
      </dgm:prSet>
      <dgm:spPr/>
    </dgm:pt>
    <dgm:pt modelId="{8A2A3311-6BD0-2C42-B47D-310A119C61DB}" type="pres">
      <dgm:prSet presAssocID="{0B3293FA-71E9-2C47-A71F-0495A83CDBD1}" presName="parTx1" presStyleLbl="node1" presStyleIdx="0" presStyleCnt="3" custLinFactNeighborX="18548" custLinFactNeighborY="2727"/>
      <dgm:spPr/>
    </dgm:pt>
    <dgm:pt modelId="{63C470A0-44C7-D948-A5BC-2BEBBBAAAD1F}" type="pres">
      <dgm:prSet presAssocID="{0B3293FA-71E9-2C47-A71F-0495A83CDBD1}" presName="spPre1" presStyleCnt="0"/>
      <dgm:spPr/>
    </dgm:pt>
    <dgm:pt modelId="{971ED367-2EDD-8447-A72C-C90971E1D135}" type="pres">
      <dgm:prSet presAssocID="{0B3293FA-71E9-2C47-A71F-0495A83CDBD1}" presName="chLin1" presStyleCnt="0"/>
      <dgm:spPr/>
    </dgm:pt>
    <dgm:pt modelId="{1527951A-D14D-4C4C-B6A0-276BF1125411}" type="pres">
      <dgm:prSet presAssocID="{E5E5B2C7-BDE9-3943-BE06-5B53527216CD}" presName="Name11" presStyleLbl="parChTrans1D1" presStyleIdx="0" presStyleCnt="8"/>
      <dgm:spPr/>
    </dgm:pt>
    <dgm:pt modelId="{777E6F8B-0270-0644-A94E-7436E9EF6E66}" type="pres">
      <dgm:prSet presAssocID="{E5E5B2C7-BDE9-3943-BE06-5B53527216CD}" presName="Name31" presStyleLbl="parChTrans1D1" presStyleIdx="1" presStyleCnt="8"/>
      <dgm:spPr/>
    </dgm:pt>
    <dgm:pt modelId="{7ADEB970-81A3-0140-A49B-65D08F5ECC70}" type="pres">
      <dgm:prSet presAssocID="{79362FA0-49FA-1541-854B-DCBA14324812}" presName="txAndLines1" presStyleCnt="0"/>
      <dgm:spPr/>
    </dgm:pt>
    <dgm:pt modelId="{B922E189-0C3C-0048-B1CD-1711D9DADAA3}" type="pres">
      <dgm:prSet presAssocID="{79362FA0-49FA-1541-854B-DCBA14324812}" presName="anchor1" presStyleCnt="0"/>
      <dgm:spPr/>
    </dgm:pt>
    <dgm:pt modelId="{E0A1EC46-3A1D-B542-8795-A6583D78B79C}" type="pres">
      <dgm:prSet presAssocID="{79362FA0-49FA-1541-854B-DCBA14324812}" presName="backup1" presStyleCnt="0"/>
      <dgm:spPr/>
    </dgm:pt>
    <dgm:pt modelId="{29E87864-798A-5746-9504-FFFA4DEF8858}" type="pres">
      <dgm:prSet presAssocID="{79362FA0-49FA-1541-854B-DCBA14324812}" presName="preLine1" presStyleLbl="parChTrans1D1" presStyleIdx="2" presStyleCnt="8"/>
      <dgm:spPr/>
    </dgm:pt>
    <dgm:pt modelId="{06F6AF38-500D-2F47-AA95-58A65DD0564F}" type="pres">
      <dgm:prSet presAssocID="{79362FA0-49FA-1541-854B-DCBA14324812}" presName="desTx1" presStyleLbl="revTx" presStyleIdx="0" presStyleCnt="0">
        <dgm:presLayoutVars>
          <dgm:bulletEnabled val="1"/>
        </dgm:presLayoutVars>
      </dgm:prSet>
      <dgm:spPr/>
    </dgm:pt>
    <dgm:pt modelId="{74D7612A-2F59-D240-B6F7-A6B488BF3D40}" type="pres">
      <dgm:prSet presAssocID="{79362FA0-49FA-1541-854B-DCBA14324812}" presName="postLine1" presStyleLbl="parChTrans1D1" presStyleIdx="3" presStyleCnt="8"/>
      <dgm:spPr/>
    </dgm:pt>
    <dgm:pt modelId="{0AF00136-DBEC-D645-A76F-32F883B3D50E}" type="pres">
      <dgm:prSet presAssocID="{5D53B995-3583-D44D-A15D-E3C367990A80}" presName="Name11" presStyleLbl="parChTrans1D1" presStyleIdx="4" presStyleCnt="8"/>
      <dgm:spPr/>
    </dgm:pt>
    <dgm:pt modelId="{EC3B4380-A82D-0C47-87C1-EFC4A9247EFB}" type="pres">
      <dgm:prSet presAssocID="{5D53B995-3583-D44D-A15D-E3C367990A80}" presName="Name31" presStyleLbl="parChTrans1D1" presStyleIdx="5" presStyleCnt="8"/>
      <dgm:spPr/>
    </dgm:pt>
    <dgm:pt modelId="{282B0258-7B3C-DB4A-8F56-396D6B15FF5F}" type="pres">
      <dgm:prSet presAssocID="{6F7DDB0D-2DD1-B54E-AC07-1049B73BFFC6}" presName="txAndLines1" presStyleCnt="0"/>
      <dgm:spPr/>
    </dgm:pt>
    <dgm:pt modelId="{8FE24BF4-16FF-974A-B02F-DB9A0441E887}" type="pres">
      <dgm:prSet presAssocID="{6F7DDB0D-2DD1-B54E-AC07-1049B73BFFC6}" presName="anchor1" presStyleCnt="0"/>
      <dgm:spPr/>
    </dgm:pt>
    <dgm:pt modelId="{6B0D5A94-33CA-A645-8637-174196E9CF63}" type="pres">
      <dgm:prSet presAssocID="{6F7DDB0D-2DD1-B54E-AC07-1049B73BFFC6}" presName="backup1" presStyleCnt="0"/>
      <dgm:spPr/>
    </dgm:pt>
    <dgm:pt modelId="{2D714BF5-4010-FF42-B5C2-570E30A8A1E7}" type="pres">
      <dgm:prSet presAssocID="{6F7DDB0D-2DD1-B54E-AC07-1049B73BFFC6}" presName="preLine1" presStyleLbl="parChTrans1D1" presStyleIdx="6" presStyleCnt="8"/>
      <dgm:spPr/>
    </dgm:pt>
    <dgm:pt modelId="{2C3E6D51-6BAA-1541-A712-D19BDFEBC9C5}" type="pres">
      <dgm:prSet presAssocID="{6F7DDB0D-2DD1-B54E-AC07-1049B73BFFC6}" presName="desTx1" presStyleLbl="revTx" presStyleIdx="0" presStyleCnt="0">
        <dgm:presLayoutVars>
          <dgm:bulletEnabled val="1"/>
        </dgm:presLayoutVars>
      </dgm:prSet>
      <dgm:spPr/>
    </dgm:pt>
    <dgm:pt modelId="{BAA441DA-AAC0-5045-A1FD-3B713EC92A05}" type="pres">
      <dgm:prSet presAssocID="{6F7DDB0D-2DD1-B54E-AC07-1049B73BFFC6}" presName="postLine1" presStyleLbl="parChTrans1D1" presStyleIdx="7" presStyleCnt="8"/>
      <dgm:spPr/>
    </dgm:pt>
    <dgm:pt modelId="{351E5DA2-C55C-6947-B528-82DE8EB7D3E1}" type="pres">
      <dgm:prSet presAssocID="{0B3293FA-71E9-2C47-A71F-0495A83CDBD1}" presName="spPost1" presStyleCnt="0"/>
      <dgm:spPr/>
    </dgm:pt>
    <dgm:pt modelId="{90822024-B1C2-8D43-B5B8-4E05DD8A37EB}" type="pres">
      <dgm:prSet presAssocID="{A9827DD6-132B-804C-8F7F-42854E20C503}" presName="parTx2" presStyleLbl="node1" presStyleIdx="1" presStyleCnt="3"/>
      <dgm:spPr/>
    </dgm:pt>
    <dgm:pt modelId="{DE268455-6EAE-5A42-8CE2-5562D2446615}" type="pres">
      <dgm:prSet presAssocID="{EB44524C-DEFE-9547-A63E-E3CB35FE56F5}" presName="parTx3" presStyleLbl="node1" presStyleIdx="2" presStyleCnt="3"/>
      <dgm:spPr/>
    </dgm:pt>
  </dgm:ptLst>
  <dgm:cxnLst>
    <dgm:cxn modelId="{B8F72005-BFAA-3447-B0DB-F1D9D189E9C8}" srcId="{0B3293FA-71E9-2C47-A71F-0495A83CDBD1}" destId="{79362FA0-49FA-1541-854B-DCBA14324812}" srcOrd="0" destOrd="0" parTransId="{E5E5B2C7-BDE9-3943-BE06-5B53527216CD}" sibTransId="{2F088734-FBAF-8848-A8E8-3C0CB4FCF236}"/>
    <dgm:cxn modelId="{5010C828-C7C1-8A43-AD62-3C7A5A7CAE51}" type="presOf" srcId="{EB44524C-DEFE-9547-A63E-E3CB35FE56F5}" destId="{DE268455-6EAE-5A42-8CE2-5562D2446615}" srcOrd="0" destOrd="0" presId="urn:microsoft.com/office/officeart/2009/3/layout/SubStepProcess"/>
    <dgm:cxn modelId="{43CB9034-2E6C-7448-9626-6252AC5AC461}" srcId="{0B3293FA-71E9-2C47-A71F-0495A83CDBD1}" destId="{6F7DDB0D-2DD1-B54E-AC07-1049B73BFFC6}" srcOrd="1" destOrd="0" parTransId="{5D53B995-3583-D44D-A15D-E3C367990A80}" sibTransId="{CE3A3A83-5ABC-1546-BAA2-FDE5D0F6BB29}"/>
    <dgm:cxn modelId="{3209AD49-D33B-584F-BFF0-EAB5BF533D74}" type="presOf" srcId="{0B3293FA-71E9-2C47-A71F-0495A83CDBD1}" destId="{8A2A3311-6BD0-2C42-B47D-310A119C61DB}" srcOrd="0" destOrd="0" presId="urn:microsoft.com/office/officeart/2009/3/layout/SubStepProcess"/>
    <dgm:cxn modelId="{F082CA51-DE2B-5243-BA71-EC1708959D41}" type="presOf" srcId="{6F7DDB0D-2DD1-B54E-AC07-1049B73BFFC6}" destId="{2C3E6D51-6BAA-1541-A712-D19BDFEBC9C5}" srcOrd="0" destOrd="0" presId="urn:microsoft.com/office/officeart/2009/3/layout/SubStepProcess"/>
    <dgm:cxn modelId="{59CABB52-EAB7-264A-9E21-557F0103FDEF}" srcId="{B870CEFD-890D-BB4B-8AD4-A24FD1CC3A81}" destId="{0B3293FA-71E9-2C47-A71F-0495A83CDBD1}" srcOrd="0" destOrd="0" parTransId="{852EFE84-E364-884D-A45B-58A9F337C365}" sibTransId="{2772B567-959F-A54B-A6B0-A8C639A6D6AD}"/>
    <dgm:cxn modelId="{E8428C5A-140C-3746-AC67-8876CA948C01}" srcId="{B870CEFD-890D-BB4B-8AD4-A24FD1CC3A81}" destId="{EB44524C-DEFE-9547-A63E-E3CB35FE56F5}" srcOrd="2" destOrd="0" parTransId="{DB6E473D-5812-1E41-BB46-6A8EEA7474B4}" sibTransId="{F10B091D-A1DB-5343-82B2-178955E7D1EA}"/>
    <dgm:cxn modelId="{5F91795B-390B-9C41-8DE8-4D8CC7F28DDD}" type="presOf" srcId="{79362FA0-49FA-1541-854B-DCBA14324812}" destId="{06F6AF38-500D-2F47-AA95-58A65DD0564F}" srcOrd="0" destOrd="0" presId="urn:microsoft.com/office/officeart/2009/3/layout/SubStepProcess"/>
    <dgm:cxn modelId="{609AAA61-5E23-F940-A616-BA78239D2B3C}" srcId="{B870CEFD-890D-BB4B-8AD4-A24FD1CC3A81}" destId="{A9827DD6-132B-804C-8F7F-42854E20C503}" srcOrd="1" destOrd="0" parTransId="{E2CE2107-14DF-3745-8708-A06F19E89901}" sibTransId="{D6E52BD5-1D6F-7344-B6CD-4B9713939B02}"/>
    <dgm:cxn modelId="{E446468A-EACF-FE4B-87C7-E573FD8045D0}" type="presOf" srcId="{A9827DD6-132B-804C-8F7F-42854E20C503}" destId="{90822024-B1C2-8D43-B5B8-4E05DD8A37EB}" srcOrd="0" destOrd="0" presId="urn:microsoft.com/office/officeart/2009/3/layout/SubStepProcess"/>
    <dgm:cxn modelId="{9EBCC9E2-6CB1-3B4E-B251-E06AD88E55FA}" type="presOf" srcId="{B870CEFD-890D-BB4B-8AD4-A24FD1CC3A81}" destId="{66CC1D73-DDDC-654E-A185-46660F50912E}" srcOrd="0" destOrd="0" presId="urn:microsoft.com/office/officeart/2009/3/layout/SubStepProcess"/>
    <dgm:cxn modelId="{B87046A1-A786-CB4B-B0E6-995FA2E1D76A}" type="presParOf" srcId="{66CC1D73-DDDC-654E-A185-46660F50912E}" destId="{8A2A3311-6BD0-2C42-B47D-310A119C61DB}" srcOrd="0" destOrd="0" presId="urn:microsoft.com/office/officeart/2009/3/layout/SubStepProcess"/>
    <dgm:cxn modelId="{29049749-0806-8A49-965D-F21444418513}" type="presParOf" srcId="{66CC1D73-DDDC-654E-A185-46660F50912E}" destId="{63C470A0-44C7-D948-A5BC-2BEBBBAAAD1F}" srcOrd="1" destOrd="0" presId="urn:microsoft.com/office/officeart/2009/3/layout/SubStepProcess"/>
    <dgm:cxn modelId="{44F1C126-7AF8-E546-BC4F-54E6C9C83635}" type="presParOf" srcId="{66CC1D73-DDDC-654E-A185-46660F50912E}" destId="{971ED367-2EDD-8447-A72C-C90971E1D135}" srcOrd="2" destOrd="0" presId="urn:microsoft.com/office/officeart/2009/3/layout/SubStepProcess"/>
    <dgm:cxn modelId="{0387C8A9-90BA-C347-BA91-522BD3645DF9}" type="presParOf" srcId="{971ED367-2EDD-8447-A72C-C90971E1D135}" destId="{1527951A-D14D-4C4C-B6A0-276BF1125411}" srcOrd="0" destOrd="0" presId="urn:microsoft.com/office/officeart/2009/3/layout/SubStepProcess"/>
    <dgm:cxn modelId="{1B2DE6DF-78D0-E345-AD63-AEEAE015BB13}" type="presParOf" srcId="{971ED367-2EDD-8447-A72C-C90971E1D135}" destId="{777E6F8B-0270-0644-A94E-7436E9EF6E66}" srcOrd="1" destOrd="0" presId="urn:microsoft.com/office/officeart/2009/3/layout/SubStepProcess"/>
    <dgm:cxn modelId="{7290DEF9-DF99-5340-A7D7-EDA2937EC9CE}" type="presParOf" srcId="{971ED367-2EDD-8447-A72C-C90971E1D135}" destId="{7ADEB970-81A3-0140-A49B-65D08F5ECC70}" srcOrd="2" destOrd="0" presId="urn:microsoft.com/office/officeart/2009/3/layout/SubStepProcess"/>
    <dgm:cxn modelId="{AE32E193-1887-144E-BD5A-18843A791F43}" type="presParOf" srcId="{7ADEB970-81A3-0140-A49B-65D08F5ECC70}" destId="{B922E189-0C3C-0048-B1CD-1711D9DADAA3}" srcOrd="0" destOrd="0" presId="urn:microsoft.com/office/officeart/2009/3/layout/SubStepProcess"/>
    <dgm:cxn modelId="{9DCAA8AD-37DE-C24D-8416-E850532EA257}" type="presParOf" srcId="{7ADEB970-81A3-0140-A49B-65D08F5ECC70}" destId="{E0A1EC46-3A1D-B542-8795-A6583D78B79C}" srcOrd="1" destOrd="0" presId="urn:microsoft.com/office/officeart/2009/3/layout/SubStepProcess"/>
    <dgm:cxn modelId="{5831E268-60B1-CB4E-A569-9B047FFEE9D5}" type="presParOf" srcId="{7ADEB970-81A3-0140-A49B-65D08F5ECC70}" destId="{29E87864-798A-5746-9504-FFFA4DEF8858}" srcOrd="2" destOrd="0" presId="urn:microsoft.com/office/officeart/2009/3/layout/SubStepProcess"/>
    <dgm:cxn modelId="{9FB7CA8E-95B6-EA42-851E-449371215E7C}" type="presParOf" srcId="{7ADEB970-81A3-0140-A49B-65D08F5ECC70}" destId="{06F6AF38-500D-2F47-AA95-58A65DD0564F}" srcOrd="3" destOrd="0" presId="urn:microsoft.com/office/officeart/2009/3/layout/SubStepProcess"/>
    <dgm:cxn modelId="{C0ECE624-10D7-544E-8E1A-C7CFACD8349E}" type="presParOf" srcId="{7ADEB970-81A3-0140-A49B-65D08F5ECC70}" destId="{74D7612A-2F59-D240-B6F7-A6B488BF3D40}" srcOrd="4" destOrd="0" presId="urn:microsoft.com/office/officeart/2009/3/layout/SubStepProcess"/>
    <dgm:cxn modelId="{7560882D-7478-F249-8093-7055747D2C6F}" type="presParOf" srcId="{971ED367-2EDD-8447-A72C-C90971E1D135}" destId="{0AF00136-DBEC-D645-A76F-32F883B3D50E}" srcOrd="3" destOrd="0" presId="urn:microsoft.com/office/officeart/2009/3/layout/SubStepProcess"/>
    <dgm:cxn modelId="{26F79F95-E8CD-B44D-9AEB-CDC6F3E80B59}" type="presParOf" srcId="{971ED367-2EDD-8447-A72C-C90971E1D135}" destId="{EC3B4380-A82D-0C47-87C1-EFC4A9247EFB}" srcOrd="4" destOrd="0" presId="urn:microsoft.com/office/officeart/2009/3/layout/SubStepProcess"/>
    <dgm:cxn modelId="{BE6B693D-38B5-1A4A-8B7D-57594639F0CE}" type="presParOf" srcId="{971ED367-2EDD-8447-A72C-C90971E1D135}" destId="{282B0258-7B3C-DB4A-8F56-396D6B15FF5F}" srcOrd="5" destOrd="0" presId="urn:microsoft.com/office/officeart/2009/3/layout/SubStepProcess"/>
    <dgm:cxn modelId="{B80407FC-3098-2444-8FE5-557975BFCF5F}" type="presParOf" srcId="{282B0258-7B3C-DB4A-8F56-396D6B15FF5F}" destId="{8FE24BF4-16FF-974A-B02F-DB9A0441E887}" srcOrd="0" destOrd="0" presId="urn:microsoft.com/office/officeart/2009/3/layout/SubStepProcess"/>
    <dgm:cxn modelId="{5720EE3B-BE1C-8649-A0AE-3D9EDCCF7B70}" type="presParOf" srcId="{282B0258-7B3C-DB4A-8F56-396D6B15FF5F}" destId="{6B0D5A94-33CA-A645-8637-174196E9CF63}" srcOrd="1" destOrd="0" presId="urn:microsoft.com/office/officeart/2009/3/layout/SubStepProcess"/>
    <dgm:cxn modelId="{C31B8D13-A4B5-9A40-9C1A-B5E63E3BC22C}" type="presParOf" srcId="{282B0258-7B3C-DB4A-8F56-396D6B15FF5F}" destId="{2D714BF5-4010-FF42-B5C2-570E30A8A1E7}" srcOrd="2" destOrd="0" presId="urn:microsoft.com/office/officeart/2009/3/layout/SubStepProcess"/>
    <dgm:cxn modelId="{82951FD6-C4F3-9D4F-AC74-A07D964FA21F}" type="presParOf" srcId="{282B0258-7B3C-DB4A-8F56-396D6B15FF5F}" destId="{2C3E6D51-6BAA-1541-A712-D19BDFEBC9C5}" srcOrd="3" destOrd="0" presId="urn:microsoft.com/office/officeart/2009/3/layout/SubStepProcess"/>
    <dgm:cxn modelId="{FD1693EC-C037-1F49-B1C4-10795FC64A18}" type="presParOf" srcId="{282B0258-7B3C-DB4A-8F56-396D6B15FF5F}" destId="{BAA441DA-AAC0-5045-A1FD-3B713EC92A05}" srcOrd="4" destOrd="0" presId="urn:microsoft.com/office/officeart/2009/3/layout/SubStepProcess"/>
    <dgm:cxn modelId="{0A486C8D-1D33-D747-8317-D18B2FBDE156}" type="presParOf" srcId="{66CC1D73-DDDC-654E-A185-46660F50912E}" destId="{351E5DA2-C55C-6947-B528-82DE8EB7D3E1}" srcOrd="3" destOrd="0" presId="urn:microsoft.com/office/officeart/2009/3/layout/SubStepProcess"/>
    <dgm:cxn modelId="{191DB3BD-0CE5-D445-9DD2-93A465C70CAF}" type="presParOf" srcId="{66CC1D73-DDDC-654E-A185-46660F50912E}" destId="{90822024-B1C2-8D43-B5B8-4E05DD8A37EB}" srcOrd="4" destOrd="0" presId="urn:microsoft.com/office/officeart/2009/3/layout/SubStepProcess"/>
    <dgm:cxn modelId="{C0AC65EF-0798-7C43-B2ED-39D63013D763}" type="presParOf" srcId="{66CC1D73-DDDC-654E-A185-46660F50912E}" destId="{DE268455-6EAE-5A42-8CE2-5562D2446615}" srcOrd="5" destOrd="0" presId="urn:microsoft.com/office/officeart/2009/3/layout/SubStep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232BE0AA-1B03-684B-9AC0-A3E83204C181}" type="doc">
      <dgm:prSet loTypeId="urn:microsoft.com/office/officeart/2005/8/layout/hierarchy3" loCatId="" qsTypeId="urn:microsoft.com/office/officeart/2005/8/quickstyle/simple1" qsCatId="simple" csTypeId="urn:microsoft.com/office/officeart/2005/8/colors/accent1_2" csCatId="accent1" phldr="1"/>
      <dgm:spPr/>
      <dgm:t>
        <a:bodyPr/>
        <a:lstStyle/>
        <a:p>
          <a:endParaRPr lang="en-GB"/>
        </a:p>
      </dgm:t>
    </dgm:pt>
    <dgm:pt modelId="{A8F09E10-F422-5644-9A9C-BCAB5DC1654A}">
      <dgm:prSet phldrT="[Text]"/>
      <dgm:spPr/>
      <dgm:t>
        <a:bodyPr/>
        <a:lstStyle/>
        <a:p>
          <a:r>
            <a:rPr lang="ar-SA" u="sng" dirty="0"/>
            <a:t>أحوال الزوج في الميراث</a:t>
          </a:r>
          <a:endParaRPr lang="en-GB" dirty="0"/>
        </a:p>
      </dgm:t>
    </dgm:pt>
    <dgm:pt modelId="{59215874-B38D-C546-98CD-C2D61E973127}" type="parTrans" cxnId="{B30189C3-13D7-974D-97B1-35DC56F51879}">
      <dgm:prSet/>
      <dgm:spPr/>
      <dgm:t>
        <a:bodyPr/>
        <a:lstStyle/>
        <a:p>
          <a:endParaRPr lang="en-GB"/>
        </a:p>
      </dgm:t>
    </dgm:pt>
    <dgm:pt modelId="{42D4004D-3606-044B-9E5F-020024E198D6}" type="sibTrans" cxnId="{B30189C3-13D7-974D-97B1-35DC56F51879}">
      <dgm:prSet/>
      <dgm:spPr/>
      <dgm:t>
        <a:bodyPr/>
        <a:lstStyle/>
        <a:p>
          <a:endParaRPr lang="en-GB"/>
        </a:p>
      </dgm:t>
    </dgm:pt>
    <dgm:pt modelId="{67D27C6D-D326-7C43-BD79-E58AD673E147}">
      <dgm:prSet phldrT="[Text]"/>
      <dgm:spPr/>
      <dgm:t>
        <a:bodyPr/>
        <a:lstStyle/>
        <a:p>
          <a:pPr rtl="0"/>
          <a:r>
            <a:rPr lang="ar-SA" dirty="0"/>
            <a:t>له النصف بالفرض عند عدم الولد</a:t>
          </a:r>
          <a:r>
            <a:rPr lang="en-GB" dirty="0"/>
            <a:t> </a:t>
          </a:r>
        </a:p>
      </dgm:t>
    </dgm:pt>
    <dgm:pt modelId="{912CF4C2-9B06-034F-BEDD-CEE8AF86BABA}" type="parTrans" cxnId="{38375060-743B-6F49-852B-84FF117D3AD2}">
      <dgm:prSet/>
      <dgm:spPr/>
      <dgm:t>
        <a:bodyPr/>
        <a:lstStyle/>
        <a:p>
          <a:endParaRPr lang="en-GB"/>
        </a:p>
      </dgm:t>
    </dgm:pt>
    <dgm:pt modelId="{2323FE3E-C6BF-C443-8461-E56BD8E36AAF}" type="sibTrans" cxnId="{38375060-743B-6F49-852B-84FF117D3AD2}">
      <dgm:prSet/>
      <dgm:spPr/>
      <dgm:t>
        <a:bodyPr/>
        <a:lstStyle/>
        <a:p>
          <a:endParaRPr lang="en-GB"/>
        </a:p>
      </dgm:t>
    </dgm:pt>
    <dgm:pt modelId="{8F287714-BC80-2742-95B3-B8822E1751A8}">
      <dgm:prSet phldrT="[Text]"/>
      <dgm:spPr/>
      <dgm:t>
        <a:bodyPr/>
        <a:lstStyle/>
        <a:p>
          <a:pPr rtl="1"/>
          <a:r>
            <a:rPr lang="ar-SA" dirty="0"/>
            <a:t>له الربع بالفرض عند وجود للزوجة ولد</a:t>
          </a:r>
          <a:endParaRPr lang="en-GB" dirty="0"/>
        </a:p>
      </dgm:t>
    </dgm:pt>
    <dgm:pt modelId="{933B66E6-97F2-A34F-A8CD-D5C817A24370}" type="parTrans" cxnId="{224745EB-01F6-464A-B22C-2EEBFDD8FB30}">
      <dgm:prSet/>
      <dgm:spPr/>
      <dgm:t>
        <a:bodyPr/>
        <a:lstStyle/>
        <a:p>
          <a:endParaRPr lang="en-GB"/>
        </a:p>
      </dgm:t>
    </dgm:pt>
    <dgm:pt modelId="{99E59EC3-29BE-3248-AC35-5C4B4973D470}" type="sibTrans" cxnId="{224745EB-01F6-464A-B22C-2EEBFDD8FB30}">
      <dgm:prSet/>
      <dgm:spPr/>
      <dgm:t>
        <a:bodyPr/>
        <a:lstStyle/>
        <a:p>
          <a:endParaRPr lang="en-GB"/>
        </a:p>
      </dgm:t>
    </dgm:pt>
    <dgm:pt modelId="{5BE9B098-F30D-D34C-81FD-A2C9C52C6B04}">
      <dgm:prSet phldrT="[Text]"/>
      <dgm:spPr/>
      <dgm:t>
        <a:bodyPr/>
        <a:lstStyle/>
        <a:p>
          <a:r>
            <a:rPr lang="ar-SA" u="sng" dirty="0"/>
            <a:t>أحوال الزوجة في الميراث</a:t>
          </a:r>
          <a:endParaRPr lang="en-GB" dirty="0"/>
        </a:p>
      </dgm:t>
    </dgm:pt>
    <dgm:pt modelId="{641A0453-A542-4D4D-B5A7-6A9A9BDBFF29}" type="parTrans" cxnId="{7254CD38-752F-A342-AA3D-3062DFA15FC5}">
      <dgm:prSet/>
      <dgm:spPr/>
      <dgm:t>
        <a:bodyPr/>
        <a:lstStyle/>
        <a:p>
          <a:endParaRPr lang="en-GB"/>
        </a:p>
      </dgm:t>
    </dgm:pt>
    <dgm:pt modelId="{7F5A8BE3-D07D-C641-B0CE-44C0B3D96A2A}" type="sibTrans" cxnId="{7254CD38-752F-A342-AA3D-3062DFA15FC5}">
      <dgm:prSet/>
      <dgm:spPr/>
      <dgm:t>
        <a:bodyPr/>
        <a:lstStyle/>
        <a:p>
          <a:endParaRPr lang="en-GB"/>
        </a:p>
      </dgm:t>
    </dgm:pt>
    <dgm:pt modelId="{A065332A-41E0-2241-98D4-E5D87872A324}">
      <dgm:prSet phldrT="[Text]"/>
      <dgm:spPr/>
      <dgm:t>
        <a:bodyPr/>
        <a:lstStyle/>
        <a:p>
          <a:pPr rtl="1"/>
          <a:r>
            <a:rPr lang="ar-SA" dirty="0"/>
            <a:t>لها الربع بالفرض ان لم يكن للزوج فرع وارث</a:t>
          </a:r>
          <a:endParaRPr lang="en-GB" dirty="0"/>
        </a:p>
      </dgm:t>
    </dgm:pt>
    <dgm:pt modelId="{028CFB0E-8ED7-3D42-8494-187B7763921E}" type="parTrans" cxnId="{4D0E39AB-3E32-0944-9582-0AEE653FD886}">
      <dgm:prSet/>
      <dgm:spPr/>
      <dgm:t>
        <a:bodyPr/>
        <a:lstStyle/>
        <a:p>
          <a:endParaRPr lang="en-GB"/>
        </a:p>
      </dgm:t>
    </dgm:pt>
    <dgm:pt modelId="{37B37862-4BA3-7741-AB53-478EC1BAB491}" type="sibTrans" cxnId="{4D0E39AB-3E32-0944-9582-0AEE653FD886}">
      <dgm:prSet/>
      <dgm:spPr/>
      <dgm:t>
        <a:bodyPr/>
        <a:lstStyle/>
        <a:p>
          <a:endParaRPr lang="en-GB"/>
        </a:p>
      </dgm:t>
    </dgm:pt>
    <dgm:pt modelId="{47B2C145-97B4-D449-9CA0-BA44F02E1001}">
      <dgm:prSet phldrT="[Text]"/>
      <dgm:spPr/>
      <dgm:t>
        <a:bodyPr/>
        <a:lstStyle/>
        <a:p>
          <a:pPr rtl="1"/>
          <a:r>
            <a:rPr lang="ar-SA" dirty="0"/>
            <a:t>لها الثمن أن كان للزوج فرع وارث</a:t>
          </a:r>
          <a:endParaRPr lang="en-GB" dirty="0"/>
        </a:p>
      </dgm:t>
    </dgm:pt>
    <dgm:pt modelId="{BA8D9AE8-4437-D64A-9172-04DB1AFC01B5}" type="parTrans" cxnId="{1A33F39D-F957-564E-9BFE-9F12E0BD4EC6}">
      <dgm:prSet/>
      <dgm:spPr/>
      <dgm:t>
        <a:bodyPr/>
        <a:lstStyle/>
        <a:p>
          <a:endParaRPr lang="en-GB"/>
        </a:p>
      </dgm:t>
    </dgm:pt>
    <dgm:pt modelId="{4FCF70D8-4434-644D-A80B-1F899FBEC74D}" type="sibTrans" cxnId="{1A33F39D-F957-564E-9BFE-9F12E0BD4EC6}">
      <dgm:prSet/>
      <dgm:spPr/>
      <dgm:t>
        <a:bodyPr/>
        <a:lstStyle/>
        <a:p>
          <a:endParaRPr lang="en-GB"/>
        </a:p>
      </dgm:t>
    </dgm:pt>
    <dgm:pt modelId="{17593319-F9EE-9B4E-A20C-DC332A74C7FD}" type="pres">
      <dgm:prSet presAssocID="{232BE0AA-1B03-684B-9AC0-A3E83204C181}" presName="diagram" presStyleCnt="0">
        <dgm:presLayoutVars>
          <dgm:chPref val="1"/>
          <dgm:dir/>
          <dgm:animOne val="branch"/>
          <dgm:animLvl val="lvl"/>
          <dgm:resizeHandles/>
        </dgm:presLayoutVars>
      </dgm:prSet>
      <dgm:spPr/>
    </dgm:pt>
    <dgm:pt modelId="{BF2FAFFB-25E8-0D4B-8ABE-38E2C920F4A6}" type="pres">
      <dgm:prSet presAssocID="{A8F09E10-F422-5644-9A9C-BCAB5DC1654A}" presName="root" presStyleCnt="0"/>
      <dgm:spPr/>
    </dgm:pt>
    <dgm:pt modelId="{DC6EA246-84F7-7E4E-8899-3BE33694DC51}" type="pres">
      <dgm:prSet presAssocID="{A8F09E10-F422-5644-9A9C-BCAB5DC1654A}" presName="rootComposite" presStyleCnt="0"/>
      <dgm:spPr/>
    </dgm:pt>
    <dgm:pt modelId="{6616DCFD-C060-774C-B924-40B6326C076A}" type="pres">
      <dgm:prSet presAssocID="{A8F09E10-F422-5644-9A9C-BCAB5DC1654A}" presName="rootText" presStyleLbl="node1" presStyleIdx="0" presStyleCnt="2"/>
      <dgm:spPr/>
    </dgm:pt>
    <dgm:pt modelId="{BE0FC77E-41E0-8B45-A743-5C58AA4C35E7}" type="pres">
      <dgm:prSet presAssocID="{A8F09E10-F422-5644-9A9C-BCAB5DC1654A}" presName="rootConnector" presStyleLbl="node1" presStyleIdx="0" presStyleCnt="2"/>
      <dgm:spPr/>
    </dgm:pt>
    <dgm:pt modelId="{EE344915-460F-FD42-AB11-B677EB0F4511}" type="pres">
      <dgm:prSet presAssocID="{A8F09E10-F422-5644-9A9C-BCAB5DC1654A}" presName="childShape" presStyleCnt="0"/>
      <dgm:spPr/>
    </dgm:pt>
    <dgm:pt modelId="{854587F8-BD61-8249-A468-723DE3CC7D43}" type="pres">
      <dgm:prSet presAssocID="{912CF4C2-9B06-034F-BEDD-CEE8AF86BABA}" presName="Name13" presStyleLbl="parChTrans1D2" presStyleIdx="0" presStyleCnt="4"/>
      <dgm:spPr/>
    </dgm:pt>
    <dgm:pt modelId="{E16B81B6-9718-5C46-87FE-1DFF1B2A54E1}" type="pres">
      <dgm:prSet presAssocID="{67D27C6D-D326-7C43-BD79-E58AD673E147}" presName="childText" presStyleLbl="bgAcc1" presStyleIdx="0" presStyleCnt="4" custLinFactNeighborX="-4676" custLinFactNeighborY="1703">
        <dgm:presLayoutVars>
          <dgm:bulletEnabled val="1"/>
        </dgm:presLayoutVars>
      </dgm:prSet>
      <dgm:spPr/>
    </dgm:pt>
    <dgm:pt modelId="{7A116B0B-6B5F-174C-88FA-0768D67A8306}" type="pres">
      <dgm:prSet presAssocID="{933B66E6-97F2-A34F-A8CD-D5C817A24370}" presName="Name13" presStyleLbl="parChTrans1D2" presStyleIdx="1" presStyleCnt="4"/>
      <dgm:spPr/>
    </dgm:pt>
    <dgm:pt modelId="{D7800DD5-1DCB-1141-B02C-DF1A1A7F7229}" type="pres">
      <dgm:prSet presAssocID="{8F287714-BC80-2742-95B3-B8822E1751A8}" presName="childText" presStyleLbl="bgAcc1" presStyleIdx="1" presStyleCnt="4">
        <dgm:presLayoutVars>
          <dgm:bulletEnabled val="1"/>
        </dgm:presLayoutVars>
      </dgm:prSet>
      <dgm:spPr/>
    </dgm:pt>
    <dgm:pt modelId="{10F0AA81-0D09-114B-9EC2-59AD858690A7}" type="pres">
      <dgm:prSet presAssocID="{5BE9B098-F30D-D34C-81FD-A2C9C52C6B04}" presName="root" presStyleCnt="0"/>
      <dgm:spPr/>
    </dgm:pt>
    <dgm:pt modelId="{BC07A773-47A9-E24F-A2A3-E3D594C5C412}" type="pres">
      <dgm:prSet presAssocID="{5BE9B098-F30D-D34C-81FD-A2C9C52C6B04}" presName="rootComposite" presStyleCnt="0"/>
      <dgm:spPr/>
    </dgm:pt>
    <dgm:pt modelId="{DE77E475-C389-7B43-8DE6-BB3920597C68}" type="pres">
      <dgm:prSet presAssocID="{5BE9B098-F30D-D34C-81FD-A2C9C52C6B04}" presName="rootText" presStyleLbl="node1" presStyleIdx="1" presStyleCnt="2"/>
      <dgm:spPr/>
    </dgm:pt>
    <dgm:pt modelId="{6469E59D-F20A-F14C-845F-BE20DC3661EE}" type="pres">
      <dgm:prSet presAssocID="{5BE9B098-F30D-D34C-81FD-A2C9C52C6B04}" presName="rootConnector" presStyleLbl="node1" presStyleIdx="1" presStyleCnt="2"/>
      <dgm:spPr/>
    </dgm:pt>
    <dgm:pt modelId="{3CCDC5EA-AE3E-1A4C-96DF-D98A32EEB282}" type="pres">
      <dgm:prSet presAssocID="{5BE9B098-F30D-D34C-81FD-A2C9C52C6B04}" presName="childShape" presStyleCnt="0"/>
      <dgm:spPr/>
    </dgm:pt>
    <dgm:pt modelId="{B2BEC747-5903-BE4F-9C69-48A24906DEA2}" type="pres">
      <dgm:prSet presAssocID="{028CFB0E-8ED7-3D42-8494-187B7763921E}" presName="Name13" presStyleLbl="parChTrans1D2" presStyleIdx="2" presStyleCnt="4"/>
      <dgm:spPr/>
    </dgm:pt>
    <dgm:pt modelId="{489FC117-8D6B-5040-826F-7AC7BA2FC003}" type="pres">
      <dgm:prSet presAssocID="{A065332A-41E0-2241-98D4-E5D87872A324}" presName="childText" presStyleLbl="bgAcc1" presStyleIdx="2" presStyleCnt="4">
        <dgm:presLayoutVars>
          <dgm:bulletEnabled val="1"/>
        </dgm:presLayoutVars>
      </dgm:prSet>
      <dgm:spPr/>
    </dgm:pt>
    <dgm:pt modelId="{967A523E-B4EC-5E4A-9670-2C7AEA0C0439}" type="pres">
      <dgm:prSet presAssocID="{BA8D9AE8-4437-D64A-9172-04DB1AFC01B5}" presName="Name13" presStyleLbl="parChTrans1D2" presStyleIdx="3" presStyleCnt="4"/>
      <dgm:spPr/>
    </dgm:pt>
    <dgm:pt modelId="{F42B24FD-3BF9-3E43-8A6F-D5BF366AF344}" type="pres">
      <dgm:prSet presAssocID="{47B2C145-97B4-D449-9CA0-BA44F02E1001}" presName="childText" presStyleLbl="bgAcc1" presStyleIdx="3" presStyleCnt="4">
        <dgm:presLayoutVars>
          <dgm:bulletEnabled val="1"/>
        </dgm:presLayoutVars>
      </dgm:prSet>
      <dgm:spPr/>
    </dgm:pt>
  </dgm:ptLst>
  <dgm:cxnLst>
    <dgm:cxn modelId="{29F9990C-4776-FD41-B8FA-77637F0A926F}" type="presOf" srcId="{5BE9B098-F30D-D34C-81FD-A2C9C52C6B04}" destId="{DE77E475-C389-7B43-8DE6-BB3920597C68}" srcOrd="0" destOrd="0" presId="urn:microsoft.com/office/officeart/2005/8/layout/hierarchy3"/>
    <dgm:cxn modelId="{7400862B-49C6-874B-A172-7BD4D64AC7AA}" type="presOf" srcId="{BA8D9AE8-4437-D64A-9172-04DB1AFC01B5}" destId="{967A523E-B4EC-5E4A-9670-2C7AEA0C0439}" srcOrd="0" destOrd="0" presId="urn:microsoft.com/office/officeart/2005/8/layout/hierarchy3"/>
    <dgm:cxn modelId="{7254CD38-752F-A342-AA3D-3062DFA15FC5}" srcId="{232BE0AA-1B03-684B-9AC0-A3E83204C181}" destId="{5BE9B098-F30D-D34C-81FD-A2C9C52C6B04}" srcOrd="1" destOrd="0" parTransId="{641A0453-A542-4D4D-B5A7-6A9A9BDBFF29}" sibTransId="{7F5A8BE3-D07D-C641-B0CE-44C0B3D96A2A}"/>
    <dgm:cxn modelId="{72F6DC3B-CA25-BE47-A8F8-3A5F07927A19}" type="presOf" srcId="{5BE9B098-F30D-D34C-81FD-A2C9C52C6B04}" destId="{6469E59D-F20A-F14C-845F-BE20DC3661EE}" srcOrd="1" destOrd="0" presId="urn:microsoft.com/office/officeart/2005/8/layout/hierarchy3"/>
    <dgm:cxn modelId="{50434D53-8EE5-2047-A6DD-18198FAF534D}" type="presOf" srcId="{912CF4C2-9B06-034F-BEDD-CEE8AF86BABA}" destId="{854587F8-BD61-8249-A468-723DE3CC7D43}" srcOrd="0" destOrd="0" presId="urn:microsoft.com/office/officeart/2005/8/layout/hierarchy3"/>
    <dgm:cxn modelId="{38375060-743B-6F49-852B-84FF117D3AD2}" srcId="{A8F09E10-F422-5644-9A9C-BCAB5DC1654A}" destId="{67D27C6D-D326-7C43-BD79-E58AD673E147}" srcOrd="0" destOrd="0" parTransId="{912CF4C2-9B06-034F-BEDD-CEE8AF86BABA}" sibTransId="{2323FE3E-C6BF-C443-8461-E56BD8E36AAF}"/>
    <dgm:cxn modelId="{27984F6B-C12C-974A-8B63-7103F9F18521}" type="presOf" srcId="{A8F09E10-F422-5644-9A9C-BCAB5DC1654A}" destId="{6616DCFD-C060-774C-B924-40B6326C076A}" srcOrd="0" destOrd="0" presId="urn:microsoft.com/office/officeart/2005/8/layout/hierarchy3"/>
    <dgm:cxn modelId="{42972775-D2DF-3248-9769-5C7ACAB6ADA3}" type="presOf" srcId="{232BE0AA-1B03-684B-9AC0-A3E83204C181}" destId="{17593319-F9EE-9B4E-A20C-DC332A74C7FD}" srcOrd="0" destOrd="0" presId="urn:microsoft.com/office/officeart/2005/8/layout/hierarchy3"/>
    <dgm:cxn modelId="{43747276-BB58-BA48-A2DC-3D2BC292D943}" type="presOf" srcId="{47B2C145-97B4-D449-9CA0-BA44F02E1001}" destId="{F42B24FD-3BF9-3E43-8A6F-D5BF366AF344}" srcOrd="0" destOrd="0" presId="urn:microsoft.com/office/officeart/2005/8/layout/hierarchy3"/>
    <dgm:cxn modelId="{F1ACD68D-614D-6348-AD7A-C97B2FBA7383}" type="presOf" srcId="{8F287714-BC80-2742-95B3-B8822E1751A8}" destId="{D7800DD5-1DCB-1141-B02C-DF1A1A7F7229}" srcOrd="0" destOrd="0" presId="urn:microsoft.com/office/officeart/2005/8/layout/hierarchy3"/>
    <dgm:cxn modelId="{545C159C-5814-3C4D-9BB8-1196E03F5B6F}" type="presOf" srcId="{A8F09E10-F422-5644-9A9C-BCAB5DC1654A}" destId="{BE0FC77E-41E0-8B45-A743-5C58AA4C35E7}" srcOrd="1" destOrd="0" presId="urn:microsoft.com/office/officeart/2005/8/layout/hierarchy3"/>
    <dgm:cxn modelId="{1A33F39D-F957-564E-9BFE-9F12E0BD4EC6}" srcId="{5BE9B098-F30D-D34C-81FD-A2C9C52C6B04}" destId="{47B2C145-97B4-D449-9CA0-BA44F02E1001}" srcOrd="1" destOrd="0" parTransId="{BA8D9AE8-4437-D64A-9172-04DB1AFC01B5}" sibTransId="{4FCF70D8-4434-644D-A80B-1F899FBEC74D}"/>
    <dgm:cxn modelId="{4D0E39AB-3E32-0944-9582-0AEE653FD886}" srcId="{5BE9B098-F30D-D34C-81FD-A2C9C52C6B04}" destId="{A065332A-41E0-2241-98D4-E5D87872A324}" srcOrd="0" destOrd="0" parTransId="{028CFB0E-8ED7-3D42-8494-187B7763921E}" sibTransId="{37B37862-4BA3-7741-AB53-478EC1BAB491}"/>
    <dgm:cxn modelId="{B30189C3-13D7-974D-97B1-35DC56F51879}" srcId="{232BE0AA-1B03-684B-9AC0-A3E83204C181}" destId="{A8F09E10-F422-5644-9A9C-BCAB5DC1654A}" srcOrd="0" destOrd="0" parTransId="{59215874-B38D-C546-98CD-C2D61E973127}" sibTransId="{42D4004D-3606-044B-9E5F-020024E198D6}"/>
    <dgm:cxn modelId="{6F5226C7-BEF2-A34A-BF67-4DED5455537C}" type="presOf" srcId="{028CFB0E-8ED7-3D42-8494-187B7763921E}" destId="{B2BEC747-5903-BE4F-9C69-48A24906DEA2}" srcOrd="0" destOrd="0" presId="urn:microsoft.com/office/officeart/2005/8/layout/hierarchy3"/>
    <dgm:cxn modelId="{202E12D8-39E7-BB4B-812B-CEF684890DF7}" type="presOf" srcId="{933B66E6-97F2-A34F-A8CD-D5C817A24370}" destId="{7A116B0B-6B5F-174C-88FA-0768D67A8306}" srcOrd="0" destOrd="0" presId="urn:microsoft.com/office/officeart/2005/8/layout/hierarchy3"/>
    <dgm:cxn modelId="{5E4201DC-84DB-D14E-B402-E6E75450DD0B}" type="presOf" srcId="{A065332A-41E0-2241-98D4-E5D87872A324}" destId="{489FC117-8D6B-5040-826F-7AC7BA2FC003}" srcOrd="0" destOrd="0" presId="urn:microsoft.com/office/officeart/2005/8/layout/hierarchy3"/>
    <dgm:cxn modelId="{224745EB-01F6-464A-B22C-2EEBFDD8FB30}" srcId="{A8F09E10-F422-5644-9A9C-BCAB5DC1654A}" destId="{8F287714-BC80-2742-95B3-B8822E1751A8}" srcOrd="1" destOrd="0" parTransId="{933B66E6-97F2-A34F-A8CD-D5C817A24370}" sibTransId="{99E59EC3-29BE-3248-AC35-5C4B4973D470}"/>
    <dgm:cxn modelId="{69A749FE-FFD5-7F45-94E0-FA3ABAE975C8}" type="presOf" srcId="{67D27C6D-D326-7C43-BD79-E58AD673E147}" destId="{E16B81B6-9718-5C46-87FE-1DFF1B2A54E1}" srcOrd="0" destOrd="0" presId="urn:microsoft.com/office/officeart/2005/8/layout/hierarchy3"/>
    <dgm:cxn modelId="{E0385676-D370-DB4A-B71D-487BB9D380AC}" type="presParOf" srcId="{17593319-F9EE-9B4E-A20C-DC332A74C7FD}" destId="{BF2FAFFB-25E8-0D4B-8ABE-38E2C920F4A6}" srcOrd="0" destOrd="0" presId="urn:microsoft.com/office/officeart/2005/8/layout/hierarchy3"/>
    <dgm:cxn modelId="{5FB59AC8-7B0A-C648-8CFE-38EE6398073A}" type="presParOf" srcId="{BF2FAFFB-25E8-0D4B-8ABE-38E2C920F4A6}" destId="{DC6EA246-84F7-7E4E-8899-3BE33694DC51}" srcOrd="0" destOrd="0" presId="urn:microsoft.com/office/officeart/2005/8/layout/hierarchy3"/>
    <dgm:cxn modelId="{1336FE19-D16F-8C4E-95EE-62B330B0B1D5}" type="presParOf" srcId="{DC6EA246-84F7-7E4E-8899-3BE33694DC51}" destId="{6616DCFD-C060-774C-B924-40B6326C076A}" srcOrd="0" destOrd="0" presId="urn:microsoft.com/office/officeart/2005/8/layout/hierarchy3"/>
    <dgm:cxn modelId="{AC001776-603C-C744-AF90-DD6934B4E807}" type="presParOf" srcId="{DC6EA246-84F7-7E4E-8899-3BE33694DC51}" destId="{BE0FC77E-41E0-8B45-A743-5C58AA4C35E7}" srcOrd="1" destOrd="0" presId="urn:microsoft.com/office/officeart/2005/8/layout/hierarchy3"/>
    <dgm:cxn modelId="{A5D2BC89-46B2-0944-BD6C-04C21558CBE0}" type="presParOf" srcId="{BF2FAFFB-25E8-0D4B-8ABE-38E2C920F4A6}" destId="{EE344915-460F-FD42-AB11-B677EB0F4511}" srcOrd="1" destOrd="0" presId="urn:microsoft.com/office/officeart/2005/8/layout/hierarchy3"/>
    <dgm:cxn modelId="{F2E25DAA-5F75-3948-B187-80350BDDC91A}" type="presParOf" srcId="{EE344915-460F-FD42-AB11-B677EB0F4511}" destId="{854587F8-BD61-8249-A468-723DE3CC7D43}" srcOrd="0" destOrd="0" presId="urn:microsoft.com/office/officeart/2005/8/layout/hierarchy3"/>
    <dgm:cxn modelId="{D4857C12-B8F0-884A-82B7-BFFB3752DC55}" type="presParOf" srcId="{EE344915-460F-FD42-AB11-B677EB0F4511}" destId="{E16B81B6-9718-5C46-87FE-1DFF1B2A54E1}" srcOrd="1" destOrd="0" presId="urn:microsoft.com/office/officeart/2005/8/layout/hierarchy3"/>
    <dgm:cxn modelId="{F1D9BB2D-DFB5-A34A-80D4-DAAFDF4735B3}" type="presParOf" srcId="{EE344915-460F-FD42-AB11-B677EB0F4511}" destId="{7A116B0B-6B5F-174C-88FA-0768D67A8306}" srcOrd="2" destOrd="0" presId="urn:microsoft.com/office/officeart/2005/8/layout/hierarchy3"/>
    <dgm:cxn modelId="{EBC02484-C856-CD41-8D92-4C5F688C23E5}" type="presParOf" srcId="{EE344915-460F-FD42-AB11-B677EB0F4511}" destId="{D7800DD5-1DCB-1141-B02C-DF1A1A7F7229}" srcOrd="3" destOrd="0" presId="urn:microsoft.com/office/officeart/2005/8/layout/hierarchy3"/>
    <dgm:cxn modelId="{6C431C79-75FF-DE40-BDC6-AB5E315538F1}" type="presParOf" srcId="{17593319-F9EE-9B4E-A20C-DC332A74C7FD}" destId="{10F0AA81-0D09-114B-9EC2-59AD858690A7}" srcOrd="1" destOrd="0" presId="urn:microsoft.com/office/officeart/2005/8/layout/hierarchy3"/>
    <dgm:cxn modelId="{07AB52A6-D283-754D-ACC1-8CE894E5C0B5}" type="presParOf" srcId="{10F0AA81-0D09-114B-9EC2-59AD858690A7}" destId="{BC07A773-47A9-E24F-A2A3-E3D594C5C412}" srcOrd="0" destOrd="0" presId="urn:microsoft.com/office/officeart/2005/8/layout/hierarchy3"/>
    <dgm:cxn modelId="{838B0776-4FC2-4B41-8A70-60DEADCDC2D5}" type="presParOf" srcId="{BC07A773-47A9-E24F-A2A3-E3D594C5C412}" destId="{DE77E475-C389-7B43-8DE6-BB3920597C68}" srcOrd="0" destOrd="0" presId="urn:microsoft.com/office/officeart/2005/8/layout/hierarchy3"/>
    <dgm:cxn modelId="{A74759A1-CC32-764F-A771-7577D8992506}" type="presParOf" srcId="{BC07A773-47A9-E24F-A2A3-E3D594C5C412}" destId="{6469E59D-F20A-F14C-845F-BE20DC3661EE}" srcOrd="1" destOrd="0" presId="urn:microsoft.com/office/officeart/2005/8/layout/hierarchy3"/>
    <dgm:cxn modelId="{4EA128D8-B32F-344B-BC87-EFCEBFF56FF7}" type="presParOf" srcId="{10F0AA81-0D09-114B-9EC2-59AD858690A7}" destId="{3CCDC5EA-AE3E-1A4C-96DF-D98A32EEB282}" srcOrd="1" destOrd="0" presId="urn:microsoft.com/office/officeart/2005/8/layout/hierarchy3"/>
    <dgm:cxn modelId="{65E5D5F5-9D01-714F-9FC9-4ABA8BF8B010}" type="presParOf" srcId="{3CCDC5EA-AE3E-1A4C-96DF-D98A32EEB282}" destId="{B2BEC747-5903-BE4F-9C69-48A24906DEA2}" srcOrd="0" destOrd="0" presId="urn:microsoft.com/office/officeart/2005/8/layout/hierarchy3"/>
    <dgm:cxn modelId="{400B80FC-1000-1E40-855D-040E0405F35A}" type="presParOf" srcId="{3CCDC5EA-AE3E-1A4C-96DF-D98A32EEB282}" destId="{489FC117-8D6B-5040-826F-7AC7BA2FC003}" srcOrd="1" destOrd="0" presId="urn:microsoft.com/office/officeart/2005/8/layout/hierarchy3"/>
    <dgm:cxn modelId="{4A639049-16AC-AE40-8F8E-4AD41A3C62C7}" type="presParOf" srcId="{3CCDC5EA-AE3E-1A4C-96DF-D98A32EEB282}" destId="{967A523E-B4EC-5E4A-9670-2C7AEA0C0439}" srcOrd="2" destOrd="0" presId="urn:microsoft.com/office/officeart/2005/8/layout/hierarchy3"/>
    <dgm:cxn modelId="{096326E8-7141-1D41-BE99-3A61E94F5FB9}" type="presParOf" srcId="{3CCDC5EA-AE3E-1A4C-96DF-D98A32EEB282}" destId="{F42B24FD-3BF9-3E43-8A6F-D5BF366AF344}" srcOrd="3"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38DD8C44-D364-B048-8B3F-CAD214D192F7}" type="doc">
      <dgm:prSet loTypeId="urn:microsoft.com/office/officeart/2008/layout/HalfCircleOrganizationChart" loCatId="" qsTypeId="urn:microsoft.com/office/officeart/2005/8/quickstyle/simple1" qsCatId="simple" csTypeId="urn:microsoft.com/office/officeart/2005/8/colors/accent1_2" csCatId="accent1" phldr="1"/>
      <dgm:spPr/>
      <dgm:t>
        <a:bodyPr/>
        <a:lstStyle/>
        <a:p>
          <a:endParaRPr lang="en-GB"/>
        </a:p>
      </dgm:t>
    </dgm:pt>
    <dgm:pt modelId="{2C66CE69-3630-D349-875F-9EE858B49305}">
      <dgm:prSet phldrT="[Text]"/>
      <dgm:spPr/>
      <dgm:t>
        <a:bodyPr/>
        <a:lstStyle/>
        <a:p>
          <a:pPr rtl="1"/>
          <a:r>
            <a:rPr lang="ar-SA" dirty="0"/>
            <a:t>أحوال البنات</a:t>
          </a:r>
          <a:endParaRPr lang="en-GB" dirty="0"/>
        </a:p>
      </dgm:t>
    </dgm:pt>
    <dgm:pt modelId="{96333DDA-DB96-B146-B66D-C8085D53E424}" type="parTrans" cxnId="{577A47ED-F731-0342-98E3-8F524C2029C4}">
      <dgm:prSet/>
      <dgm:spPr/>
      <dgm:t>
        <a:bodyPr/>
        <a:lstStyle/>
        <a:p>
          <a:endParaRPr lang="en-GB"/>
        </a:p>
      </dgm:t>
    </dgm:pt>
    <dgm:pt modelId="{B5EAE7C7-FC78-0848-9117-D3F941612E09}" type="sibTrans" cxnId="{577A47ED-F731-0342-98E3-8F524C2029C4}">
      <dgm:prSet/>
      <dgm:spPr/>
      <dgm:t>
        <a:bodyPr/>
        <a:lstStyle/>
        <a:p>
          <a:endParaRPr lang="en-GB"/>
        </a:p>
      </dgm:t>
    </dgm:pt>
    <dgm:pt modelId="{A432227D-E50A-3742-84DB-10DF906FB5E5}" type="asst">
      <dgm:prSet phldrT="[Text]"/>
      <dgm:spPr/>
      <dgm:t>
        <a:bodyPr/>
        <a:lstStyle/>
        <a:p>
          <a:pPr rtl="0"/>
          <a:r>
            <a:rPr lang="ar-SA" dirty="0"/>
            <a:t>ثلاث حالات</a:t>
          </a:r>
          <a:endParaRPr lang="en-GB" dirty="0"/>
        </a:p>
      </dgm:t>
    </dgm:pt>
    <dgm:pt modelId="{A6EE2643-7790-7948-A40C-798125382A63}" type="parTrans" cxnId="{715B1D42-74EF-5842-99C9-652CE243C75D}">
      <dgm:prSet/>
      <dgm:spPr/>
      <dgm:t>
        <a:bodyPr/>
        <a:lstStyle/>
        <a:p>
          <a:endParaRPr lang="en-GB"/>
        </a:p>
      </dgm:t>
    </dgm:pt>
    <dgm:pt modelId="{699EEA23-31B0-1043-A395-484B965F562D}" type="sibTrans" cxnId="{715B1D42-74EF-5842-99C9-652CE243C75D}">
      <dgm:prSet/>
      <dgm:spPr/>
      <dgm:t>
        <a:bodyPr/>
        <a:lstStyle/>
        <a:p>
          <a:endParaRPr lang="en-GB"/>
        </a:p>
      </dgm:t>
    </dgm:pt>
    <dgm:pt modelId="{DC8CF460-1CE6-F749-9253-BAF397C122EC}">
      <dgm:prSet phldrT="[Text]"/>
      <dgm:spPr/>
      <dgm:t>
        <a:bodyPr/>
        <a:lstStyle/>
        <a:p>
          <a:r>
            <a:rPr lang="ar-SA" dirty="0">
              <a:solidFill>
                <a:srgbClr val="002060"/>
              </a:solidFill>
            </a:rPr>
            <a:t>في حالة وجود ابنة واحدة للمتوفى، فلها النصف فرضاً</a:t>
          </a:r>
          <a:endParaRPr lang="en-GB" dirty="0">
            <a:solidFill>
              <a:srgbClr val="002060"/>
            </a:solidFill>
          </a:endParaRPr>
        </a:p>
      </dgm:t>
    </dgm:pt>
    <dgm:pt modelId="{9FC9D584-8AFD-5842-8C09-20F26974D5AC}" type="parTrans" cxnId="{CD336AB1-4B70-7C46-A936-FE85C774B5AD}">
      <dgm:prSet/>
      <dgm:spPr/>
      <dgm:t>
        <a:bodyPr/>
        <a:lstStyle/>
        <a:p>
          <a:endParaRPr lang="en-GB"/>
        </a:p>
      </dgm:t>
    </dgm:pt>
    <dgm:pt modelId="{9E303ED3-C599-4A4E-B868-8FD322B2181F}" type="sibTrans" cxnId="{CD336AB1-4B70-7C46-A936-FE85C774B5AD}">
      <dgm:prSet/>
      <dgm:spPr/>
      <dgm:t>
        <a:bodyPr/>
        <a:lstStyle/>
        <a:p>
          <a:endParaRPr lang="en-GB"/>
        </a:p>
      </dgm:t>
    </dgm:pt>
    <dgm:pt modelId="{5EDC5DC3-99BB-0447-9C08-AA2641A0677C}">
      <dgm:prSet phldrT="[Text]"/>
      <dgm:spPr/>
      <dgm:t>
        <a:bodyPr/>
        <a:lstStyle/>
        <a:p>
          <a:r>
            <a:rPr lang="ar-SA" dirty="0">
              <a:solidFill>
                <a:schemeClr val="accent5">
                  <a:lumMod val="75000"/>
                </a:schemeClr>
              </a:solidFill>
            </a:rPr>
            <a:t>في حالة وجود بنات للمتوفى دون الذكور، يتقاسمن الثلثين</a:t>
          </a:r>
          <a:endParaRPr lang="en-GB" dirty="0">
            <a:solidFill>
              <a:schemeClr val="accent5">
                <a:lumMod val="75000"/>
              </a:schemeClr>
            </a:solidFill>
          </a:endParaRPr>
        </a:p>
      </dgm:t>
    </dgm:pt>
    <dgm:pt modelId="{883247BB-AFE4-6E40-B427-5AB88D68D818}" type="parTrans" cxnId="{2A9D088A-501A-DE45-94B2-C9920F1A4698}">
      <dgm:prSet/>
      <dgm:spPr/>
      <dgm:t>
        <a:bodyPr/>
        <a:lstStyle/>
        <a:p>
          <a:endParaRPr lang="en-GB"/>
        </a:p>
      </dgm:t>
    </dgm:pt>
    <dgm:pt modelId="{A4C13DE9-1A53-EA44-8EB9-A64E70BB84E1}" type="sibTrans" cxnId="{2A9D088A-501A-DE45-94B2-C9920F1A4698}">
      <dgm:prSet/>
      <dgm:spPr/>
      <dgm:t>
        <a:bodyPr/>
        <a:lstStyle/>
        <a:p>
          <a:endParaRPr lang="en-GB"/>
        </a:p>
      </dgm:t>
    </dgm:pt>
    <dgm:pt modelId="{222B42BC-90BE-014C-B12E-E78E53BABBC2}">
      <dgm:prSet phldrT="[Text]" custT="1"/>
      <dgm:spPr/>
      <dgm:t>
        <a:bodyPr/>
        <a:lstStyle/>
        <a:p>
          <a:r>
            <a:rPr lang="ar-SA" sz="1800" b="1" dirty="0">
              <a:solidFill>
                <a:srgbClr val="002060"/>
              </a:solidFill>
            </a:rPr>
            <a:t>في حالة وجود أبناء ذكور وإناث للمتوفى، ترث البنت بالتعصيب مع أخوها الذكر، بعد أصحاب الفروض، وتأخذ نصف الذكر</a:t>
          </a:r>
          <a:r>
            <a:rPr lang="ar-SA" sz="1700" dirty="0">
              <a:solidFill>
                <a:srgbClr val="002060"/>
              </a:solidFill>
            </a:rPr>
            <a:t>.</a:t>
          </a:r>
          <a:endParaRPr lang="en-GB" sz="1700" dirty="0">
            <a:solidFill>
              <a:srgbClr val="002060"/>
            </a:solidFill>
          </a:endParaRPr>
        </a:p>
      </dgm:t>
    </dgm:pt>
    <dgm:pt modelId="{C540FAF0-3C56-7E42-9EFD-54849DB2D1DD}" type="parTrans" cxnId="{23B1D4CF-0EB1-5A4E-82B1-AD770C10100D}">
      <dgm:prSet/>
      <dgm:spPr/>
      <dgm:t>
        <a:bodyPr/>
        <a:lstStyle/>
        <a:p>
          <a:endParaRPr lang="en-GB"/>
        </a:p>
      </dgm:t>
    </dgm:pt>
    <dgm:pt modelId="{57DF7984-DAE3-0240-B40F-D7116FAB2A97}" type="sibTrans" cxnId="{23B1D4CF-0EB1-5A4E-82B1-AD770C10100D}">
      <dgm:prSet/>
      <dgm:spPr/>
      <dgm:t>
        <a:bodyPr/>
        <a:lstStyle/>
        <a:p>
          <a:endParaRPr lang="en-GB"/>
        </a:p>
      </dgm:t>
    </dgm:pt>
    <dgm:pt modelId="{3D176386-05E7-F34E-BF82-3DF13887CC08}" type="pres">
      <dgm:prSet presAssocID="{38DD8C44-D364-B048-8B3F-CAD214D192F7}" presName="Name0" presStyleCnt="0">
        <dgm:presLayoutVars>
          <dgm:orgChart val="1"/>
          <dgm:chPref val="1"/>
          <dgm:dir/>
          <dgm:animOne val="branch"/>
          <dgm:animLvl val="lvl"/>
          <dgm:resizeHandles/>
        </dgm:presLayoutVars>
      </dgm:prSet>
      <dgm:spPr/>
    </dgm:pt>
    <dgm:pt modelId="{DDD9427E-90D2-EA47-9E4D-B433BBECDB12}" type="pres">
      <dgm:prSet presAssocID="{2C66CE69-3630-D349-875F-9EE858B49305}" presName="hierRoot1" presStyleCnt="0">
        <dgm:presLayoutVars>
          <dgm:hierBranch val="init"/>
        </dgm:presLayoutVars>
      </dgm:prSet>
      <dgm:spPr/>
    </dgm:pt>
    <dgm:pt modelId="{3ED6673C-C8D3-754D-B870-EBB3D5500EBE}" type="pres">
      <dgm:prSet presAssocID="{2C66CE69-3630-D349-875F-9EE858B49305}" presName="rootComposite1" presStyleCnt="0"/>
      <dgm:spPr/>
    </dgm:pt>
    <dgm:pt modelId="{E2CD0D7B-3A76-3C43-954C-6C57EC6E7903}" type="pres">
      <dgm:prSet presAssocID="{2C66CE69-3630-D349-875F-9EE858B49305}" presName="rootText1" presStyleLbl="alignAcc1" presStyleIdx="0" presStyleCnt="0">
        <dgm:presLayoutVars>
          <dgm:chPref val="3"/>
        </dgm:presLayoutVars>
      </dgm:prSet>
      <dgm:spPr/>
    </dgm:pt>
    <dgm:pt modelId="{0B025A30-5744-F443-88C5-C60D05910E90}" type="pres">
      <dgm:prSet presAssocID="{2C66CE69-3630-D349-875F-9EE858B49305}" presName="topArc1" presStyleLbl="parChTrans1D1" presStyleIdx="0" presStyleCnt="10"/>
      <dgm:spPr/>
    </dgm:pt>
    <dgm:pt modelId="{66EA0E9A-5976-3A4E-A037-51CA573F67AC}" type="pres">
      <dgm:prSet presAssocID="{2C66CE69-3630-D349-875F-9EE858B49305}" presName="bottomArc1" presStyleLbl="parChTrans1D1" presStyleIdx="1" presStyleCnt="10"/>
      <dgm:spPr/>
    </dgm:pt>
    <dgm:pt modelId="{668710A8-14BB-464F-98A5-A4DF213BA552}" type="pres">
      <dgm:prSet presAssocID="{2C66CE69-3630-D349-875F-9EE858B49305}" presName="topConnNode1" presStyleLbl="node1" presStyleIdx="0" presStyleCnt="0"/>
      <dgm:spPr/>
    </dgm:pt>
    <dgm:pt modelId="{D5938AD2-027A-2540-9151-475515C475DC}" type="pres">
      <dgm:prSet presAssocID="{2C66CE69-3630-D349-875F-9EE858B49305}" presName="hierChild2" presStyleCnt="0"/>
      <dgm:spPr/>
    </dgm:pt>
    <dgm:pt modelId="{3317B319-1C14-2845-BD74-A489731C8591}" type="pres">
      <dgm:prSet presAssocID="{9FC9D584-8AFD-5842-8C09-20F26974D5AC}" presName="Name28" presStyleLbl="parChTrans1D2" presStyleIdx="0" presStyleCnt="4"/>
      <dgm:spPr/>
    </dgm:pt>
    <dgm:pt modelId="{FFA1E4D0-F0D5-624B-AAEF-DB1B2C4C26B3}" type="pres">
      <dgm:prSet presAssocID="{DC8CF460-1CE6-F749-9253-BAF397C122EC}" presName="hierRoot2" presStyleCnt="0">
        <dgm:presLayoutVars>
          <dgm:hierBranch val="init"/>
        </dgm:presLayoutVars>
      </dgm:prSet>
      <dgm:spPr/>
    </dgm:pt>
    <dgm:pt modelId="{EE6CE676-92D1-2B47-B1F8-21D0ED11D2F5}" type="pres">
      <dgm:prSet presAssocID="{DC8CF460-1CE6-F749-9253-BAF397C122EC}" presName="rootComposite2" presStyleCnt="0"/>
      <dgm:spPr/>
    </dgm:pt>
    <dgm:pt modelId="{3794E6AC-A0F9-5A48-8691-625059501D11}" type="pres">
      <dgm:prSet presAssocID="{DC8CF460-1CE6-F749-9253-BAF397C122EC}" presName="rootText2" presStyleLbl="alignAcc1" presStyleIdx="0" presStyleCnt="0" custScaleY="168941" custLinFactNeighborX="-1093" custLinFactNeighborY="35850">
        <dgm:presLayoutVars>
          <dgm:chPref val="3"/>
        </dgm:presLayoutVars>
      </dgm:prSet>
      <dgm:spPr/>
    </dgm:pt>
    <dgm:pt modelId="{A23A727F-E800-044A-B526-4C60E1294504}" type="pres">
      <dgm:prSet presAssocID="{DC8CF460-1CE6-F749-9253-BAF397C122EC}" presName="topArc2" presStyleLbl="parChTrans1D1" presStyleIdx="2" presStyleCnt="10"/>
      <dgm:spPr/>
    </dgm:pt>
    <dgm:pt modelId="{FD80F530-B8A2-AC45-97F9-FA9974E30E63}" type="pres">
      <dgm:prSet presAssocID="{DC8CF460-1CE6-F749-9253-BAF397C122EC}" presName="bottomArc2" presStyleLbl="parChTrans1D1" presStyleIdx="3" presStyleCnt="10"/>
      <dgm:spPr/>
    </dgm:pt>
    <dgm:pt modelId="{468257FC-EE4C-8E42-A601-BF068094DF66}" type="pres">
      <dgm:prSet presAssocID="{DC8CF460-1CE6-F749-9253-BAF397C122EC}" presName="topConnNode2" presStyleLbl="node2" presStyleIdx="0" presStyleCnt="0"/>
      <dgm:spPr/>
    </dgm:pt>
    <dgm:pt modelId="{3D4C4059-E105-D24A-A497-D4F3BE241539}" type="pres">
      <dgm:prSet presAssocID="{DC8CF460-1CE6-F749-9253-BAF397C122EC}" presName="hierChild4" presStyleCnt="0"/>
      <dgm:spPr/>
    </dgm:pt>
    <dgm:pt modelId="{E1D085E5-7F03-BC4A-9328-C24A20612091}" type="pres">
      <dgm:prSet presAssocID="{DC8CF460-1CE6-F749-9253-BAF397C122EC}" presName="hierChild5" presStyleCnt="0"/>
      <dgm:spPr/>
    </dgm:pt>
    <dgm:pt modelId="{24372653-51CE-124B-83B6-0DFC34D0B972}" type="pres">
      <dgm:prSet presAssocID="{883247BB-AFE4-6E40-B427-5AB88D68D818}" presName="Name28" presStyleLbl="parChTrans1D2" presStyleIdx="1" presStyleCnt="4"/>
      <dgm:spPr/>
    </dgm:pt>
    <dgm:pt modelId="{200A13DA-B132-AA47-A6B7-3FDBC2E5A44B}" type="pres">
      <dgm:prSet presAssocID="{5EDC5DC3-99BB-0447-9C08-AA2641A0677C}" presName="hierRoot2" presStyleCnt="0">
        <dgm:presLayoutVars>
          <dgm:hierBranch val="init"/>
        </dgm:presLayoutVars>
      </dgm:prSet>
      <dgm:spPr/>
    </dgm:pt>
    <dgm:pt modelId="{5ED849BE-BB04-4A4B-A934-386C733512EB}" type="pres">
      <dgm:prSet presAssocID="{5EDC5DC3-99BB-0447-9C08-AA2641A0677C}" presName="rootComposite2" presStyleCnt="0"/>
      <dgm:spPr/>
    </dgm:pt>
    <dgm:pt modelId="{118A1DA3-DB48-9F46-A7F3-CA5F88442A98}" type="pres">
      <dgm:prSet presAssocID="{5EDC5DC3-99BB-0447-9C08-AA2641A0677C}" presName="rootText2" presStyleLbl="alignAcc1" presStyleIdx="0" presStyleCnt="0" custScaleY="173702">
        <dgm:presLayoutVars>
          <dgm:chPref val="3"/>
        </dgm:presLayoutVars>
      </dgm:prSet>
      <dgm:spPr/>
    </dgm:pt>
    <dgm:pt modelId="{165CF5E5-195F-C54D-8D89-FDBD22733097}" type="pres">
      <dgm:prSet presAssocID="{5EDC5DC3-99BB-0447-9C08-AA2641A0677C}" presName="topArc2" presStyleLbl="parChTrans1D1" presStyleIdx="4" presStyleCnt="10"/>
      <dgm:spPr/>
    </dgm:pt>
    <dgm:pt modelId="{7B6B1036-65BF-4247-958A-28711C5ADCD2}" type="pres">
      <dgm:prSet presAssocID="{5EDC5DC3-99BB-0447-9C08-AA2641A0677C}" presName="bottomArc2" presStyleLbl="parChTrans1D1" presStyleIdx="5" presStyleCnt="10"/>
      <dgm:spPr/>
    </dgm:pt>
    <dgm:pt modelId="{17443413-7A29-7647-A208-3BF077AF0510}" type="pres">
      <dgm:prSet presAssocID="{5EDC5DC3-99BB-0447-9C08-AA2641A0677C}" presName="topConnNode2" presStyleLbl="node2" presStyleIdx="0" presStyleCnt="0"/>
      <dgm:spPr/>
    </dgm:pt>
    <dgm:pt modelId="{954DB162-D0A0-4B47-88D4-74DF2A993301}" type="pres">
      <dgm:prSet presAssocID="{5EDC5DC3-99BB-0447-9C08-AA2641A0677C}" presName="hierChild4" presStyleCnt="0"/>
      <dgm:spPr/>
    </dgm:pt>
    <dgm:pt modelId="{D1439914-CC56-D346-835A-C41FFCE26CB2}" type="pres">
      <dgm:prSet presAssocID="{5EDC5DC3-99BB-0447-9C08-AA2641A0677C}" presName="hierChild5" presStyleCnt="0"/>
      <dgm:spPr/>
    </dgm:pt>
    <dgm:pt modelId="{79E0DD2D-E4F3-AC4E-B441-744DD306CE9A}" type="pres">
      <dgm:prSet presAssocID="{C540FAF0-3C56-7E42-9EFD-54849DB2D1DD}" presName="Name28" presStyleLbl="parChTrans1D2" presStyleIdx="2" presStyleCnt="4"/>
      <dgm:spPr/>
    </dgm:pt>
    <dgm:pt modelId="{850FEAEB-F535-F640-823A-98FEE60D53C2}" type="pres">
      <dgm:prSet presAssocID="{222B42BC-90BE-014C-B12E-E78E53BABBC2}" presName="hierRoot2" presStyleCnt="0">
        <dgm:presLayoutVars>
          <dgm:hierBranch val="init"/>
        </dgm:presLayoutVars>
      </dgm:prSet>
      <dgm:spPr/>
    </dgm:pt>
    <dgm:pt modelId="{47F0BA83-15B7-A54D-A735-A8625023E15B}" type="pres">
      <dgm:prSet presAssocID="{222B42BC-90BE-014C-B12E-E78E53BABBC2}" presName="rootComposite2" presStyleCnt="0"/>
      <dgm:spPr/>
    </dgm:pt>
    <dgm:pt modelId="{C1731064-4DB1-C546-9945-7BCA415C9DCA}" type="pres">
      <dgm:prSet presAssocID="{222B42BC-90BE-014C-B12E-E78E53BABBC2}" presName="rootText2" presStyleLbl="alignAcc1" presStyleIdx="0" presStyleCnt="0" custScaleX="135293" custScaleY="168451">
        <dgm:presLayoutVars>
          <dgm:chPref val="3"/>
        </dgm:presLayoutVars>
      </dgm:prSet>
      <dgm:spPr/>
    </dgm:pt>
    <dgm:pt modelId="{C5C537FD-F318-584B-ABD7-45523F0126F1}" type="pres">
      <dgm:prSet presAssocID="{222B42BC-90BE-014C-B12E-E78E53BABBC2}" presName="topArc2" presStyleLbl="parChTrans1D1" presStyleIdx="6" presStyleCnt="10"/>
      <dgm:spPr/>
    </dgm:pt>
    <dgm:pt modelId="{C8AFC371-65CA-7648-91A5-EF6A50C845AC}" type="pres">
      <dgm:prSet presAssocID="{222B42BC-90BE-014C-B12E-E78E53BABBC2}" presName="bottomArc2" presStyleLbl="parChTrans1D1" presStyleIdx="7" presStyleCnt="10"/>
      <dgm:spPr/>
    </dgm:pt>
    <dgm:pt modelId="{8A041F7F-B53E-AA4C-8637-4F41961393EA}" type="pres">
      <dgm:prSet presAssocID="{222B42BC-90BE-014C-B12E-E78E53BABBC2}" presName="topConnNode2" presStyleLbl="node2" presStyleIdx="0" presStyleCnt="0"/>
      <dgm:spPr/>
    </dgm:pt>
    <dgm:pt modelId="{7A96CB12-ED3D-324A-BDB9-3FEA29A827B9}" type="pres">
      <dgm:prSet presAssocID="{222B42BC-90BE-014C-B12E-E78E53BABBC2}" presName="hierChild4" presStyleCnt="0"/>
      <dgm:spPr/>
    </dgm:pt>
    <dgm:pt modelId="{B2AB9EAC-2EB5-E94E-94F5-8804E885D5C4}" type="pres">
      <dgm:prSet presAssocID="{222B42BC-90BE-014C-B12E-E78E53BABBC2}" presName="hierChild5" presStyleCnt="0"/>
      <dgm:spPr/>
    </dgm:pt>
    <dgm:pt modelId="{BF79BB53-88AA-A84B-9783-32ED25A9806D}" type="pres">
      <dgm:prSet presAssocID="{2C66CE69-3630-D349-875F-9EE858B49305}" presName="hierChild3" presStyleCnt="0"/>
      <dgm:spPr/>
    </dgm:pt>
    <dgm:pt modelId="{42A042D4-DA84-2646-AFCA-ADDED5EEE09C}" type="pres">
      <dgm:prSet presAssocID="{A6EE2643-7790-7948-A40C-798125382A63}" presName="Name101" presStyleLbl="parChTrans1D2" presStyleIdx="3" presStyleCnt="4"/>
      <dgm:spPr/>
    </dgm:pt>
    <dgm:pt modelId="{E51A3B07-83ED-7348-921A-B259EB5ABBE7}" type="pres">
      <dgm:prSet presAssocID="{A432227D-E50A-3742-84DB-10DF906FB5E5}" presName="hierRoot3" presStyleCnt="0">
        <dgm:presLayoutVars>
          <dgm:hierBranch val="init"/>
        </dgm:presLayoutVars>
      </dgm:prSet>
      <dgm:spPr/>
    </dgm:pt>
    <dgm:pt modelId="{84715DF9-34EF-5643-B277-30C3DE8B7663}" type="pres">
      <dgm:prSet presAssocID="{A432227D-E50A-3742-84DB-10DF906FB5E5}" presName="rootComposite3" presStyleCnt="0"/>
      <dgm:spPr/>
    </dgm:pt>
    <dgm:pt modelId="{35BB6E5B-EA9A-564E-84B2-B74B57BE54A6}" type="pres">
      <dgm:prSet presAssocID="{A432227D-E50A-3742-84DB-10DF906FB5E5}" presName="rootText3" presStyleLbl="alignAcc1" presStyleIdx="0" presStyleCnt="0">
        <dgm:presLayoutVars>
          <dgm:chPref val="3"/>
        </dgm:presLayoutVars>
      </dgm:prSet>
      <dgm:spPr/>
    </dgm:pt>
    <dgm:pt modelId="{7FF0CA66-09B7-2844-9663-B26B69485982}" type="pres">
      <dgm:prSet presAssocID="{A432227D-E50A-3742-84DB-10DF906FB5E5}" presName="topArc3" presStyleLbl="parChTrans1D1" presStyleIdx="8" presStyleCnt="10"/>
      <dgm:spPr/>
    </dgm:pt>
    <dgm:pt modelId="{96269765-38F0-3246-8803-FDEDB7462960}" type="pres">
      <dgm:prSet presAssocID="{A432227D-E50A-3742-84DB-10DF906FB5E5}" presName="bottomArc3" presStyleLbl="parChTrans1D1" presStyleIdx="9" presStyleCnt="10"/>
      <dgm:spPr/>
    </dgm:pt>
    <dgm:pt modelId="{90EC91A5-22E7-BF4F-97F6-6D52AE3DA628}" type="pres">
      <dgm:prSet presAssocID="{A432227D-E50A-3742-84DB-10DF906FB5E5}" presName="topConnNode3" presStyleLbl="asst1" presStyleIdx="0" presStyleCnt="0"/>
      <dgm:spPr/>
    </dgm:pt>
    <dgm:pt modelId="{A2E60B2E-FFFC-754B-A4B1-9B49D7096910}" type="pres">
      <dgm:prSet presAssocID="{A432227D-E50A-3742-84DB-10DF906FB5E5}" presName="hierChild6" presStyleCnt="0"/>
      <dgm:spPr/>
    </dgm:pt>
    <dgm:pt modelId="{3DCA2576-B37E-7E4E-A11B-236D9A0B7056}" type="pres">
      <dgm:prSet presAssocID="{A432227D-E50A-3742-84DB-10DF906FB5E5}" presName="hierChild7" presStyleCnt="0"/>
      <dgm:spPr/>
    </dgm:pt>
  </dgm:ptLst>
  <dgm:cxnLst>
    <dgm:cxn modelId="{B290BB13-A89F-E043-B037-F165AEDC9207}" type="presOf" srcId="{5EDC5DC3-99BB-0447-9C08-AA2641A0677C}" destId="{118A1DA3-DB48-9F46-A7F3-CA5F88442A98}" srcOrd="0" destOrd="0" presId="urn:microsoft.com/office/officeart/2008/layout/HalfCircleOrganizationChart"/>
    <dgm:cxn modelId="{E920A21A-FF02-AD46-AA53-EFAA2C335CF1}" type="presOf" srcId="{222B42BC-90BE-014C-B12E-E78E53BABBC2}" destId="{8A041F7F-B53E-AA4C-8637-4F41961393EA}" srcOrd="1" destOrd="0" presId="urn:microsoft.com/office/officeart/2008/layout/HalfCircleOrganizationChart"/>
    <dgm:cxn modelId="{715B1D42-74EF-5842-99C9-652CE243C75D}" srcId="{2C66CE69-3630-D349-875F-9EE858B49305}" destId="{A432227D-E50A-3742-84DB-10DF906FB5E5}" srcOrd="0" destOrd="0" parTransId="{A6EE2643-7790-7948-A40C-798125382A63}" sibTransId="{699EEA23-31B0-1043-A395-484B965F562D}"/>
    <dgm:cxn modelId="{2A11F660-AB3C-784D-A82A-9BC9ABAC8C7B}" type="presOf" srcId="{A6EE2643-7790-7948-A40C-798125382A63}" destId="{42A042D4-DA84-2646-AFCA-ADDED5EEE09C}" srcOrd="0" destOrd="0" presId="urn:microsoft.com/office/officeart/2008/layout/HalfCircleOrganizationChart"/>
    <dgm:cxn modelId="{D944B367-9AFF-3B4A-BE84-B656607069CE}" type="presOf" srcId="{A432227D-E50A-3742-84DB-10DF906FB5E5}" destId="{90EC91A5-22E7-BF4F-97F6-6D52AE3DA628}" srcOrd="1" destOrd="0" presId="urn:microsoft.com/office/officeart/2008/layout/HalfCircleOrganizationChart"/>
    <dgm:cxn modelId="{EECA556B-ADA3-F54C-8A3E-E054A719771B}" type="presOf" srcId="{DC8CF460-1CE6-F749-9253-BAF397C122EC}" destId="{468257FC-EE4C-8E42-A601-BF068094DF66}" srcOrd="1" destOrd="0" presId="urn:microsoft.com/office/officeart/2008/layout/HalfCircleOrganizationChart"/>
    <dgm:cxn modelId="{A4F5956E-F3AA-4944-8E79-E7CF2819DDCE}" type="presOf" srcId="{5EDC5DC3-99BB-0447-9C08-AA2641A0677C}" destId="{17443413-7A29-7647-A208-3BF077AF0510}" srcOrd="1" destOrd="0" presId="urn:microsoft.com/office/officeart/2008/layout/HalfCircleOrganizationChart"/>
    <dgm:cxn modelId="{2A9D088A-501A-DE45-94B2-C9920F1A4698}" srcId="{2C66CE69-3630-D349-875F-9EE858B49305}" destId="{5EDC5DC3-99BB-0447-9C08-AA2641A0677C}" srcOrd="2" destOrd="0" parTransId="{883247BB-AFE4-6E40-B427-5AB88D68D818}" sibTransId="{A4C13DE9-1A53-EA44-8EB9-A64E70BB84E1}"/>
    <dgm:cxn modelId="{68C3FA98-9835-694D-AD1E-0ECE048AF58C}" type="presOf" srcId="{2C66CE69-3630-D349-875F-9EE858B49305}" destId="{668710A8-14BB-464F-98A5-A4DF213BA552}" srcOrd="1" destOrd="0" presId="urn:microsoft.com/office/officeart/2008/layout/HalfCircleOrganizationChart"/>
    <dgm:cxn modelId="{19FCE5A7-1EE0-8242-8AD0-80E88CAE6590}" type="presOf" srcId="{DC8CF460-1CE6-F749-9253-BAF397C122EC}" destId="{3794E6AC-A0F9-5A48-8691-625059501D11}" srcOrd="0" destOrd="0" presId="urn:microsoft.com/office/officeart/2008/layout/HalfCircleOrganizationChart"/>
    <dgm:cxn modelId="{CD336AB1-4B70-7C46-A936-FE85C774B5AD}" srcId="{2C66CE69-3630-D349-875F-9EE858B49305}" destId="{DC8CF460-1CE6-F749-9253-BAF397C122EC}" srcOrd="1" destOrd="0" parTransId="{9FC9D584-8AFD-5842-8C09-20F26974D5AC}" sibTransId="{9E303ED3-C599-4A4E-B868-8FD322B2181F}"/>
    <dgm:cxn modelId="{BFBA32BD-C267-7048-A6F5-0971D70A0330}" type="presOf" srcId="{38DD8C44-D364-B048-8B3F-CAD214D192F7}" destId="{3D176386-05E7-F34E-BF82-3DF13887CC08}" srcOrd="0" destOrd="0" presId="urn:microsoft.com/office/officeart/2008/layout/HalfCircleOrganizationChart"/>
    <dgm:cxn modelId="{F9356CC2-24F6-E142-AA57-B7CBCD7035C2}" type="presOf" srcId="{222B42BC-90BE-014C-B12E-E78E53BABBC2}" destId="{C1731064-4DB1-C546-9945-7BCA415C9DCA}" srcOrd="0" destOrd="0" presId="urn:microsoft.com/office/officeart/2008/layout/HalfCircleOrganizationChart"/>
    <dgm:cxn modelId="{53B072C3-9645-0F43-851B-4F997B17C78E}" type="presOf" srcId="{9FC9D584-8AFD-5842-8C09-20F26974D5AC}" destId="{3317B319-1C14-2845-BD74-A489731C8591}" srcOrd="0" destOrd="0" presId="urn:microsoft.com/office/officeart/2008/layout/HalfCircleOrganizationChart"/>
    <dgm:cxn modelId="{23B1D4CF-0EB1-5A4E-82B1-AD770C10100D}" srcId="{2C66CE69-3630-D349-875F-9EE858B49305}" destId="{222B42BC-90BE-014C-B12E-E78E53BABBC2}" srcOrd="3" destOrd="0" parTransId="{C540FAF0-3C56-7E42-9EFD-54849DB2D1DD}" sibTransId="{57DF7984-DAE3-0240-B40F-D7116FAB2A97}"/>
    <dgm:cxn modelId="{782AEBD0-22D3-D64B-B167-AC0E9790BC90}" type="presOf" srcId="{C540FAF0-3C56-7E42-9EFD-54849DB2D1DD}" destId="{79E0DD2D-E4F3-AC4E-B441-744DD306CE9A}" srcOrd="0" destOrd="0" presId="urn:microsoft.com/office/officeart/2008/layout/HalfCircleOrganizationChart"/>
    <dgm:cxn modelId="{CC6601ED-EB8C-6848-861B-6D65893144C5}" type="presOf" srcId="{A432227D-E50A-3742-84DB-10DF906FB5E5}" destId="{35BB6E5B-EA9A-564E-84B2-B74B57BE54A6}" srcOrd="0" destOrd="0" presId="urn:microsoft.com/office/officeart/2008/layout/HalfCircleOrganizationChart"/>
    <dgm:cxn modelId="{577A47ED-F731-0342-98E3-8F524C2029C4}" srcId="{38DD8C44-D364-B048-8B3F-CAD214D192F7}" destId="{2C66CE69-3630-D349-875F-9EE858B49305}" srcOrd="0" destOrd="0" parTransId="{96333DDA-DB96-B146-B66D-C8085D53E424}" sibTransId="{B5EAE7C7-FC78-0848-9117-D3F941612E09}"/>
    <dgm:cxn modelId="{3298E8EE-D1F5-014E-BB4A-304914C923BB}" type="presOf" srcId="{883247BB-AFE4-6E40-B427-5AB88D68D818}" destId="{24372653-51CE-124B-83B6-0DFC34D0B972}" srcOrd="0" destOrd="0" presId="urn:microsoft.com/office/officeart/2008/layout/HalfCircleOrganizationChart"/>
    <dgm:cxn modelId="{528112FC-3E19-BD44-93A5-9A382090CFCC}" type="presOf" srcId="{2C66CE69-3630-D349-875F-9EE858B49305}" destId="{E2CD0D7B-3A76-3C43-954C-6C57EC6E7903}" srcOrd="0" destOrd="0" presId="urn:microsoft.com/office/officeart/2008/layout/HalfCircleOrganizationChart"/>
    <dgm:cxn modelId="{916FD222-DE6A-604F-9EC0-ABDDC2D8EBD1}" type="presParOf" srcId="{3D176386-05E7-F34E-BF82-3DF13887CC08}" destId="{DDD9427E-90D2-EA47-9E4D-B433BBECDB12}" srcOrd="0" destOrd="0" presId="urn:microsoft.com/office/officeart/2008/layout/HalfCircleOrganizationChart"/>
    <dgm:cxn modelId="{1937F797-AD15-CC44-B66B-F46F5E4CE002}" type="presParOf" srcId="{DDD9427E-90D2-EA47-9E4D-B433BBECDB12}" destId="{3ED6673C-C8D3-754D-B870-EBB3D5500EBE}" srcOrd="0" destOrd="0" presId="urn:microsoft.com/office/officeart/2008/layout/HalfCircleOrganizationChart"/>
    <dgm:cxn modelId="{8E8C6A0F-DC2B-A64F-A0D9-5593CE24C38D}" type="presParOf" srcId="{3ED6673C-C8D3-754D-B870-EBB3D5500EBE}" destId="{E2CD0D7B-3A76-3C43-954C-6C57EC6E7903}" srcOrd="0" destOrd="0" presId="urn:microsoft.com/office/officeart/2008/layout/HalfCircleOrganizationChart"/>
    <dgm:cxn modelId="{9CDFB33D-FEA6-6E49-AB1C-836EFAF0185C}" type="presParOf" srcId="{3ED6673C-C8D3-754D-B870-EBB3D5500EBE}" destId="{0B025A30-5744-F443-88C5-C60D05910E90}" srcOrd="1" destOrd="0" presId="urn:microsoft.com/office/officeart/2008/layout/HalfCircleOrganizationChart"/>
    <dgm:cxn modelId="{8C1C7A4A-DCDD-D643-9A20-21775B5BB49A}" type="presParOf" srcId="{3ED6673C-C8D3-754D-B870-EBB3D5500EBE}" destId="{66EA0E9A-5976-3A4E-A037-51CA573F67AC}" srcOrd="2" destOrd="0" presId="urn:microsoft.com/office/officeart/2008/layout/HalfCircleOrganizationChart"/>
    <dgm:cxn modelId="{4C77F04B-A9FE-DA48-86ED-3B3A59C2A82B}" type="presParOf" srcId="{3ED6673C-C8D3-754D-B870-EBB3D5500EBE}" destId="{668710A8-14BB-464F-98A5-A4DF213BA552}" srcOrd="3" destOrd="0" presId="urn:microsoft.com/office/officeart/2008/layout/HalfCircleOrganizationChart"/>
    <dgm:cxn modelId="{0D163D8C-C2A1-F648-A436-FF9E5F5ACB87}" type="presParOf" srcId="{DDD9427E-90D2-EA47-9E4D-B433BBECDB12}" destId="{D5938AD2-027A-2540-9151-475515C475DC}" srcOrd="1" destOrd="0" presId="urn:microsoft.com/office/officeart/2008/layout/HalfCircleOrganizationChart"/>
    <dgm:cxn modelId="{E11788F9-5775-D94D-AC42-EEC7AA35D195}" type="presParOf" srcId="{D5938AD2-027A-2540-9151-475515C475DC}" destId="{3317B319-1C14-2845-BD74-A489731C8591}" srcOrd="0" destOrd="0" presId="urn:microsoft.com/office/officeart/2008/layout/HalfCircleOrganizationChart"/>
    <dgm:cxn modelId="{D1C13B25-292D-3241-94AD-FA7F18F9BA17}" type="presParOf" srcId="{D5938AD2-027A-2540-9151-475515C475DC}" destId="{FFA1E4D0-F0D5-624B-AAEF-DB1B2C4C26B3}" srcOrd="1" destOrd="0" presId="urn:microsoft.com/office/officeart/2008/layout/HalfCircleOrganizationChart"/>
    <dgm:cxn modelId="{3F78240E-82BC-2240-8846-BBFB1AD3898A}" type="presParOf" srcId="{FFA1E4D0-F0D5-624B-AAEF-DB1B2C4C26B3}" destId="{EE6CE676-92D1-2B47-B1F8-21D0ED11D2F5}" srcOrd="0" destOrd="0" presId="urn:microsoft.com/office/officeart/2008/layout/HalfCircleOrganizationChart"/>
    <dgm:cxn modelId="{AE1E84A2-6A5D-9140-B58C-6A48E92A2AEA}" type="presParOf" srcId="{EE6CE676-92D1-2B47-B1F8-21D0ED11D2F5}" destId="{3794E6AC-A0F9-5A48-8691-625059501D11}" srcOrd="0" destOrd="0" presId="urn:microsoft.com/office/officeart/2008/layout/HalfCircleOrganizationChart"/>
    <dgm:cxn modelId="{757A310F-212F-5347-AD49-4CCA521B36CD}" type="presParOf" srcId="{EE6CE676-92D1-2B47-B1F8-21D0ED11D2F5}" destId="{A23A727F-E800-044A-B526-4C60E1294504}" srcOrd="1" destOrd="0" presId="urn:microsoft.com/office/officeart/2008/layout/HalfCircleOrganizationChart"/>
    <dgm:cxn modelId="{D5FE8BF7-4336-6E44-BF4F-3BB4A911170C}" type="presParOf" srcId="{EE6CE676-92D1-2B47-B1F8-21D0ED11D2F5}" destId="{FD80F530-B8A2-AC45-97F9-FA9974E30E63}" srcOrd="2" destOrd="0" presId="urn:microsoft.com/office/officeart/2008/layout/HalfCircleOrganizationChart"/>
    <dgm:cxn modelId="{9E813745-D036-9F48-899C-024459607F14}" type="presParOf" srcId="{EE6CE676-92D1-2B47-B1F8-21D0ED11D2F5}" destId="{468257FC-EE4C-8E42-A601-BF068094DF66}" srcOrd="3" destOrd="0" presId="urn:microsoft.com/office/officeart/2008/layout/HalfCircleOrganizationChart"/>
    <dgm:cxn modelId="{7706F6BA-4630-4C4A-93E8-EDB563723CF7}" type="presParOf" srcId="{FFA1E4D0-F0D5-624B-AAEF-DB1B2C4C26B3}" destId="{3D4C4059-E105-D24A-A497-D4F3BE241539}" srcOrd="1" destOrd="0" presId="urn:microsoft.com/office/officeart/2008/layout/HalfCircleOrganizationChart"/>
    <dgm:cxn modelId="{9805E64F-C0B5-F24A-A264-D3F423D96E50}" type="presParOf" srcId="{FFA1E4D0-F0D5-624B-AAEF-DB1B2C4C26B3}" destId="{E1D085E5-7F03-BC4A-9328-C24A20612091}" srcOrd="2" destOrd="0" presId="urn:microsoft.com/office/officeart/2008/layout/HalfCircleOrganizationChart"/>
    <dgm:cxn modelId="{609207FE-CF0D-EE40-A24A-79095637BE85}" type="presParOf" srcId="{D5938AD2-027A-2540-9151-475515C475DC}" destId="{24372653-51CE-124B-83B6-0DFC34D0B972}" srcOrd="2" destOrd="0" presId="urn:microsoft.com/office/officeart/2008/layout/HalfCircleOrganizationChart"/>
    <dgm:cxn modelId="{1AD0D6ED-CF6C-C04A-BBE0-5C505F439766}" type="presParOf" srcId="{D5938AD2-027A-2540-9151-475515C475DC}" destId="{200A13DA-B132-AA47-A6B7-3FDBC2E5A44B}" srcOrd="3" destOrd="0" presId="urn:microsoft.com/office/officeart/2008/layout/HalfCircleOrganizationChart"/>
    <dgm:cxn modelId="{B3B026E6-6972-0546-BA48-1739D4CBAC6B}" type="presParOf" srcId="{200A13DA-B132-AA47-A6B7-3FDBC2E5A44B}" destId="{5ED849BE-BB04-4A4B-A934-386C733512EB}" srcOrd="0" destOrd="0" presId="urn:microsoft.com/office/officeart/2008/layout/HalfCircleOrganizationChart"/>
    <dgm:cxn modelId="{4A5A868B-18DE-C343-9C0C-1DC873B70464}" type="presParOf" srcId="{5ED849BE-BB04-4A4B-A934-386C733512EB}" destId="{118A1DA3-DB48-9F46-A7F3-CA5F88442A98}" srcOrd="0" destOrd="0" presId="urn:microsoft.com/office/officeart/2008/layout/HalfCircleOrganizationChart"/>
    <dgm:cxn modelId="{F0CB8F4E-A0BC-564C-A798-351ED9E6783E}" type="presParOf" srcId="{5ED849BE-BB04-4A4B-A934-386C733512EB}" destId="{165CF5E5-195F-C54D-8D89-FDBD22733097}" srcOrd="1" destOrd="0" presId="urn:microsoft.com/office/officeart/2008/layout/HalfCircleOrganizationChart"/>
    <dgm:cxn modelId="{939C5ACA-B744-0B43-BCDB-3CC030A3C378}" type="presParOf" srcId="{5ED849BE-BB04-4A4B-A934-386C733512EB}" destId="{7B6B1036-65BF-4247-958A-28711C5ADCD2}" srcOrd="2" destOrd="0" presId="urn:microsoft.com/office/officeart/2008/layout/HalfCircleOrganizationChart"/>
    <dgm:cxn modelId="{271270B5-2E05-F142-8FAF-9F338F43ADA1}" type="presParOf" srcId="{5ED849BE-BB04-4A4B-A934-386C733512EB}" destId="{17443413-7A29-7647-A208-3BF077AF0510}" srcOrd="3" destOrd="0" presId="urn:microsoft.com/office/officeart/2008/layout/HalfCircleOrganizationChart"/>
    <dgm:cxn modelId="{65344D27-9AA6-094B-BB82-A9D66F685FE7}" type="presParOf" srcId="{200A13DA-B132-AA47-A6B7-3FDBC2E5A44B}" destId="{954DB162-D0A0-4B47-88D4-74DF2A993301}" srcOrd="1" destOrd="0" presId="urn:microsoft.com/office/officeart/2008/layout/HalfCircleOrganizationChart"/>
    <dgm:cxn modelId="{9D33F1B0-5CE4-2A45-94D7-46641E68E234}" type="presParOf" srcId="{200A13DA-B132-AA47-A6B7-3FDBC2E5A44B}" destId="{D1439914-CC56-D346-835A-C41FFCE26CB2}" srcOrd="2" destOrd="0" presId="urn:microsoft.com/office/officeart/2008/layout/HalfCircleOrganizationChart"/>
    <dgm:cxn modelId="{A9E94407-A436-7846-A014-47DDF1AA702D}" type="presParOf" srcId="{D5938AD2-027A-2540-9151-475515C475DC}" destId="{79E0DD2D-E4F3-AC4E-B441-744DD306CE9A}" srcOrd="4" destOrd="0" presId="urn:microsoft.com/office/officeart/2008/layout/HalfCircleOrganizationChart"/>
    <dgm:cxn modelId="{CC48C376-FBB9-9B49-A0DA-271156671EB7}" type="presParOf" srcId="{D5938AD2-027A-2540-9151-475515C475DC}" destId="{850FEAEB-F535-F640-823A-98FEE60D53C2}" srcOrd="5" destOrd="0" presId="urn:microsoft.com/office/officeart/2008/layout/HalfCircleOrganizationChart"/>
    <dgm:cxn modelId="{815F69AA-FA61-884E-9D15-601C432AB000}" type="presParOf" srcId="{850FEAEB-F535-F640-823A-98FEE60D53C2}" destId="{47F0BA83-15B7-A54D-A735-A8625023E15B}" srcOrd="0" destOrd="0" presId="urn:microsoft.com/office/officeart/2008/layout/HalfCircleOrganizationChart"/>
    <dgm:cxn modelId="{248F0C21-896B-F24D-88FD-D2278F6EF637}" type="presParOf" srcId="{47F0BA83-15B7-A54D-A735-A8625023E15B}" destId="{C1731064-4DB1-C546-9945-7BCA415C9DCA}" srcOrd="0" destOrd="0" presId="urn:microsoft.com/office/officeart/2008/layout/HalfCircleOrganizationChart"/>
    <dgm:cxn modelId="{DE123AC4-F29E-394F-85A8-A90F96255583}" type="presParOf" srcId="{47F0BA83-15B7-A54D-A735-A8625023E15B}" destId="{C5C537FD-F318-584B-ABD7-45523F0126F1}" srcOrd="1" destOrd="0" presId="urn:microsoft.com/office/officeart/2008/layout/HalfCircleOrganizationChart"/>
    <dgm:cxn modelId="{449824D6-357D-314D-91A6-9D3C68FF7740}" type="presParOf" srcId="{47F0BA83-15B7-A54D-A735-A8625023E15B}" destId="{C8AFC371-65CA-7648-91A5-EF6A50C845AC}" srcOrd="2" destOrd="0" presId="urn:microsoft.com/office/officeart/2008/layout/HalfCircleOrganizationChart"/>
    <dgm:cxn modelId="{2210AA38-58FF-DC48-9127-E26C5544401C}" type="presParOf" srcId="{47F0BA83-15B7-A54D-A735-A8625023E15B}" destId="{8A041F7F-B53E-AA4C-8637-4F41961393EA}" srcOrd="3" destOrd="0" presId="urn:microsoft.com/office/officeart/2008/layout/HalfCircleOrganizationChart"/>
    <dgm:cxn modelId="{B16F6C50-F590-5641-A2E6-1B202AFFDA55}" type="presParOf" srcId="{850FEAEB-F535-F640-823A-98FEE60D53C2}" destId="{7A96CB12-ED3D-324A-BDB9-3FEA29A827B9}" srcOrd="1" destOrd="0" presId="urn:microsoft.com/office/officeart/2008/layout/HalfCircleOrganizationChart"/>
    <dgm:cxn modelId="{16BBBC42-B8EF-1347-83DF-A19C64C69721}" type="presParOf" srcId="{850FEAEB-F535-F640-823A-98FEE60D53C2}" destId="{B2AB9EAC-2EB5-E94E-94F5-8804E885D5C4}" srcOrd="2" destOrd="0" presId="urn:microsoft.com/office/officeart/2008/layout/HalfCircleOrganizationChart"/>
    <dgm:cxn modelId="{6C2BD3D3-69A9-424B-8197-055EBA3AA4D6}" type="presParOf" srcId="{DDD9427E-90D2-EA47-9E4D-B433BBECDB12}" destId="{BF79BB53-88AA-A84B-9783-32ED25A9806D}" srcOrd="2" destOrd="0" presId="urn:microsoft.com/office/officeart/2008/layout/HalfCircleOrganizationChart"/>
    <dgm:cxn modelId="{F82503A9-C8A4-0D47-A3BE-A43E189220FE}" type="presParOf" srcId="{BF79BB53-88AA-A84B-9783-32ED25A9806D}" destId="{42A042D4-DA84-2646-AFCA-ADDED5EEE09C}" srcOrd="0" destOrd="0" presId="urn:microsoft.com/office/officeart/2008/layout/HalfCircleOrganizationChart"/>
    <dgm:cxn modelId="{3C0FB854-A5FB-114C-8A15-16B6F7FC5E6D}" type="presParOf" srcId="{BF79BB53-88AA-A84B-9783-32ED25A9806D}" destId="{E51A3B07-83ED-7348-921A-B259EB5ABBE7}" srcOrd="1" destOrd="0" presId="urn:microsoft.com/office/officeart/2008/layout/HalfCircleOrganizationChart"/>
    <dgm:cxn modelId="{0AF7645C-8F94-6C49-933C-2AB15460E02C}" type="presParOf" srcId="{E51A3B07-83ED-7348-921A-B259EB5ABBE7}" destId="{84715DF9-34EF-5643-B277-30C3DE8B7663}" srcOrd="0" destOrd="0" presId="urn:microsoft.com/office/officeart/2008/layout/HalfCircleOrganizationChart"/>
    <dgm:cxn modelId="{CA104368-7F22-7048-B988-A1CDD2CDEB8F}" type="presParOf" srcId="{84715DF9-34EF-5643-B277-30C3DE8B7663}" destId="{35BB6E5B-EA9A-564E-84B2-B74B57BE54A6}" srcOrd="0" destOrd="0" presId="urn:microsoft.com/office/officeart/2008/layout/HalfCircleOrganizationChart"/>
    <dgm:cxn modelId="{16BA4684-8439-E540-AF79-4F72456C2368}" type="presParOf" srcId="{84715DF9-34EF-5643-B277-30C3DE8B7663}" destId="{7FF0CA66-09B7-2844-9663-B26B69485982}" srcOrd="1" destOrd="0" presId="urn:microsoft.com/office/officeart/2008/layout/HalfCircleOrganizationChart"/>
    <dgm:cxn modelId="{294551C4-71C3-3643-A4FB-07DF75C6A927}" type="presParOf" srcId="{84715DF9-34EF-5643-B277-30C3DE8B7663}" destId="{96269765-38F0-3246-8803-FDEDB7462960}" srcOrd="2" destOrd="0" presId="urn:microsoft.com/office/officeart/2008/layout/HalfCircleOrganizationChart"/>
    <dgm:cxn modelId="{DFF9BE04-29E9-1247-9AC2-CB7FB5F56383}" type="presParOf" srcId="{84715DF9-34EF-5643-B277-30C3DE8B7663}" destId="{90EC91A5-22E7-BF4F-97F6-6D52AE3DA628}" srcOrd="3" destOrd="0" presId="urn:microsoft.com/office/officeart/2008/layout/HalfCircleOrganizationChart"/>
    <dgm:cxn modelId="{FF19C02B-5EEF-4548-B8A6-FB82555428DE}" type="presParOf" srcId="{E51A3B07-83ED-7348-921A-B259EB5ABBE7}" destId="{A2E60B2E-FFFC-754B-A4B1-9B49D7096910}" srcOrd="1" destOrd="0" presId="urn:microsoft.com/office/officeart/2008/layout/HalfCircleOrganizationChart"/>
    <dgm:cxn modelId="{3AF292C7-7AC3-9341-A69F-5FDA09008F90}" type="presParOf" srcId="{E51A3B07-83ED-7348-921A-B259EB5ABBE7}" destId="{3DCA2576-B37E-7E4E-A11B-236D9A0B7056}" srcOrd="2" destOrd="0" presId="urn:microsoft.com/office/officeart/2008/layout/HalfCircleOrganizationChar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8F7D1525-8461-2042-BD2F-B781B80F8982}" type="doc">
      <dgm:prSet loTypeId="urn:microsoft.com/office/officeart/2008/layout/AscendingPictureAccentProcess" loCatId="" qsTypeId="urn:microsoft.com/office/officeart/2005/8/quickstyle/simple1" qsCatId="simple" csTypeId="urn:microsoft.com/office/officeart/2005/8/colors/accent1_2" csCatId="accent1" phldr="1"/>
      <dgm:spPr/>
      <dgm:t>
        <a:bodyPr/>
        <a:lstStyle/>
        <a:p>
          <a:endParaRPr lang="en-GB"/>
        </a:p>
      </dgm:t>
    </dgm:pt>
    <dgm:pt modelId="{85619F03-3439-DE4F-9B29-28DC238FDE48}">
      <dgm:prSet phldrT="[Text]"/>
      <dgm:spPr/>
      <dgm:t>
        <a:bodyPr/>
        <a:lstStyle/>
        <a:p>
          <a:r>
            <a:rPr lang="ar-SA" dirty="0"/>
            <a:t>ثانياً: عند وجود البنت الصلبية، فلها السدس مع أخت صلبية واحدة، وليس لها شيء مع أكثر من أخت صلبية، في حالة عدم وجود ابن الابن، فإن وجد معها أخ تقاسمت معه باقي الميراث بعد الأخوات </a:t>
          </a:r>
          <a:r>
            <a:rPr lang="ar-SA" dirty="0" err="1"/>
            <a:t>الصلبيات</a:t>
          </a:r>
          <a:r>
            <a:rPr lang="ar-SA" dirty="0"/>
            <a:t> تعصيباً. </a:t>
          </a:r>
          <a:endParaRPr lang="en-GB" dirty="0"/>
        </a:p>
      </dgm:t>
    </dgm:pt>
    <dgm:pt modelId="{9875FE5A-8890-D54C-91F3-CAAB0C35AB3B}" type="parTrans" cxnId="{3E0D0734-13D6-2343-B588-71D146784E65}">
      <dgm:prSet/>
      <dgm:spPr/>
      <dgm:t>
        <a:bodyPr/>
        <a:lstStyle/>
        <a:p>
          <a:endParaRPr lang="en-GB"/>
        </a:p>
      </dgm:t>
    </dgm:pt>
    <dgm:pt modelId="{2AAD418A-702F-D74E-940E-E09A960127EF}" type="sibTrans" cxnId="{3E0D0734-13D6-2343-B588-71D146784E65}">
      <dgm:prSet/>
      <dgm:spPr/>
      <dgm:t>
        <a:bodyPr/>
        <a:lstStyle/>
        <a:p>
          <a:endParaRPr lang="en-GB"/>
        </a:p>
      </dgm:t>
    </dgm:pt>
    <dgm:pt modelId="{95BB707B-CDAA-6B4E-A843-138FBA8C4BED}">
      <dgm:prSet phldrT="[Text]"/>
      <dgm:spPr/>
      <dgm:t>
        <a:bodyPr/>
        <a:lstStyle/>
        <a:p>
          <a:r>
            <a:rPr lang="ar-SA" dirty="0"/>
            <a:t>أولاً: أن تقوم مقام البنت الصلبية عند عدمها، فتأخذ نصيبها وهو النصف عند انفرادها، والثلثين عند اجتماعها مع أخوات لها، وبالتعصيب رجالاً ونساءً عند وجود أخ مذكر لها.</a:t>
          </a:r>
          <a:endParaRPr lang="en-GB" dirty="0"/>
        </a:p>
      </dgm:t>
    </dgm:pt>
    <dgm:pt modelId="{AEBDA14E-BF1A-624C-B968-23678FD2F778}" type="parTrans" cxnId="{17B4D070-89BE-C046-B868-3E6204647A7A}">
      <dgm:prSet/>
      <dgm:spPr/>
      <dgm:t>
        <a:bodyPr/>
        <a:lstStyle/>
        <a:p>
          <a:endParaRPr lang="en-GB"/>
        </a:p>
      </dgm:t>
    </dgm:pt>
    <dgm:pt modelId="{2C4973E1-5E3E-E749-82A6-75392C0A0BE0}" type="sibTrans" cxnId="{17B4D070-89BE-C046-B868-3E6204647A7A}">
      <dgm:prSet/>
      <dgm:spPr/>
      <dgm:t>
        <a:bodyPr/>
        <a:lstStyle/>
        <a:p>
          <a:endParaRPr lang="en-GB"/>
        </a:p>
      </dgm:t>
    </dgm:pt>
    <dgm:pt modelId="{610A731C-001A-5B4B-88F5-C3993EE607B0}" type="pres">
      <dgm:prSet presAssocID="{8F7D1525-8461-2042-BD2F-B781B80F8982}" presName="Name0" presStyleCnt="0">
        <dgm:presLayoutVars>
          <dgm:chMax val="7"/>
          <dgm:chPref val="7"/>
          <dgm:dir/>
        </dgm:presLayoutVars>
      </dgm:prSet>
      <dgm:spPr/>
    </dgm:pt>
    <dgm:pt modelId="{EBAC4730-979E-0A44-9DF1-588308394528}" type="pres">
      <dgm:prSet presAssocID="{8F7D1525-8461-2042-BD2F-B781B80F8982}" presName="dot1" presStyleLbl="alignNode1" presStyleIdx="0" presStyleCnt="10" custScaleX="756966" custScaleY="126472" custLinFactX="-1042463" custLinFactNeighborX="-1100000" custLinFactNeighborY="21318"/>
      <dgm:spPr/>
    </dgm:pt>
    <dgm:pt modelId="{A661503B-0740-884B-ACB7-F2C6BD6D290D}" type="pres">
      <dgm:prSet presAssocID="{8F7D1525-8461-2042-BD2F-B781B80F8982}" presName="dot2" presStyleLbl="alignNode1" presStyleIdx="1" presStyleCnt="10" custLinFactX="-1300000" custLinFactNeighborX="-1303633" custLinFactNeighborY="-21318"/>
      <dgm:spPr/>
    </dgm:pt>
    <dgm:pt modelId="{B8442CD5-E360-AD46-B367-589842FDF854}" type="pres">
      <dgm:prSet presAssocID="{8F7D1525-8461-2042-BD2F-B781B80F8982}" presName="dot3" presStyleLbl="alignNode1" presStyleIdx="2" presStyleCnt="10" custLinFactX="-1400000" custLinFactNeighborX="-1445958" custLinFactNeighborY="-21318"/>
      <dgm:spPr/>
    </dgm:pt>
    <dgm:pt modelId="{C96B47D3-3415-6442-B313-320E38997420}" type="pres">
      <dgm:prSet presAssocID="{8F7D1525-8461-2042-BD2F-B781B80F8982}" presName="dotArrow1" presStyleLbl="alignNode1" presStyleIdx="3" presStyleCnt="10"/>
      <dgm:spPr/>
    </dgm:pt>
    <dgm:pt modelId="{A2521DC2-D470-D942-B45B-EF29FAA21486}" type="pres">
      <dgm:prSet presAssocID="{8F7D1525-8461-2042-BD2F-B781B80F8982}" presName="dotArrow2" presStyleLbl="alignNode1" presStyleIdx="4" presStyleCnt="10"/>
      <dgm:spPr/>
    </dgm:pt>
    <dgm:pt modelId="{0C1939A8-5943-FA4D-97C5-33B0844349A0}" type="pres">
      <dgm:prSet presAssocID="{8F7D1525-8461-2042-BD2F-B781B80F8982}" presName="dotArrow3" presStyleLbl="alignNode1" presStyleIdx="5" presStyleCnt="10"/>
      <dgm:spPr/>
    </dgm:pt>
    <dgm:pt modelId="{490DB5E8-3E37-A540-9F9A-36FA4D821DD3}" type="pres">
      <dgm:prSet presAssocID="{8F7D1525-8461-2042-BD2F-B781B80F8982}" presName="dotArrow4" presStyleLbl="alignNode1" presStyleIdx="6" presStyleCnt="10"/>
      <dgm:spPr/>
    </dgm:pt>
    <dgm:pt modelId="{526E8C71-A3DF-A34B-902B-BF5C8D3BB553}" type="pres">
      <dgm:prSet presAssocID="{8F7D1525-8461-2042-BD2F-B781B80F8982}" presName="dotArrow5" presStyleLbl="alignNode1" presStyleIdx="7" presStyleCnt="10"/>
      <dgm:spPr/>
    </dgm:pt>
    <dgm:pt modelId="{DDD1F86E-2B59-5F4F-88B6-C75E1EE2C69D}" type="pres">
      <dgm:prSet presAssocID="{8F7D1525-8461-2042-BD2F-B781B80F8982}" presName="dotArrow6" presStyleLbl="alignNode1" presStyleIdx="8" presStyleCnt="10"/>
      <dgm:spPr/>
    </dgm:pt>
    <dgm:pt modelId="{C9343BF6-45E7-0E49-9A85-23485D7841BE}" type="pres">
      <dgm:prSet presAssocID="{8F7D1525-8461-2042-BD2F-B781B80F8982}" presName="dotArrow7" presStyleLbl="alignNode1" presStyleIdx="9" presStyleCnt="10"/>
      <dgm:spPr/>
    </dgm:pt>
    <dgm:pt modelId="{F201EB2F-699E-6446-8832-5FB72E50D853}" type="pres">
      <dgm:prSet presAssocID="{85619F03-3439-DE4F-9B29-28DC238FDE48}" presName="parTx1" presStyleLbl="node1" presStyleIdx="0" presStyleCnt="2" custScaleX="382749" custScaleY="206989" custLinFactNeighborX="-403" custLinFactNeighborY="17702"/>
      <dgm:spPr/>
    </dgm:pt>
    <dgm:pt modelId="{AB747F82-E55D-D643-AC2B-9C18C9C234E1}" type="pres">
      <dgm:prSet presAssocID="{2AAD418A-702F-D74E-940E-E09A960127EF}" presName="picture1" presStyleCnt="0"/>
      <dgm:spPr/>
    </dgm:pt>
    <dgm:pt modelId="{5FAD22EC-C831-3D43-97F8-940A675AA8AB}" type="pres">
      <dgm:prSet presAssocID="{2AAD418A-702F-D74E-940E-E09A960127EF}" presName="imageRepeatNode" presStyleLbl="fgImgPlace1" presStyleIdx="0" presStyleCnt="2" custLinFactX="-100000" custLinFactNeighborX="-181064" custLinFactNeighborY="-12588"/>
      <dgm:spPr/>
    </dgm:pt>
    <dgm:pt modelId="{309AB6BD-7D99-5646-A943-04810902E8C5}" type="pres">
      <dgm:prSet presAssocID="{95BB707B-CDAA-6B4E-A843-138FBA8C4BED}" presName="parTx2" presStyleLbl="node1" presStyleIdx="1" presStyleCnt="2" custScaleX="440443" custScaleY="159851" custLinFactNeighborX="18286" custLinFactNeighborY="-75400"/>
      <dgm:spPr/>
    </dgm:pt>
    <dgm:pt modelId="{CB2819D2-7D33-9248-8E8E-7E2DB59CE87C}" type="pres">
      <dgm:prSet presAssocID="{2C4973E1-5E3E-E749-82A6-75392C0A0BE0}" presName="picture2" presStyleCnt="0"/>
      <dgm:spPr/>
    </dgm:pt>
    <dgm:pt modelId="{86A97EFC-4CE6-D243-9EF1-CBD9482F57DA}" type="pres">
      <dgm:prSet presAssocID="{2C4973E1-5E3E-E749-82A6-75392C0A0BE0}" presName="imageRepeatNode" presStyleLbl="fgImgPlace1" presStyleIdx="1" presStyleCnt="2" custLinFactX="-121778" custLinFactNeighborX="-200000" custLinFactNeighborY="-49433"/>
      <dgm:spPr/>
    </dgm:pt>
  </dgm:ptLst>
  <dgm:cxnLst>
    <dgm:cxn modelId="{3A17F904-8C8C-524E-8976-459828F5F711}" type="presOf" srcId="{8F7D1525-8461-2042-BD2F-B781B80F8982}" destId="{610A731C-001A-5B4B-88F5-C3993EE607B0}" srcOrd="0" destOrd="0" presId="urn:microsoft.com/office/officeart/2008/layout/AscendingPictureAccentProcess"/>
    <dgm:cxn modelId="{3E0D0734-13D6-2343-B588-71D146784E65}" srcId="{8F7D1525-8461-2042-BD2F-B781B80F8982}" destId="{85619F03-3439-DE4F-9B29-28DC238FDE48}" srcOrd="0" destOrd="0" parTransId="{9875FE5A-8890-D54C-91F3-CAAB0C35AB3B}" sibTransId="{2AAD418A-702F-D74E-940E-E09A960127EF}"/>
    <dgm:cxn modelId="{17B4D070-89BE-C046-B868-3E6204647A7A}" srcId="{8F7D1525-8461-2042-BD2F-B781B80F8982}" destId="{95BB707B-CDAA-6B4E-A843-138FBA8C4BED}" srcOrd="1" destOrd="0" parTransId="{AEBDA14E-BF1A-624C-B968-23678FD2F778}" sibTransId="{2C4973E1-5E3E-E749-82A6-75392C0A0BE0}"/>
    <dgm:cxn modelId="{F1D7277C-524F-B54A-B615-81AA92F548DF}" type="presOf" srcId="{85619F03-3439-DE4F-9B29-28DC238FDE48}" destId="{F201EB2F-699E-6446-8832-5FB72E50D853}" srcOrd="0" destOrd="0" presId="urn:microsoft.com/office/officeart/2008/layout/AscendingPictureAccentProcess"/>
    <dgm:cxn modelId="{66AE3280-4A7F-1E4F-B37F-A9249C1583B4}" type="presOf" srcId="{2AAD418A-702F-D74E-940E-E09A960127EF}" destId="{5FAD22EC-C831-3D43-97F8-940A675AA8AB}" srcOrd="0" destOrd="0" presId="urn:microsoft.com/office/officeart/2008/layout/AscendingPictureAccentProcess"/>
    <dgm:cxn modelId="{04980987-2DB1-064D-B9F8-783F2E25BC7A}" type="presOf" srcId="{95BB707B-CDAA-6B4E-A843-138FBA8C4BED}" destId="{309AB6BD-7D99-5646-A943-04810902E8C5}" srcOrd="0" destOrd="0" presId="urn:microsoft.com/office/officeart/2008/layout/AscendingPictureAccentProcess"/>
    <dgm:cxn modelId="{06FEA0CA-80D4-904E-8768-52A4A13DDAED}" type="presOf" srcId="{2C4973E1-5E3E-E749-82A6-75392C0A0BE0}" destId="{86A97EFC-4CE6-D243-9EF1-CBD9482F57DA}" srcOrd="0" destOrd="0" presId="urn:microsoft.com/office/officeart/2008/layout/AscendingPictureAccentProcess"/>
    <dgm:cxn modelId="{257BDC71-62A2-AE4F-AFFC-83DF97D17AA7}" type="presParOf" srcId="{610A731C-001A-5B4B-88F5-C3993EE607B0}" destId="{EBAC4730-979E-0A44-9DF1-588308394528}" srcOrd="0" destOrd="0" presId="urn:microsoft.com/office/officeart/2008/layout/AscendingPictureAccentProcess"/>
    <dgm:cxn modelId="{20045AE7-ABD8-174B-90D6-C0C34D380729}" type="presParOf" srcId="{610A731C-001A-5B4B-88F5-C3993EE607B0}" destId="{A661503B-0740-884B-ACB7-F2C6BD6D290D}" srcOrd="1" destOrd="0" presId="urn:microsoft.com/office/officeart/2008/layout/AscendingPictureAccentProcess"/>
    <dgm:cxn modelId="{10899DFC-3B5D-DF4C-8925-D7018D4F642B}" type="presParOf" srcId="{610A731C-001A-5B4B-88F5-C3993EE607B0}" destId="{B8442CD5-E360-AD46-B367-589842FDF854}" srcOrd="2" destOrd="0" presId="urn:microsoft.com/office/officeart/2008/layout/AscendingPictureAccentProcess"/>
    <dgm:cxn modelId="{F98C6C97-75C3-6B41-8E3B-A11528817B87}" type="presParOf" srcId="{610A731C-001A-5B4B-88F5-C3993EE607B0}" destId="{C96B47D3-3415-6442-B313-320E38997420}" srcOrd="3" destOrd="0" presId="urn:microsoft.com/office/officeart/2008/layout/AscendingPictureAccentProcess"/>
    <dgm:cxn modelId="{957E974A-7970-A648-875B-DC7F7632FEE5}" type="presParOf" srcId="{610A731C-001A-5B4B-88F5-C3993EE607B0}" destId="{A2521DC2-D470-D942-B45B-EF29FAA21486}" srcOrd="4" destOrd="0" presId="urn:microsoft.com/office/officeart/2008/layout/AscendingPictureAccentProcess"/>
    <dgm:cxn modelId="{6FC458C4-369A-1843-A01B-556CBC069371}" type="presParOf" srcId="{610A731C-001A-5B4B-88F5-C3993EE607B0}" destId="{0C1939A8-5943-FA4D-97C5-33B0844349A0}" srcOrd="5" destOrd="0" presId="urn:microsoft.com/office/officeart/2008/layout/AscendingPictureAccentProcess"/>
    <dgm:cxn modelId="{F42A7653-7531-C54A-BAFE-424B50158B95}" type="presParOf" srcId="{610A731C-001A-5B4B-88F5-C3993EE607B0}" destId="{490DB5E8-3E37-A540-9F9A-36FA4D821DD3}" srcOrd="6" destOrd="0" presId="urn:microsoft.com/office/officeart/2008/layout/AscendingPictureAccentProcess"/>
    <dgm:cxn modelId="{4645F48B-28E8-964F-BF05-67D046F1D266}" type="presParOf" srcId="{610A731C-001A-5B4B-88F5-C3993EE607B0}" destId="{526E8C71-A3DF-A34B-902B-BF5C8D3BB553}" srcOrd="7" destOrd="0" presId="urn:microsoft.com/office/officeart/2008/layout/AscendingPictureAccentProcess"/>
    <dgm:cxn modelId="{51FC422C-71D0-F54B-BA78-7276B5E89BD9}" type="presParOf" srcId="{610A731C-001A-5B4B-88F5-C3993EE607B0}" destId="{DDD1F86E-2B59-5F4F-88B6-C75E1EE2C69D}" srcOrd="8" destOrd="0" presId="urn:microsoft.com/office/officeart/2008/layout/AscendingPictureAccentProcess"/>
    <dgm:cxn modelId="{07EF8747-E916-5F4F-B4CB-3A76C88B1B15}" type="presParOf" srcId="{610A731C-001A-5B4B-88F5-C3993EE607B0}" destId="{C9343BF6-45E7-0E49-9A85-23485D7841BE}" srcOrd="9" destOrd="0" presId="urn:microsoft.com/office/officeart/2008/layout/AscendingPictureAccentProcess"/>
    <dgm:cxn modelId="{B3D3368A-7245-644F-B78C-D7F6E5ED6C59}" type="presParOf" srcId="{610A731C-001A-5B4B-88F5-C3993EE607B0}" destId="{F201EB2F-699E-6446-8832-5FB72E50D853}" srcOrd="10" destOrd="0" presId="urn:microsoft.com/office/officeart/2008/layout/AscendingPictureAccentProcess"/>
    <dgm:cxn modelId="{A985BC0F-6C79-1244-935C-242425954167}" type="presParOf" srcId="{610A731C-001A-5B4B-88F5-C3993EE607B0}" destId="{AB747F82-E55D-D643-AC2B-9C18C9C234E1}" srcOrd="11" destOrd="0" presId="urn:microsoft.com/office/officeart/2008/layout/AscendingPictureAccentProcess"/>
    <dgm:cxn modelId="{7D738AC7-278F-D443-BDBC-AEB3782E4DC4}" type="presParOf" srcId="{AB747F82-E55D-D643-AC2B-9C18C9C234E1}" destId="{5FAD22EC-C831-3D43-97F8-940A675AA8AB}" srcOrd="0" destOrd="0" presId="urn:microsoft.com/office/officeart/2008/layout/AscendingPictureAccentProcess"/>
    <dgm:cxn modelId="{F43945D5-F42B-834C-B708-DAF09474850D}" type="presParOf" srcId="{610A731C-001A-5B4B-88F5-C3993EE607B0}" destId="{309AB6BD-7D99-5646-A943-04810902E8C5}" srcOrd="12" destOrd="0" presId="urn:microsoft.com/office/officeart/2008/layout/AscendingPictureAccentProcess"/>
    <dgm:cxn modelId="{8D66A0E1-381B-0347-8C5B-14F14443701C}" type="presParOf" srcId="{610A731C-001A-5B4B-88F5-C3993EE607B0}" destId="{CB2819D2-7D33-9248-8E8E-7E2DB59CE87C}" srcOrd="13" destOrd="0" presId="urn:microsoft.com/office/officeart/2008/layout/AscendingPictureAccentProcess"/>
    <dgm:cxn modelId="{9B646C2F-5278-584E-8258-6834EE3CAAC2}" type="presParOf" srcId="{CB2819D2-7D33-9248-8E8E-7E2DB59CE87C}" destId="{86A97EFC-4CE6-D243-9EF1-CBD9482F57DA}" srcOrd="0" destOrd="0" presId="urn:microsoft.com/office/officeart/2008/layout/AscendingPictureAccent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3CB7C087-07C2-EE4E-B70D-E1F8EA908F66}" type="doc">
      <dgm:prSet loTypeId="urn:microsoft.com/office/officeart/2008/layout/HalfCircleOrganizationChart" loCatId="" qsTypeId="urn:microsoft.com/office/officeart/2005/8/quickstyle/simple1" qsCatId="simple" csTypeId="urn:microsoft.com/office/officeart/2005/8/colors/accent1_2" csCatId="accent1" phldr="1"/>
      <dgm:spPr/>
      <dgm:t>
        <a:bodyPr/>
        <a:lstStyle/>
        <a:p>
          <a:endParaRPr lang="en-GB"/>
        </a:p>
      </dgm:t>
    </dgm:pt>
    <dgm:pt modelId="{4E961928-7CF6-5040-B3BA-48829375BEA7}">
      <dgm:prSet phldrT="[Text]"/>
      <dgm:spPr/>
      <dgm:t>
        <a:bodyPr/>
        <a:lstStyle/>
        <a:p>
          <a:pPr rtl="1"/>
          <a:r>
            <a:rPr lang="ar-SA" dirty="0"/>
            <a:t>الأخوات الشقيقات</a:t>
          </a:r>
          <a:endParaRPr lang="en-GB" dirty="0"/>
        </a:p>
      </dgm:t>
    </dgm:pt>
    <dgm:pt modelId="{018F4412-6A3A-654E-963E-363C913AE8DA}" type="parTrans" cxnId="{9ADCBBA4-268C-2149-B281-0EFA4E6C34DC}">
      <dgm:prSet/>
      <dgm:spPr/>
      <dgm:t>
        <a:bodyPr/>
        <a:lstStyle/>
        <a:p>
          <a:endParaRPr lang="en-GB"/>
        </a:p>
      </dgm:t>
    </dgm:pt>
    <dgm:pt modelId="{0EE3D8E0-9CA5-B044-96A3-022F6B961AAE}" type="sibTrans" cxnId="{9ADCBBA4-268C-2149-B281-0EFA4E6C34DC}">
      <dgm:prSet/>
      <dgm:spPr/>
      <dgm:t>
        <a:bodyPr/>
        <a:lstStyle/>
        <a:p>
          <a:endParaRPr lang="en-GB"/>
        </a:p>
      </dgm:t>
    </dgm:pt>
    <dgm:pt modelId="{7CDD3C55-CD9B-F344-8908-79F70E9228C3}" type="asst">
      <dgm:prSet phldrT="[Text]"/>
      <dgm:spPr/>
      <dgm:t>
        <a:bodyPr/>
        <a:lstStyle/>
        <a:p>
          <a:pPr rtl="1"/>
          <a:r>
            <a:rPr lang="ar-SA" dirty="0"/>
            <a:t>ثلاثة حالات</a:t>
          </a:r>
          <a:endParaRPr lang="en-GB" dirty="0"/>
        </a:p>
      </dgm:t>
    </dgm:pt>
    <dgm:pt modelId="{93DA5EDB-B2AB-D043-AF9B-1CCFE628D4EE}" type="parTrans" cxnId="{C8472EAB-A821-2642-AE75-3BD5922CD729}">
      <dgm:prSet/>
      <dgm:spPr/>
      <dgm:t>
        <a:bodyPr/>
        <a:lstStyle/>
        <a:p>
          <a:endParaRPr lang="en-GB"/>
        </a:p>
      </dgm:t>
    </dgm:pt>
    <dgm:pt modelId="{F3C2C293-6E98-4D45-BED7-E155E630D05D}" type="sibTrans" cxnId="{C8472EAB-A821-2642-AE75-3BD5922CD729}">
      <dgm:prSet/>
      <dgm:spPr/>
      <dgm:t>
        <a:bodyPr/>
        <a:lstStyle/>
        <a:p>
          <a:endParaRPr lang="en-GB"/>
        </a:p>
      </dgm:t>
    </dgm:pt>
    <dgm:pt modelId="{932DE3EC-C824-B148-85BA-485B4D5B01B3}">
      <dgm:prSet phldrT="[Text]"/>
      <dgm:spPr/>
      <dgm:t>
        <a:bodyPr/>
        <a:lstStyle/>
        <a:p>
          <a:r>
            <a:rPr lang="ar-SA" dirty="0"/>
            <a:t>ثالثاً: إذا ترك المتوفى ابنة أو بنات، تأخذ البنات </a:t>
          </a:r>
          <a:r>
            <a:rPr lang="ar-SA" dirty="0" err="1"/>
            <a:t>الصلبيات</a:t>
          </a:r>
          <a:r>
            <a:rPr lang="ar-SA" dirty="0"/>
            <a:t> حصصهن فرضاً، ويرث الأخوة تعصيباً المتبقي بوجود الأخ الشقيق</a:t>
          </a:r>
          <a:endParaRPr lang="en-GB" dirty="0"/>
        </a:p>
      </dgm:t>
    </dgm:pt>
    <dgm:pt modelId="{F6050AF5-8E74-364B-B756-94EDA8250462}" type="parTrans" cxnId="{7F69B5F1-A52C-A74C-9B19-E94F7F8C06CA}">
      <dgm:prSet/>
      <dgm:spPr/>
      <dgm:t>
        <a:bodyPr/>
        <a:lstStyle/>
        <a:p>
          <a:endParaRPr lang="en-GB"/>
        </a:p>
      </dgm:t>
    </dgm:pt>
    <dgm:pt modelId="{AC32E22B-470A-F241-B4E0-2D67F93C7A89}" type="sibTrans" cxnId="{7F69B5F1-A52C-A74C-9B19-E94F7F8C06CA}">
      <dgm:prSet/>
      <dgm:spPr/>
      <dgm:t>
        <a:bodyPr/>
        <a:lstStyle/>
        <a:p>
          <a:endParaRPr lang="en-GB"/>
        </a:p>
      </dgm:t>
    </dgm:pt>
    <dgm:pt modelId="{630C1B20-8B64-394C-BA46-9FEBA74219D7}">
      <dgm:prSet phldrT="[Text]" custT="1"/>
      <dgm:spPr/>
      <dgm:t>
        <a:bodyPr/>
        <a:lstStyle/>
        <a:p>
          <a:r>
            <a:rPr lang="ar-SA" sz="2000" dirty="0"/>
            <a:t>ثانياً: في حالة وجود أخ شقيق للمتوفى يتقاسمن بالتعصيب للذكر مثل حظ الانثيين</a:t>
          </a:r>
          <a:endParaRPr lang="en-GB" sz="2000" dirty="0"/>
        </a:p>
      </dgm:t>
    </dgm:pt>
    <dgm:pt modelId="{19C1D1F1-B61C-9F46-8A10-B837FB7C2CA2}" type="parTrans" cxnId="{B2B99A7A-FD87-C245-B637-24111B29D6E5}">
      <dgm:prSet/>
      <dgm:spPr/>
      <dgm:t>
        <a:bodyPr/>
        <a:lstStyle/>
        <a:p>
          <a:endParaRPr lang="en-GB"/>
        </a:p>
      </dgm:t>
    </dgm:pt>
    <dgm:pt modelId="{2484562A-153B-B54E-978A-05CB0ACD47AC}" type="sibTrans" cxnId="{B2B99A7A-FD87-C245-B637-24111B29D6E5}">
      <dgm:prSet/>
      <dgm:spPr/>
      <dgm:t>
        <a:bodyPr/>
        <a:lstStyle/>
        <a:p>
          <a:endParaRPr lang="en-GB"/>
        </a:p>
      </dgm:t>
    </dgm:pt>
    <dgm:pt modelId="{217E9925-EE4A-E341-8CA6-C065702CE20B}">
      <dgm:prSet phldrT="[Text]" custT="1"/>
      <dgm:spPr/>
      <dgm:t>
        <a:bodyPr/>
        <a:lstStyle/>
        <a:p>
          <a:r>
            <a:rPr lang="ar-SA" sz="2000" dirty="0"/>
            <a:t>أولاً: في حالة عدم الأخ الشقيق تأخذ لوحدها النصف، ولهن الثلثان إذا اجتمعتا</a:t>
          </a:r>
          <a:endParaRPr lang="en-GB" sz="2000" b="1" dirty="0"/>
        </a:p>
      </dgm:t>
    </dgm:pt>
    <dgm:pt modelId="{87D6BC2B-99FD-BE45-90EE-31696079E6CE}" type="parTrans" cxnId="{0529547F-77EC-BD4B-AF98-F83A4CD63145}">
      <dgm:prSet/>
      <dgm:spPr/>
      <dgm:t>
        <a:bodyPr/>
        <a:lstStyle/>
        <a:p>
          <a:endParaRPr lang="en-GB"/>
        </a:p>
      </dgm:t>
    </dgm:pt>
    <dgm:pt modelId="{4003D385-274A-AC4A-855A-33A3C6597BF0}" type="sibTrans" cxnId="{0529547F-77EC-BD4B-AF98-F83A4CD63145}">
      <dgm:prSet/>
      <dgm:spPr/>
      <dgm:t>
        <a:bodyPr/>
        <a:lstStyle/>
        <a:p>
          <a:endParaRPr lang="en-GB"/>
        </a:p>
      </dgm:t>
    </dgm:pt>
    <dgm:pt modelId="{C6392726-28F6-C24E-96F0-48AD60FB09DB}" type="pres">
      <dgm:prSet presAssocID="{3CB7C087-07C2-EE4E-B70D-E1F8EA908F66}" presName="Name0" presStyleCnt="0">
        <dgm:presLayoutVars>
          <dgm:orgChart val="1"/>
          <dgm:chPref val="1"/>
          <dgm:dir/>
          <dgm:animOne val="branch"/>
          <dgm:animLvl val="lvl"/>
          <dgm:resizeHandles/>
        </dgm:presLayoutVars>
      </dgm:prSet>
      <dgm:spPr/>
    </dgm:pt>
    <dgm:pt modelId="{813470F9-6004-CB40-BD67-8C8C4122FD95}" type="pres">
      <dgm:prSet presAssocID="{4E961928-7CF6-5040-B3BA-48829375BEA7}" presName="hierRoot1" presStyleCnt="0">
        <dgm:presLayoutVars>
          <dgm:hierBranch val="init"/>
        </dgm:presLayoutVars>
      </dgm:prSet>
      <dgm:spPr/>
    </dgm:pt>
    <dgm:pt modelId="{AA29ED65-6EF7-3F47-91AD-1DAEFF9CD2D2}" type="pres">
      <dgm:prSet presAssocID="{4E961928-7CF6-5040-B3BA-48829375BEA7}" presName="rootComposite1" presStyleCnt="0"/>
      <dgm:spPr/>
    </dgm:pt>
    <dgm:pt modelId="{65AB03FA-761C-444A-8E66-2C31594C284B}" type="pres">
      <dgm:prSet presAssocID="{4E961928-7CF6-5040-B3BA-48829375BEA7}" presName="rootText1" presStyleLbl="alignAcc1" presStyleIdx="0" presStyleCnt="0">
        <dgm:presLayoutVars>
          <dgm:chPref val="3"/>
        </dgm:presLayoutVars>
      </dgm:prSet>
      <dgm:spPr/>
    </dgm:pt>
    <dgm:pt modelId="{E61C20AB-01AF-DE42-A2A1-9377CEA2C4E6}" type="pres">
      <dgm:prSet presAssocID="{4E961928-7CF6-5040-B3BA-48829375BEA7}" presName="topArc1" presStyleLbl="parChTrans1D1" presStyleIdx="0" presStyleCnt="10"/>
      <dgm:spPr/>
    </dgm:pt>
    <dgm:pt modelId="{1B42CDCB-B6B7-514C-89AD-90EEEF02656F}" type="pres">
      <dgm:prSet presAssocID="{4E961928-7CF6-5040-B3BA-48829375BEA7}" presName="bottomArc1" presStyleLbl="parChTrans1D1" presStyleIdx="1" presStyleCnt="10"/>
      <dgm:spPr/>
    </dgm:pt>
    <dgm:pt modelId="{FFDE75B7-4A58-EB4B-AA83-5CC210091142}" type="pres">
      <dgm:prSet presAssocID="{4E961928-7CF6-5040-B3BA-48829375BEA7}" presName="topConnNode1" presStyleLbl="node1" presStyleIdx="0" presStyleCnt="0"/>
      <dgm:spPr/>
    </dgm:pt>
    <dgm:pt modelId="{D4060734-FB25-FF42-8BC1-2BE11DAB2B0E}" type="pres">
      <dgm:prSet presAssocID="{4E961928-7CF6-5040-B3BA-48829375BEA7}" presName="hierChild2" presStyleCnt="0"/>
      <dgm:spPr/>
    </dgm:pt>
    <dgm:pt modelId="{B9A999AF-2347-704B-83D9-E0C28CEE1693}" type="pres">
      <dgm:prSet presAssocID="{F6050AF5-8E74-364B-B756-94EDA8250462}" presName="Name28" presStyleLbl="parChTrans1D2" presStyleIdx="0" presStyleCnt="4"/>
      <dgm:spPr/>
    </dgm:pt>
    <dgm:pt modelId="{5A05359D-AEDD-C145-A12B-10218E3F9AD9}" type="pres">
      <dgm:prSet presAssocID="{932DE3EC-C824-B148-85BA-485B4D5B01B3}" presName="hierRoot2" presStyleCnt="0">
        <dgm:presLayoutVars>
          <dgm:hierBranch val="init"/>
        </dgm:presLayoutVars>
      </dgm:prSet>
      <dgm:spPr/>
    </dgm:pt>
    <dgm:pt modelId="{57BCFDA2-F808-6C46-A8D6-0AA5227F7B2F}" type="pres">
      <dgm:prSet presAssocID="{932DE3EC-C824-B148-85BA-485B4D5B01B3}" presName="rootComposite2" presStyleCnt="0"/>
      <dgm:spPr/>
    </dgm:pt>
    <dgm:pt modelId="{83F22A44-9570-3142-ABBB-0CF2A40CF56F}" type="pres">
      <dgm:prSet presAssocID="{932DE3EC-C824-B148-85BA-485B4D5B01B3}" presName="rootText2" presStyleLbl="alignAcc1" presStyleIdx="0" presStyleCnt="0" custScaleX="148823" custScaleY="197853" custLinFactNeighborX="-20882">
        <dgm:presLayoutVars>
          <dgm:chPref val="3"/>
        </dgm:presLayoutVars>
      </dgm:prSet>
      <dgm:spPr/>
    </dgm:pt>
    <dgm:pt modelId="{EBD7BBBA-33DA-544E-8C42-B68BEE6CC8CE}" type="pres">
      <dgm:prSet presAssocID="{932DE3EC-C824-B148-85BA-485B4D5B01B3}" presName="topArc2" presStyleLbl="parChTrans1D1" presStyleIdx="2" presStyleCnt="10"/>
      <dgm:spPr/>
    </dgm:pt>
    <dgm:pt modelId="{FDCE88A4-F1C1-F748-B47F-F74CF1C10516}" type="pres">
      <dgm:prSet presAssocID="{932DE3EC-C824-B148-85BA-485B4D5B01B3}" presName="bottomArc2" presStyleLbl="parChTrans1D1" presStyleIdx="3" presStyleCnt="10"/>
      <dgm:spPr/>
    </dgm:pt>
    <dgm:pt modelId="{CE1F16A1-788C-AC43-9BE1-169505FF8811}" type="pres">
      <dgm:prSet presAssocID="{932DE3EC-C824-B148-85BA-485B4D5B01B3}" presName="topConnNode2" presStyleLbl="node2" presStyleIdx="0" presStyleCnt="0"/>
      <dgm:spPr/>
    </dgm:pt>
    <dgm:pt modelId="{C1F925E3-B108-5A43-84FC-19D538BAA104}" type="pres">
      <dgm:prSet presAssocID="{932DE3EC-C824-B148-85BA-485B4D5B01B3}" presName="hierChild4" presStyleCnt="0"/>
      <dgm:spPr/>
    </dgm:pt>
    <dgm:pt modelId="{CA697F9A-6273-2C4E-B4D8-F9DA648C7280}" type="pres">
      <dgm:prSet presAssocID="{932DE3EC-C824-B148-85BA-485B4D5B01B3}" presName="hierChild5" presStyleCnt="0"/>
      <dgm:spPr/>
    </dgm:pt>
    <dgm:pt modelId="{B19AA4E1-1D22-6741-9FFB-C73AF3C17A76}" type="pres">
      <dgm:prSet presAssocID="{19C1D1F1-B61C-9F46-8A10-B837FB7C2CA2}" presName="Name28" presStyleLbl="parChTrans1D2" presStyleIdx="1" presStyleCnt="4"/>
      <dgm:spPr/>
    </dgm:pt>
    <dgm:pt modelId="{A6CF8392-7937-244B-999B-BFD558952A46}" type="pres">
      <dgm:prSet presAssocID="{630C1B20-8B64-394C-BA46-9FEBA74219D7}" presName="hierRoot2" presStyleCnt="0">
        <dgm:presLayoutVars>
          <dgm:hierBranch val="init"/>
        </dgm:presLayoutVars>
      </dgm:prSet>
      <dgm:spPr/>
    </dgm:pt>
    <dgm:pt modelId="{3B35BE56-F25F-FB44-9C54-B7201B0D8140}" type="pres">
      <dgm:prSet presAssocID="{630C1B20-8B64-394C-BA46-9FEBA74219D7}" presName="rootComposite2" presStyleCnt="0"/>
      <dgm:spPr/>
    </dgm:pt>
    <dgm:pt modelId="{9313328E-5AAD-724C-A4CC-3D8B400D618A}" type="pres">
      <dgm:prSet presAssocID="{630C1B20-8B64-394C-BA46-9FEBA74219D7}" presName="rootText2" presStyleLbl="alignAcc1" presStyleIdx="0" presStyleCnt="0" custScaleX="122387" custScaleY="218132">
        <dgm:presLayoutVars>
          <dgm:chPref val="3"/>
        </dgm:presLayoutVars>
      </dgm:prSet>
      <dgm:spPr/>
    </dgm:pt>
    <dgm:pt modelId="{0E8485AB-C2A0-B944-A8FD-FC318E952B5D}" type="pres">
      <dgm:prSet presAssocID="{630C1B20-8B64-394C-BA46-9FEBA74219D7}" presName="topArc2" presStyleLbl="parChTrans1D1" presStyleIdx="4" presStyleCnt="10"/>
      <dgm:spPr/>
    </dgm:pt>
    <dgm:pt modelId="{554F7433-AA54-EC4B-9BCF-899AAACF3604}" type="pres">
      <dgm:prSet presAssocID="{630C1B20-8B64-394C-BA46-9FEBA74219D7}" presName="bottomArc2" presStyleLbl="parChTrans1D1" presStyleIdx="5" presStyleCnt="10"/>
      <dgm:spPr/>
    </dgm:pt>
    <dgm:pt modelId="{088B3744-D649-DD4E-A9EC-10E201AA0BF5}" type="pres">
      <dgm:prSet presAssocID="{630C1B20-8B64-394C-BA46-9FEBA74219D7}" presName="topConnNode2" presStyleLbl="node2" presStyleIdx="0" presStyleCnt="0"/>
      <dgm:spPr/>
    </dgm:pt>
    <dgm:pt modelId="{278E401C-03D7-4C42-967A-CF5EDD690556}" type="pres">
      <dgm:prSet presAssocID="{630C1B20-8B64-394C-BA46-9FEBA74219D7}" presName="hierChild4" presStyleCnt="0"/>
      <dgm:spPr/>
    </dgm:pt>
    <dgm:pt modelId="{8D6599C8-0AF7-804F-9C59-11DF9E44AE6E}" type="pres">
      <dgm:prSet presAssocID="{630C1B20-8B64-394C-BA46-9FEBA74219D7}" presName="hierChild5" presStyleCnt="0"/>
      <dgm:spPr/>
    </dgm:pt>
    <dgm:pt modelId="{E4A79492-357C-944A-83CB-67DDD8669C40}" type="pres">
      <dgm:prSet presAssocID="{87D6BC2B-99FD-BE45-90EE-31696079E6CE}" presName="Name28" presStyleLbl="parChTrans1D2" presStyleIdx="2" presStyleCnt="4"/>
      <dgm:spPr/>
    </dgm:pt>
    <dgm:pt modelId="{FB870818-4255-3941-99F9-0C9C093B9F60}" type="pres">
      <dgm:prSet presAssocID="{217E9925-EE4A-E341-8CA6-C065702CE20B}" presName="hierRoot2" presStyleCnt="0">
        <dgm:presLayoutVars>
          <dgm:hierBranch val="init"/>
        </dgm:presLayoutVars>
      </dgm:prSet>
      <dgm:spPr/>
    </dgm:pt>
    <dgm:pt modelId="{73661DD5-6609-0543-87BF-D08F0E4812BF}" type="pres">
      <dgm:prSet presAssocID="{217E9925-EE4A-E341-8CA6-C065702CE20B}" presName="rootComposite2" presStyleCnt="0"/>
      <dgm:spPr/>
    </dgm:pt>
    <dgm:pt modelId="{72D5C505-5432-D243-BE24-7ACBE142E6C8}" type="pres">
      <dgm:prSet presAssocID="{217E9925-EE4A-E341-8CA6-C065702CE20B}" presName="rootText2" presStyleLbl="alignAcc1" presStyleIdx="0" presStyleCnt="0" custScaleX="117874" custScaleY="202553" custLinFactNeighborX="32587" custLinFactNeighborY="-9314">
        <dgm:presLayoutVars>
          <dgm:chPref val="3"/>
        </dgm:presLayoutVars>
      </dgm:prSet>
      <dgm:spPr/>
    </dgm:pt>
    <dgm:pt modelId="{583C8BA2-2E18-994E-9DA1-9AAD269CC8EB}" type="pres">
      <dgm:prSet presAssocID="{217E9925-EE4A-E341-8CA6-C065702CE20B}" presName="topArc2" presStyleLbl="parChTrans1D1" presStyleIdx="6" presStyleCnt="10"/>
      <dgm:spPr/>
    </dgm:pt>
    <dgm:pt modelId="{CC75A747-7400-4245-BCDA-7EA7E2424388}" type="pres">
      <dgm:prSet presAssocID="{217E9925-EE4A-E341-8CA6-C065702CE20B}" presName="bottomArc2" presStyleLbl="parChTrans1D1" presStyleIdx="7" presStyleCnt="10"/>
      <dgm:spPr/>
    </dgm:pt>
    <dgm:pt modelId="{99DBCCE3-E7F5-4648-9715-D12F8D92B869}" type="pres">
      <dgm:prSet presAssocID="{217E9925-EE4A-E341-8CA6-C065702CE20B}" presName="topConnNode2" presStyleLbl="node2" presStyleIdx="0" presStyleCnt="0"/>
      <dgm:spPr/>
    </dgm:pt>
    <dgm:pt modelId="{A0F30BC5-8265-5F44-A567-AC58A2D00C81}" type="pres">
      <dgm:prSet presAssocID="{217E9925-EE4A-E341-8CA6-C065702CE20B}" presName="hierChild4" presStyleCnt="0"/>
      <dgm:spPr/>
    </dgm:pt>
    <dgm:pt modelId="{BA56C4EF-EA15-5546-ACA3-6BFBD4AAA84E}" type="pres">
      <dgm:prSet presAssocID="{217E9925-EE4A-E341-8CA6-C065702CE20B}" presName="hierChild5" presStyleCnt="0"/>
      <dgm:spPr/>
    </dgm:pt>
    <dgm:pt modelId="{FF1F279E-ABFA-0142-9680-89FAFE1EA2D3}" type="pres">
      <dgm:prSet presAssocID="{4E961928-7CF6-5040-B3BA-48829375BEA7}" presName="hierChild3" presStyleCnt="0"/>
      <dgm:spPr/>
    </dgm:pt>
    <dgm:pt modelId="{81F6D5C1-1565-2845-AA93-E12731D23B77}" type="pres">
      <dgm:prSet presAssocID="{93DA5EDB-B2AB-D043-AF9B-1CCFE628D4EE}" presName="Name101" presStyleLbl="parChTrans1D2" presStyleIdx="3" presStyleCnt="4"/>
      <dgm:spPr/>
    </dgm:pt>
    <dgm:pt modelId="{9441FFD5-6C99-9E43-A0F5-361FAAF9131B}" type="pres">
      <dgm:prSet presAssocID="{7CDD3C55-CD9B-F344-8908-79F70E9228C3}" presName="hierRoot3" presStyleCnt="0">
        <dgm:presLayoutVars>
          <dgm:hierBranch val="init"/>
        </dgm:presLayoutVars>
      </dgm:prSet>
      <dgm:spPr/>
    </dgm:pt>
    <dgm:pt modelId="{8CAE0A73-D682-E14A-9F3C-E9896C19503E}" type="pres">
      <dgm:prSet presAssocID="{7CDD3C55-CD9B-F344-8908-79F70E9228C3}" presName="rootComposite3" presStyleCnt="0"/>
      <dgm:spPr/>
    </dgm:pt>
    <dgm:pt modelId="{43D84B33-9ACC-7141-B299-18C6A00D73CA}" type="pres">
      <dgm:prSet presAssocID="{7CDD3C55-CD9B-F344-8908-79F70E9228C3}" presName="rootText3" presStyleLbl="alignAcc1" presStyleIdx="0" presStyleCnt="0">
        <dgm:presLayoutVars>
          <dgm:chPref val="3"/>
        </dgm:presLayoutVars>
      </dgm:prSet>
      <dgm:spPr/>
    </dgm:pt>
    <dgm:pt modelId="{002639BA-64F3-5C48-9614-440077BFB149}" type="pres">
      <dgm:prSet presAssocID="{7CDD3C55-CD9B-F344-8908-79F70E9228C3}" presName="topArc3" presStyleLbl="parChTrans1D1" presStyleIdx="8" presStyleCnt="10"/>
      <dgm:spPr/>
    </dgm:pt>
    <dgm:pt modelId="{48F8040E-3EE7-AD43-A924-9B01A1306454}" type="pres">
      <dgm:prSet presAssocID="{7CDD3C55-CD9B-F344-8908-79F70E9228C3}" presName="bottomArc3" presStyleLbl="parChTrans1D1" presStyleIdx="9" presStyleCnt="10"/>
      <dgm:spPr/>
    </dgm:pt>
    <dgm:pt modelId="{77FFEF4B-DB45-DE41-81AC-C19ADC5BC8A9}" type="pres">
      <dgm:prSet presAssocID="{7CDD3C55-CD9B-F344-8908-79F70E9228C3}" presName="topConnNode3" presStyleLbl="asst1" presStyleIdx="0" presStyleCnt="0"/>
      <dgm:spPr/>
    </dgm:pt>
    <dgm:pt modelId="{4E12BCB4-78E4-9641-A564-F598A562D3D5}" type="pres">
      <dgm:prSet presAssocID="{7CDD3C55-CD9B-F344-8908-79F70E9228C3}" presName="hierChild6" presStyleCnt="0"/>
      <dgm:spPr/>
    </dgm:pt>
    <dgm:pt modelId="{5C593F39-ABF7-B345-826E-4D646BEBFF53}" type="pres">
      <dgm:prSet presAssocID="{7CDD3C55-CD9B-F344-8908-79F70E9228C3}" presName="hierChild7" presStyleCnt="0"/>
      <dgm:spPr/>
    </dgm:pt>
  </dgm:ptLst>
  <dgm:cxnLst>
    <dgm:cxn modelId="{6D2DFD30-6A14-E14F-B60F-8A225E503E34}" type="presOf" srcId="{87D6BC2B-99FD-BE45-90EE-31696079E6CE}" destId="{E4A79492-357C-944A-83CB-67DDD8669C40}" srcOrd="0" destOrd="0" presId="urn:microsoft.com/office/officeart/2008/layout/HalfCircleOrganizationChart"/>
    <dgm:cxn modelId="{FB21643C-2811-8F42-A188-6D8657004A1C}" type="presOf" srcId="{4E961928-7CF6-5040-B3BA-48829375BEA7}" destId="{65AB03FA-761C-444A-8E66-2C31594C284B}" srcOrd="0" destOrd="0" presId="urn:microsoft.com/office/officeart/2008/layout/HalfCircleOrganizationChart"/>
    <dgm:cxn modelId="{34608157-B50A-7A46-9AE1-D3DB3FBEFE25}" type="presOf" srcId="{F6050AF5-8E74-364B-B756-94EDA8250462}" destId="{B9A999AF-2347-704B-83D9-E0C28CEE1693}" srcOrd="0" destOrd="0" presId="urn:microsoft.com/office/officeart/2008/layout/HalfCircleOrganizationChart"/>
    <dgm:cxn modelId="{49457D61-761C-C740-94F5-F9DBC7427301}" type="presOf" srcId="{217E9925-EE4A-E341-8CA6-C065702CE20B}" destId="{72D5C505-5432-D243-BE24-7ACBE142E6C8}" srcOrd="0" destOrd="0" presId="urn:microsoft.com/office/officeart/2008/layout/HalfCircleOrganizationChart"/>
    <dgm:cxn modelId="{D914A973-092E-3C4E-85EA-EB8CE2E7C7D7}" type="presOf" srcId="{93DA5EDB-B2AB-D043-AF9B-1CCFE628D4EE}" destId="{81F6D5C1-1565-2845-AA93-E12731D23B77}" srcOrd="0" destOrd="0" presId="urn:microsoft.com/office/officeart/2008/layout/HalfCircleOrganizationChart"/>
    <dgm:cxn modelId="{C66D8476-CE2D-DD48-A103-42AADA984374}" type="presOf" srcId="{932DE3EC-C824-B148-85BA-485B4D5B01B3}" destId="{CE1F16A1-788C-AC43-9BE1-169505FF8811}" srcOrd="1" destOrd="0" presId="urn:microsoft.com/office/officeart/2008/layout/HalfCircleOrganizationChart"/>
    <dgm:cxn modelId="{5D791878-A342-1E4E-B889-FE5E59E273C9}" type="presOf" srcId="{7CDD3C55-CD9B-F344-8908-79F70E9228C3}" destId="{43D84B33-9ACC-7141-B299-18C6A00D73CA}" srcOrd="0" destOrd="0" presId="urn:microsoft.com/office/officeart/2008/layout/HalfCircleOrganizationChart"/>
    <dgm:cxn modelId="{B2B99A7A-FD87-C245-B637-24111B29D6E5}" srcId="{4E961928-7CF6-5040-B3BA-48829375BEA7}" destId="{630C1B20-8B64-394C-BA46-9FEBA74219D7}" srcOrd="2" destOrd="0" parTransId="{19C1D1F1-B61C-9F46-8A10-B837FB7C2CA2}" sibTransId="{2484562A-153B-B54E-978A-05CB0ACD47AC}"/>
    <dgm:cxn modelId="{0529547F-77EC-BD4B-AF98-F83A4CD63145}" srcId="{4E961928-7CF6-5040-B3BA-48829375BEA7}" destId="{217E9925-EE4A-E341-8CA6-C065702CE20B}" srcOrd="3" destOrd="0" parTransId="{87D6BC2B-99FD-BE45-90EE-31696079E6CE}" sibTransId="{4003D385-274A-AC4A-855A-33A3C6597BF0}"/>
    <dgm:cxn modelId="{AEA06383-D822-9D48-BBC4-52D4476C0EB1}" type="presOf" srcId="{630C1B20-8B64-394C-BA46-9FEBA74219D7}" destId="{088B3744-D649-DD4E-A9EC-10E201AA0BF5}" srcOrd="1" destOrd="0" presId="urn:microsoft.com/office/officeart/2008/layout/HalfCircleOrganizationChart"/>
    <dgm:cxn modelId="{0823948D-554E-0144-B197-14C6A6626388}" type="presOf" srcId="{630C1B20-8B64-394C-BA46-9FEBA74219D7}" destId="{9313328E-5AAD-724C-A4CC-3D8B400D618A}" srcOrd="0" destOrd="0" presId="urn:microsoft.com/office/officeart/2008/layout/HalfCircleOrganizationChart"/>
    <dgm:cxn modelId="{A08BE19B-F2D7-DA42-80B4-0C06AFFA420A}" type="presOf" srcId="{932DE3EC-C824-B148-85BA-485B4D5B01B3}" destId="{83F22A44-9570-3142-ABBB-0CF2A40CF56F}" srcOrd="0" destOrd="0" presId="urn:microsoft.com/office/officeart/2008/layout/HalfCircleOrganizationChart"/>
    <dgm:cxn modelId="{9ADCBBA4-268C-2149-B281-0EFA4E6C34DC}" srcId="{3CB7C087-07C2-EE4E-B70D-E1F8EA908F66}" destId="{4E961928-7CF6-5040-B3BA-48829375BEA7}" srcOrd="0" destOrd="0" parTransId="{018F4412-6A3A-654E-963E-363C913AE8DA}" sibTransId="{0EE3D8E0-9CA5-B044-96A3-022F6B961AAE}"/>
    <dgm:cxn modelId="{A38832A8-B8E9-0847-A590-2AE92C330235}" type="presOf" srcId="{19C1D1F1-B61C-9F46-8A10-B837FB7C2CA2}" destId="{B19AA4E1-1D22-6741-9FFB-C73AF3C17A76}" srcOrd="0" destOrd="0" presId="urn:microsoft.com/office/officeart/2008/layout/HalfCircleOrganizationChart"/>
    <dgm:cxn modelId="{C8472EAB-A821-2642-AE75-3BD5922CD729}" srcId="{4E961928-7CF6-5040-B3BA-48829375BEA7}" destId="{7CDD3C55-CD9B-F344-8908-79F70E9228C3}" srcOrd="0" destOrd="0" parTransId="{93DA5EDB-B2AB-D043-AF9B-1CCFE628D4EE}" sibTransId="{F3C2C293-6E98-4D45-BED7-E155E630D05D}"/>
    <dgm:cxn modelId="{135162BC-3EC2-374F-AF3D-F9DCF02A3F6F}" type="presOf" srcId="{7CDD3C55-CD9B-F344-8908-79F70E9228C3}" destId="{77FFEF4B-DB45-DE41-81AC-C19ADC5BC8A9}" srcOrd="1" destOrd="0" presId="urn:microsoft.com/office/officeart/2008/layout/HalfCircleOrganizationChart"/>
    <dgm:cxn modelId="{540714D3-ED63-2F41-AB9B-682E7AE31ACA}" type="presOf" srcId="{217E9925-EE4A-E341-8CA6-C065702CE20B}" destId="{99DBCCE3-E7F5-4648-9715-D12F8D92B869}" srcOrd="1" destOrd="0" presId="urn:microsoft.com/office/officeart/2008/layout/HalfCircleOrganizationChart"/>
    <dgm:cxn modelId="{DA143FDE-E202-B547-823A-7A22663A97EE}" type="presOf" srcId="{4E961928-7CF6-5040-B3BA-48829375BEA7}" destId="{FFDE75B7-4A58-EB4B-AA83-5CC210091142}" srcOrd="1" destOrd="0" presId="urn:microsoft.com/office/officeart/2008/layout/HalfCircleOrganizationChart"/>
    <dgm:cxn modelId="{3125D8E7-CE9A-6548-AC83-78A06ED9BFEB}" type="presOf" srcId="{3CB7C087-07C2-EE4E-B70D-E1F8EA908F66}" destId="{C6392726-28F6-C24E-96F0-48AD60FB09DB}" srcOrd="0" destOrd="0" presId="urn:microsoft.com/office/officeart/2008/layout/HalfCircleOrganizationChart"/>
    <dgm:cxn modelId="{7F69B5F1-A52C-A74C-9B19-E94F7F8C06CA}" srcId="{4E961928-7CF6-5040-B3BA-48829375BEA7}" destId="{932DE3EC-C824-B148-85BA-485B4D5B01B3}" srcOrd="1" destOrd="0" parTransId="{F6050AF5-8E74-364B-B756-94EDA8250462}" sibTransId="{AC32E22B-470A-F241-B4E0-2D67F93C7A89}"/>
    <dgm:cxn modelId="{FB1578BD-A1BE-5841-822E-240B053D70C9}" type="presParOf" srcId="{C6392726-28F6-C24E-96F0-48AD60FB09DB}" destId="{813470F9-6004-CB40-BD67-8C8C4122FD95}" srcOrd="0" destOrd="0" presId="urn:microsoft.com/office/officeart/2008/layout/HalfCircleOrganizationChart"/>
    <dgm:cxn modelId="{ABD3A7EF-69DB-744A-AEDF-9C91C51939B0}" type="presParOf" srcId="{813470F9-6004-CB40-BD67-8C8C4122FD95}" destId="{AA29ED65-6EF7-3F47-91AD-1DAEFF9CD2D2}" srcOrd="0" destOrd="0" presId="urn:microsoft.com/office/officeart/2008/layout/HalfCircleOrganizationChart"/>
    <dgm:cxn modelId="{1DA5F418-BE54-1844-B15A-BF1C4BC09921}" type="presParOf" srcId="{AA29ED65-6EF7-3F47-91AD-1DAEFF9CD2D2}" destId="{65AB03FA-761C-444A-8E66-2C31594C284B}" srcOrd="0" destOrd="0" presId="urn:microsoft.com/office/officeart/2008/layout/HalfCircleOrganizationChart"/>
    <dgm:cxn modelId="{31557EB9-8A5A-ED4D-9949-4679226ABFED}" type="presParOf" srcId="{AA29ED65-6EF7-3F47-91AD-1DAEFF9CD2D2}" destId="{E61C20AB-01AF-DE42-A2A1-9377CEA2C4E6}" srcOrd="1" destOrd="0" presId="urn:microsoft.com/office/officeart/2008/layout/HalfCircleOrganizationChart"/>
    <dgm:cxn modelId="{289BE79F-3091-B94A-BA4B-E5B63AA7114B}" type="presParOf" srcId="{AA29ED65-6EF7-3F47-91AD-1DAEFF9CD2D2}" destId="{1B42CDCB-B6B7-514C-89AD-90EEEF02656F}" srcOrd="2" destOrd="0" presId="urn:microsoft.com/office/officeart/2008/layout/HalfCircleOrganizationChart"/>
    <dgm:cxn modelId="{755BFC98-6E49-554F-9109-B166A35F5E40}" type="presParOf" srcId="{AA29ED65-6EF7-3F47-91AD-1DAEFF9CD2D2}" destId="{FFDE75B7-4A58-EB4B-AA83-5CC210091142}" srcOrd="3" destOrd="0" presId="urn:microsoft.com/office/officeart/2008/layout/HalfCircleOrganizationChart"/>
    <dgm:cxn modelId="{81AC8266-9ECE-B845-BDAD-D8F87F70E393}" type="presParOf" srcId="{813470F9-6004-CB40-BD67-8C8C4122FD95}" destId="{D4060734-FB25-FF42-8BC1-2BE11DAB2B0E}" srcOrd="1" destOrd="0" presId="urn:microsoft.com/office/officeart/2008/layout/HalfCircleOrganizationChart"/>
    <dgm:cxn modelId="{F04E4E27-3E07-D545-936D-14498EF1D976}" type="presParOf" srcId="{D4060734-FB25-FF42-8BC1-2BE11DAB2B0E}" destId="{B9A999AF-2347-704B-83D9-E0C28CEE1693}" srcOrd="0" destOrd="0" presId="urn:microsoft.com/office/officeart/2008/layout/HalfCircleOrganizationChart"/>
    <dgm:cxn modelId="{5A88DFC3-BFD8-AC44-A2EA-E100CA9880A1}" type="presParOf" srcId="{D4060734-FB25-FF42-8BC1-2BE11DAB2B0E}" destId="{5A05359D-AEDD-C145-A12B-10218E3F9AD9}" srcOrd="1" destOrd="0" presId="urn:microsoft.com/office/officeart/2008/layout/HalfCircleOrganizationChart"/>
    <dgm:cxn modelId="{817AF53F-10D0-B542-A7DB-624FD50ABCA9}" type="presParOf" srcId="{5A05359D-AEDD-C145-A12B-10218E3F9AD9}" destId="{57BCFDA2-F808-6C46-A8D6-0AA5227F7B2F}" srcOrd="0" destOrd="0" presId="urn:microsoft.com/office/officeart/2008/layout/HalfCircleOrganizationChart"/>
    <dgm:cxn modelId="{F98F1071-B805-E947-B240-F70B02ABFCF0}" type="presParOf" srcId="{57BCFDA2-F808-6C46-A8D6-0AA5227F7B2F}" destId="{83F22A44-9570-3142-ABBB-0CF2A40CF56F}" srcOrd="0" destOrd="0" presId="urn:microsoft.com/office/officeart/2008/layout/HalfCircleOrganizationChart"/>
    <dgm:cxn modelId="{6D581F8A-A44E-3244-A406-A13551830D6F}" type="presParOf" srcId="{57BCFDA2-F808-6C46-A8D6-0AA5227F7B2F}" destId="{EBD7BBBA-33DA-544E-8C42-B68BEE6CC8CE}" srcOrd="1" destOrd="0" presId="urn:microsoft.com/office/officeart/2008/layout/HalfCircleOrganizationChart"/>
    <dgm:cxn modelId="{0E5DD7A7-38B6-7F4A-9EA7-F1183BAB9FBF}" type="presParOf" srcId="{57BCFDA2-F808-6C46-A8D6-0AA5227F7B2F}" destId="{FDCE88A4-F1C1-F748-B47F-F74CF1C10516}" srcOrd="2" destOrd="0" presId="urn:microsoft.com/office/officeart/2008/layout/HalfCircleOrganizationChart"/>
    <dgm:cxn modelId="{F8B2E138-411B-674A-A60C-800666FD8F16}" type="presParOf" srcId="{57BCFDA2-F808-6C46-A8D6-0AA5227F7B2F}" destId="{CE1F16A1-788C-AC43-9BE1-169505FF8811}" srcOrd="3" destOrd="0" presId="urn:microsoft.com/office/officeart/2008/layout/HalfCircleOrganizationChart"/>
    <dgm:cxn modelId="{F131429E-3FA0-9545-96D1-19E1C8FB8001}" type="presParOf" srcId="{5A05359D-AEDD-C145-A12B-10218E3F9AD9}" destId="{C1F925E3-B108-5A43-84FC-19D538BAA104}" srcOrd="1" destOrd="0" presId="urn:microsoft.com/office/officeart/2008/layout/HalfCircleOrganizationChart"/>
    <dgm:cxn modelId="{93E9B866-57DE-5249-8A89-A58B2C1C27E4}" type="presParOf" srcId="{5A05359D-AEDD-C145-A12B-10218E3F9AD9}" destId="{CA697F9A-6273-2C4E-B4D8-F9DA648C7280}" srcOrd="2" destOrd="0" presId="urn:microsoft.com/office/officeart/2008/layout/HalfCircleOrganizationChart"/>
    <dgm:cxn modelId="{659DF614-2BFC-F645-9D74-48309EB4705A}" type="presParOf" srcId="{D4060734-FB25-FF42-8BC1-2BE11DAB2B0E}" destId="{B19AA4E1-1D22-6741-9FFB-C73AF3C17A76}" srcOrd="2" destOrd="0" presId="urn:microsoft.com/office/officeart/2008/layout/HalfCircleOrganizationChart"/>
    <dgm:cxn modelId="{E228002F-9023-1849-BC13-E27908802797}" type="presParOf" srcId="{D4060734-FB25-FF42-8BC1-2BE11DAB2B0E}" destId="{A6CF8392-7937-244B-999B-BFD558952A46}" srcOrd="3" destOrd="0" presId="urn:microsoft.com/office/officeart/2008/layout/HalfCircleOrganizationChart"/>
    <dgm:cxn modelId="{F0D753ED-508E-6948-8887-7136AF9B6237}" type="presParOf" srcId="{A6CF8392-7937-244B-999B-BFD558952A46}" destId="{3B35BE56-F25F-FB44-9C54-B7201B0D8140}" srcOrd="0" destOrd="0" presId="urn:microsoft.com/office/officeart/2008/layout/HalfCircleOrganizationChart"/>
    <dgm:cxn modelId="{DCBA97F6-0FE7-6043-A47E-A0EA984FBBC5}" type="presParOf" srcId="{3B35BE56-F25F-FB44-9C54-B7201B0D8140}" destId="{9313328E-5AAD-724C-A4CC-3D8B400D618A}" srcOrd="0" destOrd="0" presId="urn:microsoft.com/office/officeart/2008/layout/HalfCircleOrganizationChart"/>
    <dgm:cxn modelId="{2D953D0E-A247-9A4F-9601-2CC30380849E}" type="presParOf" srcId="{3B35BE56-F25F-FB44-9C54-B7201B0D8140}" destId="{0E8485AB-C2A0-B944-A8FD-FC318E952B5D}" srcOrd="1" destOrd="0" presId="urn:microsoft.com/office/officeart/2008/layout/HalfCircleOrganizationChart"/>
    <dgm:cxn modelId="{C1CA2A7F-D05C-DA41-9054-9AF75BA37B58}" type="presParOf" srcId="{3B35BE56-F25F-FB44-9C54-B7201B0D8140}" destId="{554F7433-AA54-EC4B-9BCF-899AAACF3604}" srcOrd="2" destOrd="0" presId="urn:microsoft.com/office/officeart/2008/layout/HalfCircleOrganizationChart"/>
    <dgm:cxn modelId="{550BB4CF-3075-1A48-B73C-4FEE1947B251}" type="presParOf" srcId="{3B35BE56-F25F-FB44-9C54-B7201B0D8140}" destId="{088B3744-D649-DD4E-A9EC-10E201AA0BF5}" srcOrd="3" destOrd="0" presId="urn:microsoft.com/office/officeart/2008/layout/HalfCircleOrganizationChart"/>
    <dgm:cxn modelId="{900B2F60-FBF8-2F40-8B85-624ECC161B03}" type="presParOf" srcId="{A6CF8392-7937-244B-999B-BFD558952A46}" destId="{278E401C-03D7-4C42-967A-CF5EDD690556}" srcOrd="1" destOrd="0" presId="urn:microsoft.com/office/officeart/2008/layout/HalfCircleOrganizationChart"/>
    <dgm:cxn modelId="{7F304A55-FDB3-9F4A-93A4-0616EDA385E0}" type="presParOf" srcId="{A6CF8392-7937-244B-999B-BFD558952A46}" destId="{8D6599C8-0AF7-804F-9C59-11DF9E44AE6E}" srcOrd="2" destOrd="0" presId="urn:microsoft.com/office/officeart/2008/layout/HalfCircleOrganizationChart"/>
    <dgm:cxn modelId="{0D24A963-2E1A-6A44-9240-684D5B165813}" type="presParOf" srcId="{D4060734-FB25-FF42-8BC1-2BE11DAB2B0E}" destId="{E4A79492-357C-944A-83CB-67DDD8669C40}" srcOrd="4" destOrd="0" presId="urn:microsoft.com/office/officeart/2008/layout/HalfCircleOrganizationChart"/>
    <dgm:cxn modelId="{882472E6-04EF-F341-8E2D-E0B7AA4FB241}" type="presParOf" srcId="{D4060734-FB25-FF42-8BC1-2BE11DAB2B0E}" destId="{FB870818-4255-3941-99F9-0C9C093B9F60}" srcOrd="5" destOrd="0" presId="urn:microsoft.com/office/officeart/2008/layout/HalfCircleOrganizationChart"/>
    <dgm:cxn modelId="{54B5C62D-DB87-834A-BE2F-C7C81F24AA13}" type="presParOf" srcId="{FB870818-4255-3941-99F9-0C9C093B9F60}" destId="{73661DD5-6609-0543-87BF-D08F0E4812BF}" srcOrd="0" destOrd="0" presId="urn:microsoft.com/office/officeart/2008/layout/HalfCircleOrganizationChart"/>
    <dgm:cxn modelId="{3F02A1A4-395C-5D43-833F-E3A40BFB55E3}" type="presParOf" srcId="{73661DD5-6609-0543-87BF-D08F0E4812BF}" destId="{72D5C505-5432-D243-BE24-7ACBE142E6C8}" srcOrd="0" destOrd="0" presId="urn:microsoft.com/office/officeart/2008/layout/HalfCircleOrganizationChart"/>
    <dgm:cxn modelId="{18F411CA-6583-3E4F-8EC8-5CF9CDA2446B}" type="presParOf" srcId="{73661DD5-6609-0543-87BF-D08F0E4812BF}" destId="{583C8BA2-2E18-994E-9DA1-9AAD269CC8EB}" srcOrd="1" destOrd="0" presId="urn:microsoft.com/office/officeart/2008/layout/HalfCircleOrganizationChart"/>
    <dgm:cxn modelId="{64E59F4A-775F-5947-A2D3-15AF01EFAE9A}" type="presParOf" srcId="{73661DD5-6609-0543-87BF-D08F0E4812BF}" destId="{CC75A747-7400-4245-BCDA-7EA7E2424388}" srcOrd="2" destOrd="0" presId="urn:microsoft.com/office/officeart/2008/layout/HalfCircleOrganizationChart"/>
    <dgm:cxn modelId="{705D7E1E-0DE2-D545-B0C0-F707556CAE0E}" type="presParOf" srcId="{73661DD5-6609-0543-87BF-D08F0E4812BF}" destId="{99DBCCE3-E7F5-4648-9715-D12F8D92B869}" srcOrd="3" destOrd="0" presId="urn:microsoft.com/office/officeart/2008/layout/HalfCircleOrganizationChart"/>
    <dgm:cxn modelId="{3BB6E916-4A80-5949-955D-224B63721E70}" type="presParOf" srcId="{FB870818-4255-3941-99F9-0C9C093B9F60}" destId="{A0F30BC5-8265-5F44-A567-AC58A2D00C81}" srcOrd="1" destOrd="0" presId="urn:microsoft.com/office/officeart/2008/layout/HalfCircleOrganizationChart"/>
    <dgm:cxn modelId="{0205D21B-EFAC-5F4B-A96F-9FBEB884EAEF}" type="presParOf" srcId="{FB870818-4255-3941-99F9-0C9C093B9F60}" destId="{BA56C4EF-EA15-5546-ACA3-6BFBD4AAA84E}" srcOrd="2" destOrd="0" presId="urn:microsoft.com/office/officeart/2008/layout/HalfCircleOrganizationChart"/>
    <dgm:cxn modelId="{138A3EE5-C141-7340-B5AA-EC023B573B41}" type="presParOf" srcId="{813470F9-6004-CB40-BD67-8C8C4122FD95}" destId="{FF1F279E-ABFA-0142-9680-89FAFE1EA2D3}" srcOrd="2" destOrd="0" presId="urn:microsoft.com/office/officeart/2008/layout/HalfCircleOrganizationChart"/>
    <dgm:cxn modelId="{75A879D3-EBD5-D048-88FF-6BA077CF176A}" type="presParOf" srcId="{FF1F279E-ABFA-0142-9680-89FAFE1EA2D3}" destId="{81F6D5C1-1565-2845-AA93-E12731D23B77}" srcOrd="0" destOrd="0" presId="urn:microsoft.com/office/officeart/2008/layout/HalfCircleOrganizationChart"/>
    <dgm:cxn modelId="{3546E1B2-28D9-5F49-8C30-4BA8FA036446}" type="presParOf" srcId="{FF1F279E-ABFA-0142-9680-89FAFE1EA2D3}" destId="{9441FFD5-6C99-9E43-A0F5-361FAAF9131B}" srcOrd="1" destOrd="0" presId="urn:microsoft.com/office/officeart/2008/layout/HalfCircleOrganizationChart"/>
    <dgm:cxn modelId="{B20ED570-6B13-F04C-9F6F-AB198866262D}" type="presParOf" srcId="{9441FFD5-6C99-9E43-A0F5-361FAAF9131B}" destId="{8CAE0A73-D682-E14A-9F3C-E9896C19503E}" srcOrd="0" destOrd="0" presId="urn:microsoft.com/office/officeart/2008/layout/HalfCircleOrganizationChart"/>
    <dgm:cxn modelId="{C2587BB8-1617-4F44-9ED7-7AFE37938D13}" type="presParOf" srcId="{8CAE0A73-D682-E14A-9F3C-E9896C19503E}" destId="{43D84B33-9ACC-7141-B299-18C6A00D73CA}" srcOrd="0" destOrd="0" presId="urn:microsoft.com/office/officeart/2008/layout/HalfCircleOrganizationChart"/>
    <dgm:cxn modelId="{5F170270-C4CE-EA43-9F9E-D2CE34B60F93}" type="presParOf" srcId="{8CAE0A73-D682-E14A-9F3C-E9896C19503E}" destId="{002639BA-64F3-5C48-9614-440077BFB149}" srcOrd="1" destOrd="0" presId="urn:microsoft.com/office/officeart/2008/layout/HalfCircleOrganizationChart"/>
    <dgm:cxn modelId="{2028E04A-03F0-6141-A045-23BA01E46987}" type="presParOf" srcId="{8CAE0A73-D682-E14A-9F3C-E9896C19503E}" destId="{48F8040E-3EE7-AD43-A924-9B01A1306454}" srcOrd="2" destOrd="0" presId="urn:microsoft.com/office/officeart/2008/layout/HalfCircleOrganizationChart"/>
    <dgm:cxn modelId="{F3C44968-D1C5-744B-BD09-ABFC8189CC01}" type="presParOf" srcId="{8CAE0A73-D682-E14A-9F3C-E9896C19503E}" destId="{77FFEF4B-DB45-DE41-81AC-C19ADC5BC8A9}" srcOrd="3" destOrd="0" presId="urn:microsoft.com/office/officeart/2008/layout/HalfCircleOrganizationChart"/>
    <dgm:cxn modelId="{7FF1D6BB-25DA-E244-B414-DFE9F758DB5A}" type="presParOf" srcId="{9441FFD5-6C99-9E43-A0F5-361FAAF9131B}" destId="{4E12BCB4-78E4-9641-A564-F598A562D3D5}" srcOrd="1" destOrd="0" presId="urn:microsoft.com/office/officeart/2008/layout/HalfCircleOrganizationChart"/>
    <dgm:cxn modelId="{94D8B439-D8C5-DC41-8EB1-A58ACD60E493}" type="presParOf" srcId="{9441FFD5-6C99-9E43-A0F5-361FAAF9131B}" destId="{5C593F39-ABF7-B345-826E-4D646BEBFF53}" srcOrd="2" destOrd="0" presId="urn:microsoft.com/office/officeart/2008/layout/HalfCircleOrganizationChar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CF6A5346-1E16-7049-8D48-08A28820DCE0}" type="doc">
      <dgm:prSet loTypeId="urn:microsoft.com/office/officeart/2005/8/layout/hChevron3" loCatId="" qsTypeId="urn:microsoft.com/office/officeart/2005/8/quickstyle/simple1" qsCatId="simple" csTypeId="urn:microsoft.com/office/officeart/2005/8/colors/accent1_2" csCatId="accent1" phldr="1"/>
      <dgm:spPr/>
    </dgm:pt>
    <dgm:pt modelId="{0AA734FE-9DEF-EB4A-A2C7-CAECA9DDEACA}">
      <dgm:prSet phldrT="[Text]"/>
      <dgm:spPr/>
      <dgm:t>
        <a:bodyPr/>
        <a:lstStyle/>
        <a:p>
          <a:r>
            <a:rPr lang="ar-SA" dirty="0"/>
            <a:t>الأخ غير الشقيق للمتوفى، ويرث دائما فرضاً ولا يرث تعصيباً</a:t>
          </a:r>
          <a:endParaRPr lang="en-GB" dirty="0"/>
        </a:p>
      </dgm:t>
    </dgm:pt>
    <dgm:pt modelId="{569331A9-A747-8C48-A0FC-99CF907CB797}" type="parTrans" cxnId="{82B66EB1-8E85-4F40-984F-AA656B79855B}">
      <dgm:prSet/>
      <dgm:spPr/>
      <dgm:t>
        <a:bodyPr/>
        <a:lstStyle/>
        <a:p>
          <a:endParaRPr lang="en-GB"/>
        </a:p>
      </dgm:t>
    </dgm:pt>
    <dgm:pt modelId="{B5E6A00A-5C1D-0740-915E-F2494B0D6936}" type="sibTrans" cxnId="{82B66EB1-8E85-4F40-984F-AA656B79855B}">
      <dgm:prSet/>
      <dgm:spPr/>
      <dgm:t>
        <a:bodyPr/>
        <a:lstStyle/>
        <a:p>
          <a:endParaRPr lang="en-GB"/>
        </a:p>
      </dgm:t>
    </dgm:pt>
    <dgm:pt modelId="{3EF43FB7-A393-E443-9939-60E90CACF3D1}">
      <dgm:prSet phldrT="[Text]"/>
      <dgm:spPr/>
      <dgm:t>
        <a:bodyPr/>
        <a:lstStyle/>
        <a:p>
          <a:r>
            <a:rPr lang="ar-SA" dirty="0"/>
            <a:t>وله السدس في حال عدم الفرع، أو الأصل الذكر والأنثى</a:t>
          </a:r>
          <a:endParaRPr lang="en-GB" dirty="0"/>
        </a:p>
      </dgm:t>
    </dgm:pt>
    <dgm:pt modelId="{FCA914E0-23C7-7542-B94E-C84349C07A78}" type="parTrans" cxnId="{ADAAFEE4-9ACA-F441-9480-B06F04967F66}">
      <dgm:prSet/>
      <dgm:spPr/>
      <dgm:t>
        <a:bodyPr/>
        <a:lstStyle/>
        <a:p>
          <a:endParaRPr lang="en-GB"/>
        </a:p>
      </dgm:t>
    </dgm:pt>
    <dgm:pt modelId="{E3D94229-F389-9044-BF7B-D9F391907CFF}" type="sibTrans" cxnId="{ADAAFEE4-9ACA-F441-9480-B06F04967F66}">
      <dgm:prSet/>
      <dgm:spPr/>
      <dgm:t>
        <a:bodyPr/>
        <a:lstStyle/>
        <a:p>
          <a:endParaRPr lang="en-GB"/>
        </a:p>
      </dgm:t>
    </dgm:pt>
    <dgm:pt modelId="{2E624C8D-3EE4-5A4A-B592-5AED0C90215D}">
      <dgm:prSet phldrT="[Text]"/>
      <dgm:spPr/>
      <dgm:t>
        <a:bodyPr/>
        <a:lstStyle/>
        <a:p>
          <a:r>
            <a:rPr lang="ar-SA" dirty="0"/>
            <a:t>وإن كانوا أكثر من واحد رجالاً ونساءً فهم شركاء في الثلث بالتساوي</a:t>
          </a:r>
          <a:endParaRPr lang="en-GB" dirty="0"/>
        </a:p>
      </dgm:t>
    </dgm:pt>
    <dgm:pt modelId="{11881AC9-2333-1740-AF5C-EBE2B720FA1D}" type="parTrans" cxnId="{65E02FED-CE5F-8447-A4DE-00B4232A9A80}">
      <dgm:prSet/>
      <dgm:spPr/>
      <dgm:t>
        <a:bodyPr/>
        <a:lstStyle/>
        <a:p>
          <a:endParaRPr lang="en-GB"/>
        </a:p>
      </dgm:t>
    </dgm:pt>
    <dgm:pt modelId="{7D148119-DD00-F34B-AC50-13A736F28241}" type="sibTrans" cxnId="{65E02FED-CE5F-8447-A4DE-00B4232A9A80}">
      <dgm:prSet/>
      <dgm:spPr/>
      <dgm:t>
        <a:bodyPr/>
        <a:lstStyle/>
        <a:p>
          <a:endParaRPr lang="en-GB"/>
        </a:p>
      </dgm:t>
    </dgm:pt>
    <dgm:pt modelId="{F88FACA4-6616-CA47-BFFA-F6284CFC144F}" type="pres">
      <dgm:prSet presAssocID="{CF6A5346-1E16-7049-8D48-08A28820DCE0}" presName="Name0" presStyleCnt="0">
        <dgm:presLayoutVars>
          <dgm:dir/>
          <dgm:resizeHandles val="exact"/>
        </dgm:presLayoutVars>
      </dgm:prSet>
      <dgm:spPr/>
    </dgm:pt>
    <dgm:pt modelId="{A0A1302D-2CE1-1C49-8DA2-F5A4E06E7804}" type="pres">
      <dgm:prSet presAssocID="{0AA734FE-9DEF-EB4A-A2C7-CAECA9DDEACA}" presName="parTxOnly" presStyleLbl="node1" presStyleIdx="0" presStyleCnt="3" custLinFactNeighborX="-7684" custLinFactNeighborY="-13118">
        <dgm:presLayoutVars>
          <dgm:bulletEnabled val="1"/>
        </dgm:presLayoutVars>
      </dgm:prSet>
      <dgm:spPr/>
    </dgm:pt>
    <dgm:pt modelId="{C8C8F6FC-A844-784A-8E0D-AFCC0105DFE7}" type="pres">
      <dgm:prSet presAssocID="{B5E6A00A-5C1D-0740-915E-F2494B0D6936}" presName="parSpace" presStyleCnt="0"/>
      <dgm:spPr/>
    </dgm:pt>
    <dgm:pt modelId="{20FA0E94-DF32-AE4E-BB3B-18B147D0F488}" type="pres">
      <dgm:prSet presAssocID="{3EF43FB7-A393-E443-9939-60E90CACF3D1}" presName="parTxOnly" presStyleLbl="node1" presStyleIdx="1" presStyleCnt="3" custLinFactNeighborX="15522" custLinFactNeighborY="10245">
        <dgm:presLayoutVars>
          <dgm:bulletEnabled val="1"/>
        </dgm:presLayoutVars>
      </dgm:prSet>
      <dgm:spPr/>
    </dgm:pt>
    <dgm:pt modelId="{F273B0A2-23E9-AA44-AF47-C04AE0F71B39}" type="pres">
      <dgm:prSet presAssocID="{E3D94229-F389-9044-BF7B-D9F391907CFF}" presName="parSpace" presStyleCnt="0"/>
      <dgm:spPr/>
    </dgm:pt>
    <dgm:pt modelId="{E95AAB35-6FEE-2342-A790-8553EFE5C5F5}" type="pres">
      <dgm:prSet presAssocID="{2E624C8D-3EE4-5A4A-B592-5AED0C90215D}" presName="parTxOnly" presStyleLbl="node1" presStyleIdx="2" presStyleCnt="3" custLinFactNeighborX="16793" custLinFactNeighborY="34578">
        <dgm:presLayoutVars>
          <dgm:bulletEnabled val="1"/>
        </dgm:presLayoutVars>
      </dgm:prSet>
      <dgm:spPr/>
    </dgm:pt>
  </dgm:ptLst>
  <dgm:cxnLst>
    <dgm:cxn modelId="{91E3253F-2915-114D-B785-DAB03A345AC8}" type="presOf" srcId="{0AA734FE-9DEF-EB4A-A2C7-CAECA9DDEACA}" destId="{A0A1302D-2CE1-1C49-8DA2-F5A4E06E7804}" srcOrd="0" destOrd="0" presId="urn:microsoft.com/office/officeart/2005/8/layout/hChevron3"/>
    <dgm:cxn modelId="{5C324275-BA74-FE4C-852B-5DBB3D147F4E}" type="presOf" srcId="{CF6A5346-1E16-7049-8D48-08A28820DCE0}" destId="{F88FACA4-6616-CA47-BFFA-F6284CFC144F}" srcOrd="0" destOrd="0" presId="urn:microsoft.com/office/officeart/2005/8/layout/hChevron3"/>
    <dgm:cxn modelId="{F3DB6E81-C28A-B14C-96B8-835098137B44}" type="presOf" srcId="{3EF43FB7-A393-E443-9939-60E90CACF3D1}" destId="{20FA0E94-DF32-AE4E-BB3B-18B147D0F488}" srcOrd="0" destOrd="0" presId="urn:microsoft.com/office/officeart/2005/8/layout/hChevron3"/>
    <dgm:cxn modelId="{82B66EB1-8E85-4F40-984F-AA656B79855B}" srcId="{CF6A5346-1E16-7049-8D48-08A28820DCE0}" destId="{0AA734FE-9DEF-EB4A-A2C7-CAECA9DDEACA}" srcOrd="0" destOrd="0" parTransId="{569331A9-A747-8C48-A0FC-99CF907CB797}" sibTransId="{B5E6A00A-5C1D-0740-915E-F2494B0D6936}"/>
    <dgm:cxn modelId="{ACE220B8-52DD-BF40-A495-1C4ACA02861E}" type="presOf" srcId="{2E624C8D-3EE4-5A4A-B592-5AED0C90215D}" destId="{E95AAB35-6FEE-2342-A790-8553EFE5C5F5}" srcOrd="0" destOrd="0" presId="urn:microsoft.com/office/officeart/2005/8/layout/hChevron3"/>
    <dgm:cxn modelId="{ADAAFEE4-9ACA-F441-9480-B06F04967F66}" srcId="{CF6A5346-1E16-7049-8D48-08A28820DCE0}" destId="{3EF43FB7-A393-E443-9939-60E90CACF3D1}" srcOrd="1" destOrd="0" parTransId="{FCA914E0-23C7-7542-B94E-C84349C07A78}" sibTransId="{E3D94229-F389-9044-BF7B-D9F391907CFF}"/>
    <dgm:cxn modelId="{65E02FED-CE5F-8447-A4DE-00B4232A9A80}" srcId="{CF6A5346-1E16-7049-8D48-08A28820DCE0}" destId="{2E624C8D-3EE4-5A4A-B592-5AED0C90215D}" srcOrd="2" destOrd="0" parTransId="{11881AC9-2333-1740-AF5C-EBE2B720FA1D}" sibTransId="{7D148119-DD00-F34B-AC50-13A736F28241}"/>
    <dgm:cxn modelId="{DA4FA35A-5029-0849-A852-C2DE013691E7}" type="presParOf" srcId="{F88FACA4-6616-CA47-BFFA-F6284CFC144F}" destId="{A0A1302D-2CE1-1C49-8DA2-F5A4E06E7804}" srcOrd="0" destOrd="0" presId="urn:microsoft.com/office/officeart/2005/8/layout/hChevron3"/>
    <dgm:cxn modelId="{4EC63EEE-5B8D-C447-974D-7B25CB612939}" type="presParOf" srcId="{F88FACA4-6616-CA47-BFFA-F6284CFC144F}" destId="{C8C8F6FC-A844-784A-8E0D-AFCC0105DFE7}" srcOrd="1" destOrd="0" presId="urn:microsoft.com/office/officeart/2005/8/layout/hChevron3"/>
    <dgm:cxn modelId="{8CFBD333-8EE4-5F46-B999-3484FB922F3C}" type="presParOf" srcId="{F88FACA4-6616-CA47-BFFA-F6284CFC144F}" destId="{20FA0E94-DF32-AE4E-BB3B-18B147D0F488}" srcOrd="2" destOrd="0" presId="urn:microsoft.com/office/officeart/2005/8/layout/hChevron3"/>
    <dgm:cxn modelId="{AE59CE96-40C2-C741-86B5-1D6C11774928}" type="presParOf" srcId="{F88FACA4-6616-CA47-BFFA-F6284CFC144F}" destId="{F273B0A2-23E9-AA44-AF47-C04AE0F71B39}" srcOrd="3" destOrd="0" presId="urn:microsoft.com/office/officeart/2005/8/layout/hChevron3"/>
    <dgm:cxn modelId="{650496E0-C8EB-CC41-8612-8EB100099996}" type="presParOf" srcId="{F88FACA4-6616-CA47-BFFA-F6284CFC144F}" destId="{E95AAB35-6FEE-2342-A790-8553EFE5C5F5}" srcOrd="4" destOrd="0" presId="urn:microsoft.com/office/officeart/2005/8/layout/hChevron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94704B7-C53C-AB4F-A3A4-2DA19DE7E60E}" type="doc">
      <dgm:prSet loTypeId="urn:microsoft.com/office/officeart/2009/3/layout/PlusandMinus" loCatId="" qsTypeId="urn:microsoft.com/office/officeart/2005/8/quickstyle/simple1" qsCatId="simple" csTypeId="urn:microsoft.com/office/officeart/2005/8/colors/accent1_2" csCatId="accent1" phldr="1"/>
      <dgm:spPr/>
      <dgm:t>
        <a:bodyPr/>
        <a:lstStyle/>
        <a:p>
          <a:endParaRPr lang="en-US"/>
        </a:p>
      </dgm:t>
    </dgm:pt>
    <dgm:pt modelId="{A6B8A554-6079-844F-867B-55B6A18AA251}">
      <dgm:prSet phldrT="[Text]"/>
      <dgm:spPr/>
      <dgm:t>
        <a:bodyPr/>
        <a:lstStyle/>
        <a:p>
          <a:r>
            <a:rPr lang="ar-SA" dirty="0"/>
            <a:t>{يَسْتَفْتُونَكَ قُلِ </a:t>
          </a:r>
          <a:r>
            <a:rPr lang="ar-SA" dirty="0" err="1"/>
            <a:t>ٱللَّهُ</a:t>
          </a:r>
          <a:r>
            <a:rPr lang="ar-SA" dirty="0"/>
            <a:t> يُفْتِيكُمْ </a:t>
          </a:r>
          <a:r>
            <a:rPr lang="ar-SA" dirty="0" err="1"/>
            <a:t>فِى</a:t>
          </a:r>
          <a:r>
            <a:rPr lang="ar-SA" dirty="0"/>
            <a:t> </a:t>
          </a:r>
          <a:r>
            <a:rPr lang="ar-SA" dirty="0" err="1"/>
            <a:t>ٱلْكَلَـٰلَةِ</a:t>
          </a:r>
          <a:r>
            <a:rPr lang="ar-SA" dirty="0"/>
            <a:t> </a:t>
          </a:r>
          <a:r>
            <a:rPr lang="ar-SA" dirty="0" err="1"/>
            <a:t>ۚ</a:t>
          </a:r>
          <a:r>
            <a:rPr lang="ar-SA" dirty="0"/>
            <a:t> إِنِ </a:t>
          </a:r>
          <a:r>
            <a:rPr lang="ar-SA" dirty="0" err="1"/>
            <a:t>ٱمْرُؤٌا</a:t>
          </a:r>
          <a:r>
            <a:rPr lang="ar-SA" dirty="0"/>
            <a:t>۟ هَلَكَ لَيْسَ </a:t>
          </a:r>
          <a:r>
            <a:rPr lang="ar-SA" dirty="0" err="1"/>
            <a:t>لَهُۥ</a:t>
          </a:r>
          <a:r>
            <a:rPr lang="ar-SA" dirty="0"/>
            <a:t> وَلَدٌ </a:t>
          </a:r>
          <a:r>
            <a:rPr lang="ar-SA" dirty="0" err="1"/>
            <a:t>وَلَهُۥٓ</a:t>
          </a:r>
          <a:r>
            <a:rPr lang="ar-SA" dirty="0"/>
            <a:t> أُخْتٌ فَلَهَا نِصْفُ مَا تَرَكَ </a:t>
          </a:r>
          <a:r>
            <a:rPr lang="ar-SA" dirty="0" err="1"/>
            <a:t>ۚ</a:t>
          </a:r>
          <a:r>
            <a:rPr lang="ar-SA" dirty="0"/>
            <a:t> وَهُوَ </a:t>
          </a:r>
          <a:r>
            <a:rPr lang="ar-SA" dirty="0" err="1"/>
            <a:t>يَرِثُهَآ</a:t>
          </a:r>
          <a:r>
            <a:rPr lang="ar-SA" dirty="0"/>
            <a:t> إِن لَّمْ يَكُن لَّهَا وَلَدٌ </a:t>
          </a:r>
          <a:r>
            <a:rPr lang="ar-SA" dirty="0" err="1"/>
            <a:t>ۚ</a:t>
          </a:r>
          <a:r>
            <a:rPr lang="ar-SA" dirty="0"/>
            <a:t> فَإِن كَانَتَا </a:t>
          </a:r>
          <a:r>
            <a:rPr lang="ar-SA" dirty="0" err="1"/>
            <a:t>ٱثْنَتَيْنِ</a:t>
          </a:r>
          <a:r>
            <a:rPr lang="ar-SA" dirty="0"/>
            <a:t> فَلَهُمَا </a:t>
          </a:r>
          <a:r>
            <a:rPr lang="ar-SA" dirty="0" err="1"/>
            <a:t>ٱلثُّلُثَانِ</a:t>
          </a:r>
          <a:r>
            <a:rPr lang="ar-SA" dirty="0"/>
            <a:t> مِمَّا تَرَكَ </a:t>
          </a:r>
          <a:r>
            <a:rPr lang="ar-SA" dirty="0" err="1"/>
            <a:t>ۚ</a:t>
          </a:r>
          <a:r>
            <a:rPr lang="ar-SA" dirty="0"/>
            <a:t> وَإِن </a:t>
          </a:r>
          <a:r>
            <a:rPr lang="ar-SA" dirty="0" err="1"/>
            <a:t>كَانُوٓا</a:t>
          </a:r>
          <a:r>
            <a:rPr lang="ar-SA" dirty="0"/>
            <a:t>۟ إِخْوَةً رِّجَالًا </a:t>
          </a:r>
          <a:r>
            <a:rPr lang="ar-SA" dirty="0" err="1"/>
            <a:t>وَنِسَآءً</a:t>
          </a:r>
          <a:r>
            <a:rPr lang="ar-SA" dirty="0"/>
            <a:t> فَلِلذَّكَرِ مِثْلُ حَظِّ </a:t>
          </a:r>
          <a:r>
            <a:rPr lang="ar-SA" dirty="0" err="1"/>
            <a:t>ٱلْأُنثَيَيْنِ</a:t>
          </a:r>
          <a:r>
            <a:rPr lang="ar-SA" dirty="0"/>
            <a:t> </a:t>
          </a:r>
          <a:r>
            <a:rPr lang="ar-SA" dirty="0" err="1"/>
            <a:t>ۗ</a:t>
          </a:r>
          <a:r>
            <a:rPr lang="ar-SA" dirty="0"/>
            <a:t>} (النساء: 176).</a:t>
          </a:r>
          <a:endParaRPr lang="en-US" dirty="0"/>
        </a:p>
      </dgm:t>
    </dgm:pt>
    <dgm:pt modelId="{DFE3829C-4A94-9D49-B640-04A4EC4DD70E}" type="parTrans" cxnId="{41217A8B-A050-CA4C-AE5B-D5BCCD07909C}">
      <dgm:prSet/>
      <dgm:spPr/>
      <dgm:t>
        <a:bodyPr/>
        <a:lstStyle/>
        <a:p>
          <a:endParaRPr lang="en-US"/>
        </a:p>
      </dgm:t>
    </dgm:pt>
    <dgm:pt modelId="{A436A5B0-4DF5-3B4D-A0BB-E231ABD1FEF7}" type="sibTrans" cxnId="{41217A8B-A050-CA4C-AE5B-D5BCCD07909C}">
      <dgm:prSet/>
      <dgm:spPr/>
      <dgm:t>
        <a:bodyPr/>
        <a:lstStyle/>
        <a:p>
          <a:endParaRPr lang="en-US"/>
        </a:p>
      </dgm:t>
    </dgm:pt>
    <dgm:pt modelId="{5ADC97FD-8555-1A4D-82AE-9797335FCF48}">
      <dgm:prSet phldrT="[Text]"/>
      <dgm:spPr/>
      <dgm:t>
        <a:bodyPr/>
        <a:lstStyle/>
        <a:p>
          <a:r>
            <a:rPr lang="ar-SA" dirty="0"/>
            <a:t> {يُوصِيكُمُ </a:t>
          </a:r>
          <a:r>
            <a:rPr lang="ar-SA" dirty="0" err="1"/>
            <a:t>ٱللَّهُ</a:t>
          </a:r>
          <a:r>
            <a:rPr lang="ar-SA" dirty="0"/>
            <a:t> </a:t>
          </a:r>
          <a:r>
            <a:rPr lang="ar-SA" dirty="0" err="1"/>
            <a:t>فِىٓ</a:t>
          </a:r>
          <a:r>
            <a:rPr lang="ar-SA" dirty="0"/>
            <a:t> أَوْلَـٰدِكُمْ </a:t>
          </a:r>
          <a:r>
            <a:rPr lang="ar-SA" dirty="0" err="1"/>
            <a:t>ۖ</a:t>
          </a:r>
          <a:r>
            <a:rPr lang="ar-SA" dirty="0"/>
            <a:t> لِلذَّكَرِ مِثْلُ حَظِّ </a:t>
          </a:r>
          <a:r>
            <a:rPr lang="ar-SA" dirty="0" err="1"/>
            <a:t>ٱلْأُنثَيَيْنِ</a:t>
          </a:r>
          <a:r>
            <a:rPr lang="ar-SA" dirty="0"/>
            <a:t> </a:t>
          </a:r>
          <a:r>
            <a:rPr lang="ar-SA" dirty="0" err="1"/>
            <a:t>ۚ</a:t>
          </a:r>
          <a:r>
            <a:rPr lang="ar-SA" dirty="0"/>
            <a:t> فَإِن كُنَّ </a:t>
          </a:r>
          <a:r>
            <a:rPr lang="ar-SA" dirty="0" err="1"/>
            <a:t>نِسَآءً</a:t>
          </a:r>
          <a:r>
            <a:rPr lang="ar-SA" dirty="0"/>
            <a:t> فَوْقَ </a:t>
          </a:r>
          <a:r>
            <a:rPr lang="ar-SA" dirty="0" err="1"/>
            <a:t>ٱثْنَتَيْنِ</a:t>
          </a:r>
          <a:r>
            <a:rPr lang="ar-SA" dirty="0"/>
            <a:t> فَلَهُنَّ ثُلُثَا مَا تَرَكَ </a:t>
          </a:r>
          <a:r>
            <a:rPr lang="ar-SA" dirty="0" err="1"/>
            <a:t>ۖ</a:t>
          </a:r>
          <a:r>
            <a:rPr lang="ar-SA" dirty="0"/>
            <a:t> وَإِن كَانَتْ وَٰحِدَةً فَلَهَا </a:t>
          </a:r>
          <a:r>
            <a:rPr lang="ar-SA" dirty="0" err="1"/>
            <a:t>ٱلنِّصْفُ</a:t>
          </a:r>
          <a:r>
            <a:rPr lang="ar-SA" dirty="0"/>
            <a:t> </a:t>
          </a:r>
          <a:r>
            <a:rPr lang="ar-SA" dirty="0" err="1"/>
            <a:t>ۚ</a:t>
          </a:r>
          <a:r>
            <a:rPr lang="ar-SA" dirty="0"/>
            <a:t> وَلِأَبَوَيْهِ لِكُلِّ وَٰحِدٍ مِّنْهُمَا </a:t>
          </a:r>
          <a:r>
            <a:rPr lang="ar-SA" dirty="0" err="1"/>
            <a:t>ٱلسُّدُسُ</a:t>
          </a:r>
          <a:r>
            <a:rPr lang="ar-SA" dirty="0"/>
            <a:t> مِمَّا تَرَكَ إِن كَانَ </a:t>
          </a:r>
          <a:r>
            <a:rPr lang="ar-SA" dirty="0" err="1"/>
            <a:t>لَهُۥ</a:t>
          </a:r>
          <a:r>
            <a:rPr lang="ar-SA" dirty="0"/>
            <a:t> وَلَدٌ </a:t>
          </a:r>
          <a:r>
            <a:rPr lang="ar-SA" dirty="0" err="1"/>
            <a:t>ۚ</a:t>
          </a:r>
          <a:r>
            <a:rPr lang="ar-SA" dirty="0"/>
            <a:t> فَإِن لَّمْ يَكُن </a:t>
          </a:r>
          <a:r>
            <a:rPr lang="ar-SA" dirty="0" err="1"/>
            <a:t>لَّهُۥ</a:t>
          </a:r>
          <a:r>
            <a:rPr lang="ar-SA" dirty="0"/>
            <a:t> وَلَدٌ </a:t>
          </a:r>
          <a:r>
            <a:rPr lang="ar-SA" dirty="0" err="1"/>
            <a:t>وَوَرِثَهُۥٓ</a:t>
          </a:r>
          <a:r>
            <a:rPr lang="ar-SA" dirty="0"/>
            <a:t> أَبَوَاهُ فَلِأُمِّهِ </a:t>
          </a:r>
          <a:r>
            <a:rPr lang="ar-SA" dirty="0" err="1"/>
            <a:t>ٱلثُّلُثُ</a:t>
          </a:r>
          <a:r>
            <a:rPr lang="ar-SA" dirty="0"/>
            <a:t> </a:t>
          </a:r>
          <a:r>
            <a:rPr lang="ar-SA" dirty="0" err="1"/>
            <a:t>ۚ</a:t>
          </a:r>
          <a:r>
            <a:rPr lang="ar-SA" dirty="0"/>
            <a:t> فَإِن كَانَ </a:t>
          </a:r>
          <a:r>
            <a:rPr lang="ar-SA" dirty="0" err="1"/>
            <a:t>لَهُۥٓ</a:t>
          </a:r>
          <a:r>
            <a:rPr lang="ar-SA" dirty="0"/>
            <a:t> إِخْوَةٌ فَلِأُمِّهِ </a:t>
          </a:r>
          <a:r>
            <a:rPr lang="ar-SA" dirty="0" err="1"/>
            <a:t>ٱلسُّدُسُ</a:t>
          </a:r>
          <a:r>
            <a:rPr lang="ar-SA" dirty="0"/>
            <a:t> </a:t>
          </a:r>
          <a:r>
            <a:rPr lang="ar-SA" dirty="0" err="1"/>
            <a:t>ۚ</a:t>
          </a:r>
          <a:r>
            <a:rPr lang="ar-SA" dirty="0"/>
            <a:t> </a:t>
          </a:r>
          <a:r>
            <a:rPr lang="ar-SA" dirty="0" err="1"/>
            <a:t>مِنۢ</a:t>
          </a:r>
          <a:r>
            <a:rPr lang="ar-SA" dirty="0"/>
            <a:t> بَعْدِ وَصِيَّةٍ يُوصِى </a:t>
          </a:r>
          <a:r>
            <a:rPr lang="ar-SA" dirty="0" err="1"/>
            <a:t>بِهَآ</a:t>
          </a:r>
          <a:r>
            <a:rPr lang="ar-SA" dirty="0"/>
            <a:t> أَوْ دَيْنٍ </a:t>
          </a:r>
          <a:r>
            <a:rPr lang="ar-SA" dirty="0" err="1"/>
            <a:t>ۗ</a:t>
          </a:r>
          <a:r>
            <a:rPr lang="ar-SA" dirty="0"/>
            <a:t>} (النساء: 11).</a:t>
          </a:r>
          <a:endParaRPr lang="en-US" dirty="0"/>
        </a:p>
      </dgm:t>
    </dgm:pt>
    <dgm:pt modelId="{19B6CB82-AD04-B04C-971D-8D03774DCA30}" type="parTrans" cxnId="{42C6C6E2-D5E4-A142-99D9-9740F3421FF3}">
      <dgm:prSet/>
      <dgm:spPr/>
      <dgm:t>
        <a:bodyPr/>
        <a:lstStyle/>
        <a:p>
          <a:endParaRPr lang="en-US"/>
        </a:p>
      </dgm:t>
    </dgm:pt>
    <dgm:pt modelId="{509D5B32-B2BD-2840-9876-B710FAA60C6E}" type="sibTrans" cxnId="{42C6C6E2-D5E4-A142-99D9-9740F3421FF3}">
      <dgm:prSet/>
      <dgm:spPr/>
      <dgm:t>
        <a:bodyPr/>
        <a:lstStyle/>
        <a:p>
          <a:endParaRPr lang="en-US"/>
        </a:p>
      </dgm:t>
    </dgm:pt>
    <dgm:pt modelId="{CE4C0560-177B-B641-8264-04B799EDE0C0}" type="pres">
      <dgm:prSet presAssocID="{294704B7-C53C-AB4F-A3A4-2DA19DE7E60E}" presName="Name0" presStyleCnt="0">
        <dgm:presLayoutVars>
          <dgm:chMax val="2"/>
          <dgm:chPref val="2"/>
          <dgm:dir/>
          <dgm:animOne/>
          <dgm:resizeHandles val="exact"/>
        </dgm:presLayoutVars>
      </dgm:prSet>
      <dgm:spPr/>
    </dgm:pt>
    <dgm:pt modelId="{5BD94BF1-947F-3746-9AD7-82D3E32AAFE3}" type="pres">
      <dgm:prSet presAssocID="{294704B7-C53C-AB4F-A3A4-2DA19DE7E60E}" presName="Background" presStyleLbl="bgImgPlace1" presStyleIdx="0" presStyleCnt="1"/>
      <dgm:spPr/>
    </dgm:pt>
    <dgm:pt modelId="{DAD962C0-F838-F64F-B721-84FA1D4CCF1C}" type="pres">
      <dgm:prSet presAssocID="{294704B7-C53C-AB4F-A3A4-2DA19DE7E60E}" presName="ParentText1" presStyleLbl="revTx" presStyleIdx="0" presStyleCnt="2">
        <dgm:presLayoutVars>
          <dgm:chMax val="0"/>
          <dgm:chPref val="0"/>
          <dgm:bulletEnabled val="1"/>
        </dgm:presLayoutVars>
      </dgm:prSet>
      <dgm:spPr/>
    </dgm:pt>
    <dgm:pt modelId="{91657D43-9E29-FD4F-A859-1A3327C99052}" type="pres">
      <dgm:prSet presAssocID="{294704B7-C53C-AB4F-A3A4-2DA19DE7E60E}" presName="ParentText2" presStyleLbl="revTx" presStyleIdx="1" presStyleCnt="2" custLinFactNeighborY="-749">
        <dgm:presLayoutVars>
          <dgm:chMax val="0"/>
          <dgm:chPref val="0"/>
          <dgm:bulletEnabled val="1"/>
        </dgm:presLayoutVars>
      </dgm:prSet>
      <dgm:spPr/>
    </dgm:pt>
    <dgm:pt modelId="{5616F081-3626-8547-978D-2D85DE4CF11C}" type="pres">
      <dgm:prSet presAssocID="{294704B7-C53C-AB4F-A3A4-2DA19DE7E60E}" presName="Plus" presStyleLbl="alignNode1" presStyleIdx="0" presStyleCnt="2"/>
      <dgm:spPr/>
    </dgm:pt>
    <dgm:pt modelId="{2ABF245C-41AA-564B-9BB5-8802D479D19F}" type="pres">
      <dgm:prSet presAssocID="{294704B7-C53C-AB4F-A3A4-2DA19DE7E60E}" presName="Minus" presStyleLbl="alignNode1" presStyleIdx="1" presStyleCnt="2"/>
      <dgm:spPr/>
    </dgm:pt>
    <dgm:pt modelId="{2C12B5F7-6975-8149-8A2B-23A6AB3567AA}" type="pres">
      <dgm:prSet presAssocID="{294704B7-C53C-AB4F-A3A4-2DA19DE7E60E}" presName="Divider" presStyleLbl="parChTrans1D1" presStyleIdx="0" presStyleCnt="1"/>
      <dgm:spPr/>
    </dgm:pt>
  </dgm:ptLst>
  <dgm:cxnLst>
    <dgm:cxn modelId="{1ABFBE00-FA0E-5D4C-817A-6EC1834840BB}" type="presOf" srcId="{5ADC97FD-8555-1A4D-82AE-9797335FCF48}" destId="{91657D43-9E29-FD4F-A859-1A3327C99052}" srcOrd="0" destOrd="0" presId="urn:microsoft.com/office/officeart/2009/3/layout/PlusandMinus"/>
    <dgm:cxn modelId="{7DFE905E-8E85-614C-A223-EF072ADC1F65}" type="presOf" srcId="{294704B7-C53C-AB4F-A3A4-2DA19DE7E60E}" destId="{CE4C0560-177B-B641-8264-04B799EDE0C0}" srcOrd="0" destOrd="0" presId="urn:microsoft.com/office/officeart/2009/3/layout/PlusandMinus"/>
    <dgm:cxn modelId="{41217A8B-A050-CA4C-AE5B-D5BCCD07909C}" srcId="{294704B7-C53C-AB4F-A3A4-2DA19DE7E60E}" destId="{A6B8A554-6079-844F-867B-55B6A18AA251}" srcOrd="0" destOrd="0" parTransId="{DFE3829C-4A94-9D49-B640-04A4EC4DD70E}" sibTransId="{A436A5B0-4DF5-3B4D-A0BB-E231ABD1FEF7}"/>
    <dgm:cxn modelId="{E6B734B9-CD8C-5446-9A49-3A34FD47077F}" type="presOf" srcId="{A6B8A554-6079-844F-867B-55B6A18AA251}" destId="{DAD962C0-F838-F64F-B721-84FA1D4CCF1C}" srcOrd="0" destOrd="0" presId="urn:microsoft.com/office/officeart/2009/3/layout/PlusandMinus"/>
    <dgm:cxn modelId="{42C6C6E2-D5E4-A142-99D9-9740F3421FF3}" srcId="{294704B7-C53C-AB4F-A3A4-2DA19DE7E60E}" destId="{5ADC97FD-8555-1A4D-82AE-9797335FCF48}" srcOrd="1" destOrd="0" parTransId="{19B6CB82-AD04-B04C-971D-8D03774DCA30}" sibTransId="{509D5B32-B2BD-2840-9876-B710FAA60C6E}"/>
    <dgm:cxn modelId="{674BBD55-C225-1248-B93D-697E77407BE0}" type="presParOf" srcId="{CE4C0560-177B-B641-8264-04B799EDE0C0}" destId="{5BD94BF1-947F-3746-9AD7-82D3E32AAFE3}" srcOrd="0" destOrd="0" presId="urn:microsoft.com/office/officeart/2009/3/layout/PlusandMinus"/>
    <dgm:cxn modelId="{7D19F87F-E937-E34A-B901-0D91809FC2C4}" type="presParOf" srcId="{CE4C0560-177B-B641-8264-04B799EDE0C0}" destId="{DAD962C0-F838-F64F-B721-84FA1D4CCF1C}" srcOrd="1" destOrd="0" presId="urn:microsoft.com/office/officeart/2009/3/layout/PlusandMinus"/>
    <dgm:cxn modelId="{F80A7E20-3DD4-2F45-85AB-16FB00D05B1A}" type="presParOf" srcId="{CE4C0560-177B-B641-8264-04B799EDE0C0}" destId="{91657D43-9E29-FD4F-A859-1A3327C99052}" srcOrd="2" destOrd="0" presId="urn:microsoft.com/office/officeart/2009/3/layout/PlusandMinus"/>
    <dgm:cxn modelId="{88E296B8-E042-334B-B800-59C8B0BAD0FF}" type="presParOf" srcId="{CE4C0560-177B-B641-8264-04B799EDE0C0}" destId="{5616F081-3626-8547-978D-2D85DE4CF11C}" srcOrd="3" destOrd="0" presId="urn:microsoft.com/office/officeart/2009/3/layout/PlusandMinus"/>
    <dgm:cxn modelId="{CB0A4301-3205-1E4C-819D-D9C3F6B73250}" type="presParOf" srcId="{CE4C0560-177B-B641-8264-04B799EDE0C0}" destId="{2ABF245C-41AA-564B-9BB5-8802D479D19F}" srcOrd="4" destOrd="0" presId="urn:microsoft.com/office/officeart/2009/3/layout/PlusandMinus"/>
    <dgm:cxn modelId="{14359BD7-A2DC-2E48-ABC5-3C1873587C73}" type="presParOf" srcId="{CE4C0560-177B-B641-8264-04B799EDE0C0}" destId="{2C12B5F7-6975-8149-8A2B-23A6AB3567AA}" srcOrd="5" destOrd="0" presId="urn:microsoft.com/office/officeart/2009/3/layout/PlusandMinu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4DB1EC3-2854-BE4E-A6A0-0AEE46B5BA6F}" type="doc">
      <dgm:prSet loTypeId="urn:microsoft.com/office/officeart/2005/8/layout/matrix2" loCatId="" qsTypeId="urn:microsoft.com/office/officeart/2005/8/quickstyle/simple1" qsCatId="simple" csTypeId="urn:microsoft.com/office/officeart/2005/8/colors/accent1_2" csCatId="accent1" phldr="1"/>
      <dgm:spPr/>
      <dgm:t>
        <a:bodyPr/>
        <a:lstStyle/>
        <a:p>
          <a:endParaRPr lang="en-GB"/>
        </a:p>
      </dgm:t>
    </dgm:pt>
    <dgm:pt modelId="{301B92FD-AE87-1240-B16B-53D006EC19D7}">
      <dgm:prSet phldrT="[Text]"/>
      <dgm:spPr/>
      <dgm:t>
        <a:bodyPr/>
        <a:lstStyle/>
        <a:p>
          <a:r>
            <a:rPr lang="ar-SA" dirty="0"/>
            <a:t>وَلَهُنَّ </a:t>
          </a:r>
          <a:r>
            <a:rPr lang="ar-SA" dirty="0" err="1"/>
            <a:t>ٱلرُّبُعُ</a:t>
          </a:r>
          <a:r>
            <a:rPr lang="ar-SA" dirty="0"/>
            <a:t> مِمَّا تَرَكْتُمْ إِن لَّمْ يَكُن لَّكُمْ وَلَدٌ </a:t>
          </a:r>
          <a:r>
            <a:rPr lang="ar-SA" dirty="0" err="1"/>
            <a:t>ۚ</a:t>
          </a:r>
          <a:r>
            <a:rPr lang="ar-SA" dirty="0"/>
            <a:t> فَإِن كَانَ لَكُمْ وَلَدٌ فَلَهُنَّ </a:t>
          </a:r>
          <a:r>
            <a:rPr lang="ar-SA" dirty="0" err="1"/>
            <a:t>ٱلثُّمُنُ</a:t>
          </a:r>
          <a:r>
            <a:rPr lang="ar-SA" dirty="0"/>
            <a:t> مِمَّا تَرَكْتُم </a:t>
          </a:r>
          <a:r>
            <a:rPr lang="ar-SA" dirty="0" err="1"/>
            <a:t>ۚ</a:t>
          </a:r>
          <a:r>
            <a:rPr lang="ar-SA" dirty="0"/>
            <a:t> </a:t>
          </a:r>
          <a:r>
            <a:rPr lang="ar-SA" dirty="0" err="1"/>
            <a:t>مِّنۢ</a:t>
          </a:r>
          <a:r>
            <a:rPr lang="ar-SA" dirty="0"/>
            <a:t> بَعْدِ وَصِيَّةٍ تُوصُونَ </a:t>
          </a:r>
          <a:r>
            <a:rPr lang="ar-SA" dirty="0" err="1"/>
            <a:t>بِهَآ</a:t>
          </a:r>
          <a:r>
            <a:rPr lang="ar-SA" dirty="0"/>
            <a:t> أَوْ دَيْنٍ </a:t>
          </a:r>
          <a:r>
            <a:rPr lang="ar-SA" dirty="0" err="1"/>
            <a:t>ۗ</a:t>
          </a:r>
          <a:endParaRPr lang="en-GB" dirty="0"/>
        </a:p>
      </dgm:t>
    </dgm:pt>
    <dgm:pt modelId="{D70AA704-B2A7-8C48-881B-EFE975DA2279}" type="parTrans" cxnId="{5A1A9B67-1A7A-644B-B6D8-F99A1ABB9918}">
      <dgm:prSet/>
      <dgm:spPr/>
      <dgm:t>
        <a:bodyPr/>
        <a:lstStyle/>
        <a:p>
          <a:endParaRPr lang="en-GB"/>
        </a:p>
      </dgm:t>
    </dgm:pt>
    <dgm:pt modelId="{264C3B48-95F0-8B49-B58F-E7A81A4D74E6}" type="sibTrans" cxnId="{5A1A9B67-1A7A-644B-B6D8-F99A1ABB9918}">
      <dgm:prSet/>
      <dgm:spPr/>
      <dgm:t>
        <a:bodyPr/>
        <a:lstStyle/>
        <a:p>
          <a:endParaRPr lang="en-GB"/>
        </a:p>
      </dgm:t>
    </dgm:pt>
    <dgm:pt modelId="{60E2A26B-1532-0A46-8BC8-E2B9BD0A33BE}">
      <dgm:prSet phldrT="[Text]"/>
      <dgm:spPr/>
      <dgm:t>
        <a:bodyPr/>
        <a:lstStyle/>
        <a:p>
          <a:r>
            <a:rPr lang="ar-SA" dirty="0"/>
            <a:t>{وَلَكُمْ نِصْفُ مَا تَرَكَ أَزْوَٰجُكُمْ إِن لَّمْ يَكُن لَّهُنَّ وَلَدٌ </a:t>
          </a:r>
          <a:r>
            <a:rPr lang="ar-SA" dirty="0" err="1"/>
            <a:t>ۚ</a:t>
          </a:r>
          <a:r>
            <a:rPr lang="ar-SA" dirty="0"/>
            <a:t> فَإِن كَانَ لَهُنَّ وَلَدٌ فَلَكُمُ </a:t>
          </a:r>
          <a:r>
            <a:rPr lang="ar-SA" dirty="0" err="1"/>
            <a:t>ٱلرُّبُعُ</a:t>
          </a:r>
          <a:r>
            <a:rPr lang="ar-SA" dirty="0"/>
            <a:t> مِمَّا تَرَكْنَ </a:t>
          </a:r>
          <a:r>
            <a:rPr lang="ar-SA" dirty="0" err="1"/>
            <a:t>ۚ</a:t>
          </a:r>
          <a:r>
            <a:rPr lang="ar-SA" dirty="0"/>
            <a:t> </a:t>
          </a:r>
          <a:r>
            <a:rPr lang="ar-SA" dirty="0" err="1"/>
            <a:t>مِنۢ</a:t>
          </a:r>
          <a:r>
            <a:rPr lang="ar-SA" dirty="0"/>
            <a:t> بَعْدِ وَصِيَّةٍ يُوصِينَ </a:t>
          </a:r>
          <a:r>
            <a:rPr lang="ar-SA" dirty="0" err="1"/>
            <a:t>بِهَآ</a:t>
          </a:r>
          <a:r>
            <a:rPr lang="ar-SA" dirty="0"/>
            <a:t> أَوْ دَيْنٍ </a:t>
          </a:r>
          <a:r>
            <a:rPr lang="ar-SA" dirty="0" err="1"/>
            <a:t>ۚ</a:t>
          </a:r>
          <a:endParaRPr lang="en-GB" dirty="0"/>
        </a:p>
      </dgm:t>
    </dgm:pt>
    <dgm:pt modelId="{F8E49BBB-F890-1649-8DF0-9DF23027A43D}" type="parTrans" cxnId="{3BC051F5-229E-0E4B-8893-1B3E349B2A29}">
      <dgm:prSet/>
      <dgm:spPr/>
      <dgm:t>
        <a:bodyPr/>
        <a:lstStyle/>
        <a:p>
          <a:endParaRPr lang="en-GB"/>
        </a:p>
      </dgm:t>
    </dgm:pt>
    <dgm:pt modelId="{F5919C73-4F5A-ED42-8166-1B13A537A7CB}" type="sibTrans" cxnId="{3BC051F5-229E-0E4B-8893-1B3E349B2A29}">
      <dgm:prSet/>
      <dgm:spPr/>
      <dgm:t>
        <a:bodyPr/>
        <a:lstStyle/>
        <a:p>
          <a:endParaRPr lang="en-GB"/>
        </a:p>
      </dgm:t>
    </dgm:pt>
    <dgm:pt modelId="{88B48AD0-826C-034C-9509-FDEB22913622}">
      <dgm:prSet phldrT="[Text]"/>
      <dgm:spPr/>
      <dgm:t>
        <a:bodyPr/>
        <a:lstStyle/>
        <a:p>
          <a:r>
            <a:rPr lang="ar-SA" dirty="0"/>
            <a:t>(النساء: 12).</a:t>
          </a:r>
          <a:endParaRPr lang="en-GB" dirty="0"/>
        </a:p>
      </dgm:t>
    </dgm:pt>
    <dgm:pt modelId="{3FB5FA93-F035-A54D-9780-4B3D45CDB01C}" type="parTrans" cxnId="{2D7EF026-4B42-AD44-BABD-2A08E83419BF}">
      <dgm:prSet/>
      <dgm:spPr/>
      <dgm:t>
        <a:bodyPr/>
        <a:lstStyle/>
        <a:p>
          <a:endParaRPr lang="en-GB"/>
        </a:p>
      </dgm:t>
    </dgm:pt>
    <dgm:pt modelId="{F8C593E7-5EE5-0443-9768-EF06B9A61A0E}" type="sibTrans" cxnId="{2D7EF026-4B42-AD44-BABD-2A08E83419BF}">
      <dgm:prSet/>
      <dgm:spPr/>
      <dgm:t>
        <a:bodyPr/>
        <a:lstStyle/>
        <a:p>
          <a:endParaRPr lang="en-GB"/>
        </a:p>
      </dgm:t>
    </dgm:pt>
    <dgm:pt modelId="{82C825C3-8396-624B-994D-381EA09578B4}">
      <dgm:prSet phldrT="[Text]"/>
      <dgm:spPr/>
      <dgm:t>
        <a:bodyPr/>
        <a:lstStyle/>
        <a:p>
          <a:r>
            <a:rPr lang="ar-SA" dirty="0"/>
            <a:t>وَإِن كَانَ رَجُلٌ يُورَثُ </a:t>
          </a:r>
          <a:r>
            <a:rPr lang="ar-SA" dirty="0" err="1"/>
            <a:t>كَلَـٰلَةً</a:t>
          </a:r>
          <a:r>
            <a:rPr lang="ar-SA" dirty="0"/>
            <a:t> أَوِ </a:t>
          </a:r>
          <a:r>
            <a:rPr lang="ar-SA" dirty="0" err="1"/>
            <a:t>ٱمْرَأَةٌ</a:t>
          </a:r>
          <a:r>
            <a:rPr lang="ar-SA" dirty="0"/>
            <a:t> </a:t>
          </a:r>
          <a:r>
            <a:rPr lang="ar-SA" dirty="0" err="1"/>
            <a:t>وَلَهُۥٓ</a:t>
          </a:r>
          <a:r>
            <a:rPr lang="ar-SA" dirty="0"/>
            <a:t> أَخٌ أَوْ أُخْتٌ فَلِكُلِّ وَٰحِدٍ مِّنْهُمَا </a:t>
          </a:r>
          <a:r>
            <a:rPr lang="ar-SA" dirty="0" err="1"/>
            <a:t>ٱلسُّدُسُ</a:t>
          </a:r>
          <a:r>
            <a:rPr lang="ar-SA" dirty="0"/>
            <a:t> </a:t>
          </a:r>
          <a:r>
            <a:rPr lang="ar-SA" dirty="0" err="1"/>
            <a:t>ۚ</a:t>
          </a:r>
          <a:r>
            <a:rPr lang="ar-SA" dirty="0"/>
            <a:t> فَإِن </a:t>
          </a:r>
          <a:r>
            <a:rPr lang="ar-SA" dirty="0" err="1"/>
            <a:t>كَانُوٓا</a:t>
          </a:r>
          <a:r>
            <a:rPr lang="ar-SA" dirty="0"/>
            <a:t>۟ أَكْثَرَ مِن ذَٰلِكَ فَهُمْ </a:t>
          </a:r>
          <a:r>
            <a:rPr lang="ar-SA" dirty="0" err="1"/>
            <a:t>شُرَكَآءُ</a:t>
          </a:r>
          <a:r>
            <a:rPr lang="ar-SA" dirty="0"/>
            <a:t> </a:t>
          </a:r>
          <a:r>
            <a:rPr lang="ar-SA" dirty="0" err="1"/>
            <a:t>فِى</a:t>
          </a:r>
          <a:r>
            <a:rPr lang="ar-SA" dirty="0"/>
            <a:t> </a:t>
          </a:r>
          <a:r>
            <a:rPr lang="ar-SA" dirty="0" err="1"/>
            <a:t>ٱلثُّلُثِ</a:t>
          </a:r>
          <a:r>
            <a:rPr lang="ar-SA" dirty="0"/>
            <a:t> </a:t>
          </a:r>
          <a:r>
            <a:rPr lang="ar-SA" dirty="0" err="1"/>
            <a:t>ۚ</a:t>
          </a:r>
          <a:r>
            <a:rPr lang="ar-SA" dirty="0"/>
            <a:t> }</a:t>
          </a:r>
          <a:endParaRPr lang="en-GB" dirty="0"/>
        </a:p>
      </dgm:t>
    </dgm:pt>
    <dgm:pt modelId="{AAC59438-04A0-464D-9A79-4EC81E736579}" type="parTrans" cxnId="{5719823A-F4E7-624A-A9C0-F0D877562777}">
      <dgm:prSet/>
      <dgm:spPr/>
      <dgm:t>
        <a:bodyPr/>
        <a:lstStyle/>
        <a:p>
          <a:endParaRPr lang="en-GB"/>
        </a:p>
      </dgm:t>
    </dgm:pt>
    <dgm:pt modelId="{FE2A8E23-32DA-614B-BD6E-73CA9858C434}" type="sibTrans" cxnId="{5719823A-F4E7-624A-A9C0-F0D877562777}">
      <dgm:prSet/>
      <dgm:spPr/>
      <dgm:t>
        <a:bodyPr/>
        <a:lstStyle/>
        <a:p>
          <a:endParaRPr lang="en-GB"/>
        </a:p>
      </dgm:t>
    </dgm:pt>
    <dgm:pt modelId="{0D30FBF0-DEA5-B94B-AAED-C7930D7FEB3E}" type="pres">
      <dgm:prSet presAssocID="{04DB1EC3-2854-BE4E-A6A0-0AEE46B5BA6F}" presName="matrix" presStyleCnt="0">
        <dgm:presLayoutVars>
          <dgm:chMax val="1"/>
          <dgm:dir/>
          <dgm:resizeHandles val="exact"/>
        </dgm:presLayoutVars>
      </dgm:prSet>
      <dgm:spPr/>
    </dgm:pt>
    <dgm:pt modelId="{A68F088B-2AC6-684B-B3E5-3B60DD417AA3}" type="pres">
      <dgm:prSet presAssocID="{04DB1EC3-2854-BE4E-A6A0-0AEE46B5BA6F}" presName="axisShape" presStyleLbl="bgShp" presStyleIdx="0" presStyleCnt="1"/>
      <dgm:spPr/>
    </dgm:pt>
    <dgm:pt modelId="{572BA47E-41F3-004D-AF77-4EF807D2AE57}" type="pres">
      <dgm:prSet presAssocID="{04DB1EC3-2854-BE4E-A6A0-0AEE46B5BA6F}" presName="rect1" presStyleLbl="node1" presStyleIdx="0" presStyleCnt="4" custScaleX="204780" custLinFactNeighborX="-52061" custLinFactNeighborY="-7782">
        <dgm:presLayoutVars>
          <dgm:chMax val="0"/>
          <dgm:chPref val="0"/>
          <dgm:bulletEnabled val="1"/>
        </dgm:presLayoutVars>
      </dgm:prSet>
      <dgm:spPr/>
    </dgm:pt>
    <dgm:pt modelId="{B21733C8-FCFB-9C47-9888-8EBB684B9553}" type="pres">
      <dgm:prSet presAssocID="{04DB1EC3-2854-BE4E-A6A0-0AEE46B5BA6F}" presName="rect2" presStyleLbl="node1" presStyleIdx="1" presStyleCnt="4" custScaleX="205834" custLinFactNeighborX="39564" custLinFactNeighborY="-9729">
        <dgm:presLayoutVars>
          <dgm:chMax val="0"/>
          <dgm:chPref val="0"/>
          <dgm:bulletEnabled val="1"/>
        </dgm:presLayoutVars>
      </dgm:prSet>
      <dgm:spPr/>
    </dgm:pt>
    <dgm:pt modelId="{9B99052D-6DDA-A048-AFC2-B979A52C2C27}" type="pres">
      <dgm:prSet presAssocID="{04DB1EC3-2854-BE4E-A6A0-0AEE46B5BA6F}" presName="rect3" presStyleLbl="node1" presStyleIdx="2" presStyleCnt="4">
        <dgm:presLayoutVars>
          <dgm:chMax val="0"/>
          <dgm:chPref val="0"/>
          <dgm:bulletEnabled val="1"/>
        </dgm:presLayoutVars>
      </dgm:prSet>
      <dgm:spPr/>
    </dgm:pt>
    <dgm:pt modelId="{B05DC994-5A1C-E54D-A686-877435C7175A}" type="pres">
      <dgm:prSet presAssocID="{04DB1EC3-2854-BE4E-A6A0-0AEE46B5BA6F}" presName="rect4" presStyleLbl="node1" presStyleIdx="3" presStyleCnt="4" custScaleX="187865" custLinFactNeighborX="53832" custLinFactNeighborY="-1296">
        <dgm:presLayoutVars>
          <dgm:chMax val="0"/>
          <dgm:chPref val="0"/>
          <dgm:bulletEnabled val="1"/>
        </dgm:presLayoutVars>
      </dgm:prSet>
      <dgm:spPr/>
    </dgm:pt>
  </dgm:ptLst>
  <dgm:cxnLst>
    <dgm:cxn modelId="{AFE7640A-3F21-3140-B493-0BBC9EB03B43}" type="presOf" srcId="{301B92FD-AE87-1240-B16B-53D006EC19D7}" destId="{572BA47E-41F3-004D-AF77-4EF807D2AE57}" srcOrd="0" destOrd="0" presId="urn:microsoft.com/office/officeart/2005/8/layout/matrix2"/>
    <dgm:cxn modelId="{2D7EF026-4B42-AD44-BABD-2A08E83419BF}" srcId="{04DB1EC3-2854-BE4E-A6A0-0AEE46B5BA6F}" destId="{88B48AD0-826C-034C-9509-FDEB22913622}" srcOrd="2" destOrd="0" parTransId="{3FB5FA93-F035-A54D-9780-4B3D45CDB01C}" sibTransId="{F8C593E7-5EE5-0443-9768-EF06B9A61A0E}"/>
    <dgm:cxn modelId="{5719823A-F4E7-624A-A9C0-F0D877562777}" srcId="{04DB1EC3-2854-BE4E-A6A0-0AEE46B5BA6F}" destId="{82C825C3-8396-624B-994D-381EA09578B4}" srcOrd="3" destOrd="0" parTransId="{AAC59438-04A0-464D-9A79-4EC81E736579}" sibTransId="{FE2A8E23-32DA-614B-BD6E-73CA9858C434}"/>
    <dgm:cxn modelId="{4C3BD94E-ACAB-4E4A-84DD-4487B3AD0899}" type="presOf" srcId="{88B48AD0-826C-034C-9509-FDEB22913622}" destId="{9B99052D-6DDA-A048-AFC2-B979A52C2C27}" srcOrd="0" destOrd="0" presId="urn:microsoft.com/office/officeart/2005/8/layout/matrix2"/>
    <dgm:cxn modelId="{5A1A9B67-1A7A-644B-B6D8-F99A1ABB9918}" srcId="{04DB1EC3-2854-BE4E-A6A0-0AEE46B5BA6F}" destId="{301B92FD-AE87-1240-B16B-53D006EC19D7}" srcOrd="0" destOrd="0" parTransId="{D70AA704-B2A7-8C48-881B-EFE975DA2279}" sibTransId="{264C3B48-95F0-8B49-B58F-E7A81A4D74E6}"/>
    <dgm:cxn modelId="{0F0EDC9C-8313-5D47-8F79-A1BEE65D2CD7}" type="presOf" srcId="{04DB1EC3-2854-BE4E-A6A0-0AEE46B5BA6F}" destId="{0D30FBF0-DEA5-B94B-AAED-C7930D7FEB3E}" srcOrd="0" destOrd="0" presId="urn:microsoft.com/office/officeart/2005/8/layout/matrix2"/>
    <dgm:cxn modelId="{5C8F31F5-255C-3C4E-9AC1-E4665F488EA8}" type="presOf" srcId="{82C825C3-8396-624B-994D-381EA09578B4}" destId="{B05DC994-5A1C-E54D-A686-877435C7175A}" srcOrd="0" destOrd="0" presId="urn:microsoft.com/office/officeart/2005/8/layout/matrix2"/>
    <dgm:cxn modelId="{3BC051F5-229E-0E4B-8893-1B3E349B2A29}" srcId="{04DB1EC3-2854-BE4E-A6A0-0AEE46B5BA6F}" destId="{60E2A26B-1532-0A46-8BC8-E2B9BD0A33BE}" srcOrd="1" destOrd="0" parTransId="{F8E49BBB-F890-1649-8DF0-9DF23027A43D}" sibTransId="{F5919C73-4F5A-ED42-8166-1B13A537A7CB}"/>
    <dgm:cxn modelId="{2954C4F6-89D6-E346-9B62-B8E7C50852F6}" type="presOf" srcId="{60E2A26B-1532-0A46-8BC8-E2B9BD0A33BE}" destId="{B21733C8-FCFB-9C47-9888-8EBB684B9553}" srcOrd="0" destOrd="0" presId="urn:microsoft.com/office/officeart/2005/8/layout/matrix2"/>
    <dgm:cxn modelId="{E97A2CBE-0B04-FD43-8905-D92A524CFBF6}" type="presParOf" srcId="{0D30FBF0-DEA5-B94B-AAED-C7930D7FEB3E}" destId="{A68F088B-2AC6-684B-B3E5-3B60DD417AA3}" srcOrd="0" destOrd="0" presId="urn:microsoft.com/office/officeart/2005/8/layout/matrix2"/>
    <dgm:cxn modelId="{F6F2C74A-CEF6-944C-90A4-835E82DF80BD}" type="presParOf" srcId="{0D30FBF0-DEA5-B94B-AAED-C7930D7FEB3E}" destId="{572BA47E-41F3-004D-AF77-4EF807D2AE57}" srcOrd="1" destOrd="0" presId="urn:microsoft.com/office/officeart/2005/8/layout/matrix2"/>
    <dgm:cxn modelId="{3FB0377C-683B-0544-BBCB-FBB53A649E2D}" type="presParOf" srcId="{0D30FBF0-DEA5-B94B-AAED-C7930D7FEB3E}" destId="{B21733C8-FCFB-9C47-9888-8EBB684B9553}" srcOrd="2" destOrd="0" presId="urn:microsoft.com/office/officeart/2005/8/layout/matrix2"/>
    <dgm:cxn modelId="{13A3D404-A0B7-ED40-83BA-03FC1DFD5338}" type="presParOf" srcId="{0D30FBF0-DEA5-B94B-AAED-C7930D7FEB3E}" destId="{9B99052D-6DDA-A048-AFC2-B979A52C2C27}" srcOrd="3" destOrd="0" presId="urn:microsoft.com/office/officeart/2005/8/layout/matrix2"/>
    <dgm:cxn modelId="{A159EEBB-CBC0-D545-B6AA-20F12B10503C}" type="presParOf" srcId="{0D30FBF0-DEA5-B94B-AAED-C7930D7FEB3E}" destId="{B05DC994-5A1C-E54D-A686-877435C7175A}" srcOrd="4" destOrd="0" presId="urn:microsoft.com/office/officeart/2005/8/layout/matrix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A7610897-C12A-CF47-9211-FBFE21D02DB9}" type="doc">
      <dgm:prSet loTypeId="urn:microsoft.com/office/officeart/2005/8/layout/matrix1" loCatId="" qsTypeId="urn:microsoft.com/office/officeart/2005/8/quickstyle/simple1" qsCatId="simple" csTypeId="urn:microsoft.com/office/officeart/2005/8/colors/accent1_2" csCatId="accent1" phldr="1"/>
      <dgm:spPr/>
      <dgm:t>
        <a:bodyPr/>
        <a:lstStyle/>
        <a:p>
          <a:endParaRPr lang="en-GB"/>
        </a:p>
      </dgm:t>
    </dgm:pt>
    <dgm:pt modelId="{3667B558-EB65-1A4F-A098-EA7398CC6BFD}">
      <dgm:prSet phldrT="[Text]"/>
      <dgm:spPr/>
      <dgm:t>
        <a:bodyPr/>
        <a:lstStyle/>
        <a:p>
          <a:r>
            <a:rPr lang="ar-SA" dirty="0"/>
            <a:t>من السنة </a:t>
          </a:r>
          <a:endParaRPr lang="en-GB" dirty="0"/>
        </a:p>
      </dgm:t>
    </dgm:pt>
    <dgm:pt modelId="{FA886A39-1C28-3144-A5C4-9936C5EC90B6}" type="parTrans" cxnId="{0AC66BA8-9551-CE45-8CEB-51A040251B13}">
      <dgm:prSet/>
      <dgm:spPr/>
      <dgm:t>
        <a:bodyPr/>
        <a:lstStyle/>
        <a:p>
          <a:endParaRPr lang="en-GB"/>
        </a:p>
      </dgm:t>
    </dgm:pt>
    <dgm:pt modelId="{88E80595-2BE6-394B-9332-AC8A036F1251}" type="sibTrans" cxnId="{0AC66BA8-9551-CE45-8CEB-51A040251B13}">
      <dgm:prSet/>
      <dgm:spPr/>
      <dgm:t>
        <a:bodyPr/>
        <a:lstStyle/>
        <a:p>
          <a:endParaRPr lang="en-GB"/>
        </a:p>
      </dgm:t>
    </dgm:pt>
    <dgm:pt modelId="{D3CAA117-AD8F-0347-BC87-47C3E722F972}">
      <dgm:prSet phldrT="[Text]" custT="1"/>
      <dgm:spPr/>
      <dgm:t>
        <a:bodyPr/>
        <a:lstStyle/>
        <a:p>
          <a:r>
            <a:rPr lang="ar-SA" sz="1700" dirty="0"/>
            <a:t>"</a:t>
          </a:r>
          <a:r>
            <a:rPr lang="ar-SA" sz="2000" dirty="0"/>
            <a:t>جَاءَتِ الْجَدَّةُ أُمُّ الأُمِّ أَوْ أُمُّ الأَبِ إِلَى أَبِي بَكْرٍ، فَقَالَتْ: إِنَّ ابْنَ ابْنِي أَوِ ابْنَ بِنْتِي مَاتَ، وَقَدْ أُخْبِرْتُ أَنَّ لِي فِي كِتَابِ اللَّهِ حَقًّا.‏ فَقَالَ أَبُو بَكْرٍ: مَا أَجِدُ لَكِ فِي الْكِتَابِ مِنْ حَقٍّ، وَمَا سَمِعْتُ رَسُولَ اللَّهِ صلى الله عليه وسلم قَضَى لَكِ بِشَيْءٍ وَسَأَسْأَلُ النَّاسَ</a:t>
          </a:r>
          <a:r>
            <a:rPr lang="ar-SA" sz="1700" dirty="0"/>
            <a:t>‏</a:t>
          </a:r>
          <a:endParaRPr lang="en-GB" sz="1700" dirty="0"/>
        </a:p>
      </dgm:t>
    </dgm:pt>
    <dgm:pt modelId="{1EB9D41B-5560-984E-9E7F-033093B06E22}" type="parTrans" cxnId="{8F578DA5-591D-8E4F-B23D-2199E59DFB2A}">
      <dgm:prSet/>
      <dgm:spPr/>
      <dgm:t>
        <a:bodyPr/>
        <a:lstStyle/>
        <a:p>
          <a:endParaRPr lang="en-GB"/>
        </a:p>
      </dgm:t>
    </dgm:pt>
    <dgm:pt modelId="{696A9E4C-79BD-AD4A-855A-6948999B7F45}" type="sibTrans" cxnId="{8F578DA5-591D-8E4F-B23D-2199E59DFB2A}">
      <dgm:prSet/>
      <dgm:spPr/>
      <dgm:t>
        <a:bodyPr/>
        <a:lstStyle/>
        <a:p>
          <a:endParaRPr lang="en-GB"/>
        </a:p>
      </dgm:t>
    </dgm:pt>
    <dgm:pt modelId="{20E779BC-D3AF-1248-8E0A-4DEADC3EFC6D}">
      <dgm:prSet phldrT="[Text]" custT="1"/>
      <dgm:spPr/>
      <dgm:t>
        <a:bodyPr/>
        <a:lstStyle/>
        <a:p>
          <a:r>
            <a:rPr lang="ar-SA" sz="2400" dirty="0"/>
            <a:t>ومن السنة إرث الجدة أم الأم بشهادة المغيرة وابن سلمة، وأم الأب باجتهاد عمر وهو من إجماع الصحابة</a:t>
          </a:r>
          <a:endParaRPr lang="en-GB" sz="2400" dirty="0"/>
        </a:p>
      </dgm:t>
    </dgm:pt>
    <dgm:pt modelId="{161D614B-7CCD-B144-AECA-1DC031EC2787}" type="parTrans" cxnId="{E561AE13-E5EB-2445-ADA1-912825A12869}">
      <dgm:prSet/>
      <dgm:spPr/>
      <dgm:t>
        <a:bodyPr/>
        <a:lstStyle/>
        <a:p>
          <a:endParaRPr lang="en-GB"/>
        </a:p>
      </dgm:t>
    </dgm:pt>
    <dgm:pt modelId="{C3E21AF9-846E-444C-B46F-C55EF8A6A94A}" type="sibTrans" cxnId="{E561AE13-E5EB-2445-ADA1-912825A12869}">
      <dgm:prSet/>
      <dgm:spPr/>
      <dgm:t>
        <a:bodyPr/>
        <a:lstStyle/>
        <a:p>
          <a:endParaRPr lang="en-GB"/>
        </a:p>
      </dgm:t>
    </dgm:pt>
    <dgm:pt modelId="{AF9CBD15-FFA6-544A-839A-D5B0A333C163}">
      <dgm:prSet phldrT="[Text]" custT="1"/>
      <dgm:spPr/>
      <dgm:t>
        <a:bodyPr/>
        <a:lstStyle/>
        <a:p>
          <a:r>
            <a:rPr lang="ar-SA" sz="2000" dirty="0"/>
            <a:t>قَالَ: فَسَأَلَ، فَشَهِدَ الْمُغِيرَةُ بْنُ شُعْبَةَ أَنَّ رَسُولَ اللَّهِ صلى الله عليه وسلم أَعْطَاهَا السُّدُسَ‏.‏ قَالَ: وَمَنْ سَمِعَ ذَلِكَ مَعَكَ؟ قَالَ: مُحَمَّدُ بْنُ مَسْلَمَةَ.‏ قَالَ: فَأَعْطَاهَا السُّدُسَ. ثُمَّ جَاءَتِ الْجَدَّةُ الأُخْرَى الَّتِي تُخَالِفُهَا إِلَى عُمَرَ‏.‏ قَالَ سُفْيَانُ: وَزَادَنِي فِيهِ مَعْمَرٌ عَنِ الزُّهْرِيِّ، وَلَمْ أَحْفَظْهُ عَنِ الزُّهْرِيِّ، وَلَكِنْ حَفِظْتُهُ مِنْ مَعْمَرٍ أَنَّ عُمَرَ قَالَ: إِنِ اجْتَمَعْتُمَا فَهُوَ لَكُمَا، </a:t>
          </a:r>
          <a:r>
            <a:rPr lang="ar-SA" sz="2000" dirty="0" err="1"/>
            <a:t>وَأَيَّتُكُمَا</a:t>
          </a:r>
          <a:r>
            <a:rPr lang="ar-SA" sz="2000" dirty="0"/>
            <a:t> انْفَرَدَتْ بِهِ </a:t>
          </a:r>
          <a:r>
            <a:rPr lang="ar-SA" sz="1700" dirty="0"/>
            <a:t>فَهُوَ لَهَ</a:t>
          </a:r>
          <a:endParaRPr lang="en-GB" sz="1700" dirty="0"/>
        </a:p>
      </dgm:t>
    </dgm:pt>
    <dgm:pt modelId="{2BA964DA-4847-5E4E-944B-D8BA9F33BA38}" type="parTrans" cxnId="{EC07CC0E-8549-2741-91A3-97529CF40400}">
      <dgm:prSet/>
      <dgm:spPr/>
      <dgm:t>
        <a:bodyPr/>
        <a:lstStyle/>
        <a:p>
          <a:endParaRPr lang="en-GB"/>
        </a:p>
      </dgm:t>
    </dgm:pt>
    <dgm:pt modelId="{F34CF4A5-FD2A-E844-94F1-19F251B95683}" type="sibTrans" cxnId="{EC07CC0E-8549-2741-91A3-97529CF40400}">
      <dgm:prSet/>
      <dgm:spPr/>
      <dgm:t>
        <a:bodyPr/>
        <a:lstStyle/>
        <a:p>
          <a:endParaRPr lang="en-GB"/>
        </a:p>
      </dgm:t>
    </dgm:pt>
    <dgm:pt modelId="{7B447665-AEF8-384F-A338-034B77434F44}">
      <dgm:prSet phldrT="[Text]" phldr="1"/>
      <dgm:spPr/>
      <dgm:t>
        <a:bodyPr/>
        <a:lstStyle/>
        <a:p>
          <a:endParaRPr lang="en-GB"/>
        </a:p>
      </dgm:t>
    </dgm:pt>
    <dgm:pt modelId="{DE7A2563-B4B8-5844-99A4-6257F42F0BBB}" type="parTrans" cxnId="{DEFAE1F8-4679-764F-8CD8-92CF0EDB969F}">
      <dgm:prSet/>
      <dgm:spPr/>
      <dgm:t>
        <a:bodyPr/>
        <a:lstStyle/>
        <a:p>
          <a:endParaRPr lang="en-GB"/>
        </a:p>
      </dgm:t>
    </dgm:pt>
    <dgm:pt modelId="{4814F771-7650-B441-92DD-450D708CA28F}" type="sibTrans" cxnId="{DEFAE1F8-4679-764F-8CD8-92CF0EDB969F}">
      <dgm:prSet/>
      <dgm:spPr/>
      <dgm:t>
        <a:bodyPr/>
        <a:lstStyle/>
        <a:p>
          <a:endParaRPr lang="en-GB"/>
        </a:p>
      </dgm:t>
    </dgm:pt>
    <dgm:pt modelId="{B5A273A6-C5C2-3E4B-89AD-C6D6B369911C}">
      <dgm:prSet custT="1"/>
      <dgm:spPr/>
      <dgm:t>
        <a:bodyPr/>
        <a:lstStyle/>
        <a:p>
          <a:r>
            <a:rPr lang="ar-SA" sz="2400" dirty="0"/>
            <a:t>(أَلْحِقُوا الْفَرَائِضَ بِأَهْلِهَا فَمَا بَقِيَ فَهُوَ لأَوْلَى رَجُلٍ ذَكَر)</a:t>
          </a:r>
          <a:endParaRPr lang="en-DE" sz="2400" dirty="0"/>
        </a:p>
      </dgm:t>
    </dgm:pt>
    <dgm:pt modelId="{603E6B13-E286-D04B-8029-6FD80BF15B1A}" type="parTrans" cxnId="{B556CBFF-444E-5241-B9D0-25FD7D2FA4C5}">
      <dgm:prSet/>
      <dgm:spPr/>
      <dgm:t>
        <a:bodyPr/>
        <a:lstStyle/>
        <a:p>
          <a:endParaRPr lang="en-GB"/>
        </a:p>
      </dgm:t>
    </dgm:pt>
    <dgm:pt modelId="{EE0F6093-B89D-7846-8398-8AA74DBAA766}" type="sibTrans" cxnId="{B556CBFF-444E-5241-B9D0-25FD7D2FA4C5}">
      <dgm:prSet/>
      <dgm:spPr/>
      <dgm:t>
        <a:bodyPr/>
        <a:lstStyle/>
        <a:p>
          <a:endParaRPr lang="en-GB"/>
        </a:p>
      </dgm:t>
    </dgm:pt>
    <dgm:pt modelId="{4881480E-9F3B-0248-BD5B-6389310BF38C}" type="pres">
      <dgm:prSet presAssocID="{A7610897-C12A-CF47-9211-FBFE21D02DB9}" presName="diagram" presStyleCnt="0">
        <dgm:presLayoutVars>
          <dgm:chMax val="1"/>
          <dgm:dir/>
          <dgm:animLvl val="ctr"/>
          <dgm:resizeHandles val="exact"/>
        </dgm:presLayoutVars>
      </dgm:prSet>
      <dgm:spPr/>
    </dgm:pt>
    <dgm:pt modelId="{D15973FF-75A9-924F-BA97-E56E243099A4}" type="pres">
      <dgm:prSet presAssocID="{A7610897-C12A-CF47-9211-FBFE21D02DB9}" presName="matrix" presStyleCnt="0"/>
      <dgm:spPr/>
    </dgm:pt>
    <dgm:pt modelId="{4E028487-EBF5-754E-B228-5A324FD99D93}" type="pres">
      <dgm:prSet presAssocID="{A7610897-C12A-CF47-9211-FBFE21D02DB9}" presName="tile1" presStyleLbl="node1" presStyleIdx="0" presStyleCnt="4"/>
      <dgm:spPr/>
    </dgm:pt>
    <dgm:pt modelId="{C9C48BAF-1DBD-2640-99F2-3E9D7116D87E}" type="pres">
      <dgm:prSet presAssocID="{A7610897-C12A-CF47-9211-FBFE21D02DB9}" presName="tile1text" presStyleLbl="node1" presStyleIdx="0" presStyleCnt="4">
        <dgm:presLayoutVars>
          <dgm:chMax val="0"/>
          <dgm:chPref val="0"/>
          <dgm:bulletEnabled val="1"/>
        </dgm:presLayoutVars>
      </dgm:prSet>
      <dgm:spPr/>
    </dgm:pt>
    <dgm:pt modelId="{780B811D-AF37-CB44-80DD-E304BDDE5FBF}" type="pres">
      <dgm:prSet presAssocID="{A7610897-C12A-CF47-9211-FBFE21D02DB9}" presName="tile2" presStyleLbl="node1" presStyleIdx="1" presStyleCnt="4"/>
      <dgm:spPr/>
    </dgm:pt>
    <dgm:pt modelId="{16000B63-267C-8E42-B897-14A415B5D233}" type="pres">
      <dgm:prSet presAssocID="{A7610897-C12A-CF47-9211-FBFE21D02DB9}" presName="tile2text" presStyleLbl="node1" presStyleIdx="1" presStyleCnt="4">
        <dgm:presLayoutVars>
          <dgm:chMax val="0"/>
          <dgm:chPref val="0"/>
          <dgm:bulletEnabled val="1"/>
        </dgm:presLayoutVars>
      </dgm:prSet>
      <dgm:spPr/>
    </dgm:pt>
    <dgm:pt modelId="{B6241057-2AF3-6F4A-AEFB-7E434AFFA0C7}" type="pres">
      <dgm:prSet presAssocID="{A7610897-C12A-CF47-9211-FBFE21D02DB9}" presName="tile3" presStyleLbl="node1" presStyleIdx="2" presStyleCnt="4"/>
      <dgm:spPr/>
    </dgm:pt>
    <dgm:pt modelId="{79C315FB-F00B-FC4A-9307-30949448517B}" type="pres">
      <dgm:prSet presAssocID="{A7610897-C12A-CF47-9211-FBFE21D02DB9}" presName="tile3text" presStyleLbl="node1" presStyleIdx="2" presStyleCnt="4">
        <dgm:presLayoutVars>
          <dgm:chMax val="0"/>
          <dgm:chPref val="0"/>
          <dgm:bulletEnabled val="1"/>
        </dgm:presLayoutVars>
      </dgm:prSet>
      <dgm:spPr/>
    </dgm:pt>
    <dgm:pt modelId="{D47B3F9F-8A2F-8F4E-AE37-22619E0BC1D8}" type="pres">
      <dgm:prSet presAssocID="{A7610897-C12A-CF47-9211-FBFE21D02DB9}" presName="tile4" presStyleLbl="node1" presStyleIdx="3" presStyleCnt="4"/>
      <dgm:spPr/>
    </dgm:pt>
    <dgm:pt modelId="{B40FE6B9-4D26-A345-8640-F6A1B17CABA6}" type="pres">
      <dgm:prSet presAssocID="{A7610897-C12A-CF47-9211-FBFE21D02DB9}" presName="tile4text" presStyleLbl="node1" presStyleIdx="3" presStyleCnt="4">
        <dgm:presLayoutVars>
          <dgm:chMax val="0"/>
          <dgm:chPref val="0"/>
          <dgm:bulletEnabled val="1"/>
        </dgm:presLayoutVars>
      </dgm:prSet>
      <dgm:spPr/>
    </dgm:pt>
    <dgm:pt modelId="{9A0B7A4B-BCE9-A340-87FD-8392066B0659}" type="pres">
      <dgm:prSet presAssocID="{A7610897-C12A-CF47-9211-FBFE21D02DB9}" presName="centerTile" presStyleLbl="fgShp" presStyleIdx="0" presStyleCnt="1">
        <dgm:presLayoutVars>
          <dgm:chMax val="0"/>
          <dgm:chPref val="0"/>
        </dgm:presLayoutVars>
      </dgm:prSet>
      <dgm:spPr/>
    </dgm:pt>
  </dgm:ptLst>
  <dgm:cxnLst>
    <dgm:cxn modelId="{EC07CC0E-8549-2741-91A3-97529CF40400}" srcId="{3667B558-EB65-1A4F-A098-EA7398CC6BFD}" destId="{AF9CBD15-FFA6-544A-839A-D5B0A333C163}" srcOrd="3" destOrd="0" parTransId="{2BA964DA-4847-5E4E-944B-D8BA9F33BA38}" sibTransId="{F34CF4A5-FD2A-E844-94F1-19F251B95683}"/>
    <dgm:cxn modelId="{E561AE13-E5EB-2445-ADA1-912825A12869}" srcId="{3667B558-EB65-1A4F-A098-EA7398CC6BFD}" destId="{20E779BC-D3AF-1248-8E0A-4DEADC3EFC6D}" srcOrd="1" destOrd="0" parTransId="{161D614B-7CCD-B144-AECA-1DC031EC2787}" sibTransId="{C3E21AF9-846E-444C-B46F-C55EF8A6A94A}"/>
    <dgm:cxn modelId="{591CD613-BDFB-2547-85A2-E07462AE1B46}" type="presOf" srcId="{AF9CBD15-FFA6-544A-839A-D5B0A333C163}" destId="{D47B3F9F-8A2F-8F4E-AE37-22619E0BC1D8}" srcOrd="0" destOrd="0" presId="urn:microsoft.com/office/officeart/2005/8/layout/matrix1"/>
    <dgm:cxn modelId="{63BEF421-DD14-0445-B1D6-548EE0ED8348}" type="presOf" srcId="{AF9CBD15-FFA6-544A-839A-D5B0A333C163}" destId="{B40FE6B9-4D26-A345-8640-F6A1B17CABA6}" srcOrd="1" destOrd="0" presId="urn:microsoft.com/office/officeart/2005/8/layout/matrix1"/>
    <dgm:cxn modelId="{A9EE203B-15D7-634B-B372-EEB5AD243BAA}" type="presOf" srcId="{20E779BC-D3AF-1248-8E0A-4DEADC3EFC6D}" destId="{780B811D-AF37-CB44-80DD-E304BDDE5FBF}" srcOrd="0" destOrd="0" presId="urn:microsoft.com/office/officeart/2005/8/layout/matrix1"/>
    <dgm:cxn modelId="{26E66059-D311-A24A-AA96-02ED54ADD471}" type="presOf" srcId="{D3CAA117-AD8F-0347-BC87-47C3E722F972}" destId="{C9C48BAF-1DBD-2640-99F2-3E9D7116D87E}" srcOrd="1" destOrd="0" presId="urn:microsoft.com/office/officeart/2005/8/layout/matrix1"/>
    <dgm:cxn modelId="{2F69195B-5347-7B49-AB07-1557C472BA5E}" type="presOf" srcId="{B5A273A6-C5C2-3E4B-89AD-C6D6B369911C}" destId="{B6241057-2AF3-6F4A-AEFB-7E434AFFA0C7}" srcOrd="0" destOrd="0" presId="urn:microsoft.com/office/officeart/2005/8/layout/matrix1"/>
    <dgm:cxn modelId="{E78D9279-C6D5-1344-9BD9-57A90FDD3AA6}" type="presOf" srcId="{B5A273A6-C5C2-3E4B-89AD-C6D6B369911C}" destId="{79C315FB-F00B-FC4A-9307-30949448517B}" srcOrd="1" destOrd="0" presId="urn:microsoft.com/office/officeart/2005/8/layout/matrix1"/>
    <dgm:cxn modelId="{541F9982-267E-0346-86ED-1C2E1EBA516E}" type="presOf" srcId="{D3CAA117-AD8F-0347-BC87-47C3E722F972}" destId="{4E028487-EBF5-754E-B228-5A324FD99D93}" srcOrd="0" destOrd="0" presId="urn:microsoft.com/office/officeart/2005/8/layout/matrix1"/>
    <dgm:cxn modelId="{8F578DA5-591D-8E4F-B23D-2199E59DFB2A}" srcId="{3667B558-EB65-1A4F-A098-EA7398CC6BFD}" destId="{D3CAA117-AD8F-0347-BC87-47C3E722F972}" srcOrd="0" destOrd="0" parTransId="{1EB9D41B-5560-984E-9E7F-033093B06E22}" sibTransId="{696A9E4C-79BD-AD4A-855A-6948999B7F45}"/>
    <dgm:cxn modelId="{0AC66BA8-9551-CE45-8CEB-51A040251B13}" srcId="{A7610897-C12A-CF47-9211-FBFE21D02DB9}" destId="{3667B558-EB65-1A4F-A098-EA7398CC6BFD}" srcOrd="0" destOrd="0" parTransId="{FA886A39-1C28-3144-A5C4-9936C5EC90B6}" sibTransId="{88E80595-2BE6-394B-9332-AC8A036F1251}"/>
    <dgm:cxn modelId="{0B62EAB6-A3AC-AE4F-A28F-B3B6F36C3335}" type="presOf" srcId="{A7610897-C12A-CF47-9211-FBFE21D02DB9}" destId="{4881480E-9F3B-0248-BD5B-6389310BF38C}" srcOrd="0" destOrd="0" presId="urn:microsoft.com/office/officeart/2005/8/layout/matrix1"/>
    <dgm:cxn modelId="{939ECFC2-79B5-EA47-BBA8-BE260BA339D7}" type="presOf" srcId="{20E779BC-D3AF-1248-8E0A-4DEADC3EFC6D}" destId="{16000B63-267C-8E42-B897-14A415B5D233}" srcOrd="1" destOrd="0" presId="urn:microsoft.com/office/officeart/2005/8/layout/matrix1"/>
    <dgm:cxn modelId="{8744D0F0-B1C7-E540-AB04-48DA5815457B}" type="presOf" srcId="{3667B558-EB65-1A4F-A098-EA7398CC6BFD}" destId="{9A0B7A4B-BCE9-A340-87FD-8392066B0659}" srcOrd="0" destOrd="0" presId="urn:microsoft.com/office/officeart/2005/8/layout/matrix1"/>
    <dgm:cxn modelId="{DEFAE1F8-4679-764F-8CD8-92CF0EDB969F}" srcId="{3667B558-EB65-1A4F-A098-EA7398CC6BFD}" destId="{7B447665-AEF8-384F-A338-034B77434F44}" srcOrd="4" destOrd="0" parTransId="{DE7A2563-B4B8-5844-99A4-6257F42F0BBB}" sibTransId="{4814F771-7650-B441-92DD-450D708CA28F}"/>
    <dgm:cxn modelId="{B556CBFF-444E-5241-B9D0-25FD7D2FA4C5}" srcId="{3667B558-EB65-1A4F-A098-EA7398CC6BFD}" destId="{B5A273A6-C5C2-3E4B-89AD-C6D6B369911C}" srcOrd="2" destOrd="0" parTransId="{603E6B13-E286-D04B-8029-6FD80BF15B1A}" sibTransId="{EE0F6093-B89D-7846-8398-8AA74DBAA766}"/>
    <dgm:cxn modelId="{37698B5D-2BA1-9343-8B6B-0343E0F14DA2}" type="presParOf" srcId="{4881480E-9F3B-0248-BD5B-6389310BF38C}" destId="{D15973FF-75A9-924F-BA97-E56E243099A4}" srcOrd="0" destOrd="0" presId="urn:microsoft.com/office/officeart/2005/8/layout/matrix1"/>
    <dgm:cxn modelId="{B183ABDC-7480-6747-9B9F-DEF54A31FEC8}" type="presParOf" srcId="{D15973FF-75A9-924F-BA97-E56E243099A4}" destId="{4E028487-EBF5-754E-B228-5A324FD99D93}" srcOrd="0" destOrd="0" presId="urn:microsoft.com/office/officeart/2005/8/layout/matrix1"/>
    <dgm:cxn modelId="{9A3205D7-CF10-8148-90D5-3A263E3157D5}" type="presParOf" srcId="{D15973FF-75A9-924F-BA97-E56E243099A4}" destId="{C9C48BAF-1DBD-2640-99F2-3E9D7116D87E}" srcOrd="1" destOrd="0" presId="urn:microsoft.com/office/officeart/2005/8/layout/matrix1"/>
    <dgm:cxn modelId="{49D5485B-955F-E34C-BA4E-EC53E1E65183}" type="presParOf" srcId="{D15973FF-75A9-924F-BA97-E56E243099A4}" destId="{780B811D-AF37-CB44-80DD-E304BDDE5FBF}" srcOrd="2" destOrd="0" presId="urn:microsoft.com/office/officeart/2005/8/layout/matrix1"/>
    <dgm:cxn modelId="{1C26EB5C-0CBC-7844-8F2B-1A413AF1FDC3}" type="presParOf" srcId="{D15973FF-75A9-924F-BA97-E56E243099A4}" destId="{16000B63-267C-8E42-B897-14A415B5D233}" srcOrd="3" destOrd="0" presId="urn:microsoft.com/office/officeart/2005/8/layout/matrix1"/>
    <dgm:cxn modelId="{F464E800-0DAF-5E4D-BEF2-0EAA7DC44F9F}" type="presParOf" srcId="{D15973FF-75A9-924F-BA97-E56E243099A4}" destId="{B6241057-2AF3-6F4A-AEFB-7E434AFFA0C7}" srcOrd="4" destOrd="0" presId="urn:microsoft.com/office/officeart/2005/8/layout/matrix1"/>
    <dgm:cxn modelId="{C89E698F-6ABF-5E40-AEBB-2CE9F31BDD16}" type="presParOf" srcId="{D15973FF-75A9-924F-BA97-E56E243099A4}" destId="{79C315FB-F00B-FC4A-9307-30949448517B}" srcOrd="5" destOrd="0" presId="urn:microsoft.com/office/officeart/2005/8/layout/matrix1"/>
    <dgm:cxn modelId="{19F9E263-63C6-7640-BDE1-FEFBE3A92F65}" type="presParOf" srcId="{D15973FF-75A9-924F-BA97-E56E243099A4}" destId="{D47B3F9F-8A2F-8F4E-AE37-22619E0BC1D8}" srcOrd="6" destOrd="0" presId="urn:microsoft.com/office/officeart/2005/8/layout/matrix1"/>
    <dgm:cxn modelId="{DC70577A-5DC5-7A45-887C-28B463803662}" type="presParOf" srcId="{D15973FF-75A9-924F-BA97-E56E243099A4}" destId="{B40FE6B9-4D26-A345-8640-F6A1B17CABA6}" srcOrd="7" destOrd="0" presId="urn:microsoft.com/office/officeart/2005/8/layout/matrix1"/>
    <dgm:cxn modelId="{D351B45C-DA4D-154F-855E-B3B9FD9A533A}" type="presParOf" srcId="{4881480E-9F3B-0248-BD5B-6389310BF38C}" destId="{9A0B7A4B-BCE9-A340-87FD-8392066B0659}" srcOrd="1" destOrd="0" presId="urn:microsoft.com/office/officeart/2005/8/layout/matrix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EA049A1A-C336-7440-8CF0-866FDB3196EB}" type="doc">
      <dgm:prSet loTypeId="urn:microsoft.com/office/officeart/2005/8/layout/arrow6" loCatId="" qsTypeId="urn:microsoft.com/office/officeart/2005/8/quickstyle/simple1" qsCatId="simple" csTypeId="urn:microsoft.com/office/officeart/2005/8/colors/accent1_2" csCatId="accent1" phldr="1"/>
      <dgm:spPr/>
      <dgm:t>
        <a:bodyPr/>
        <a:lstStyle/>
        <a:p>
          <a:endParaRPr lang="en-GB"/>
        </a:p>
      </dgm:t>
    </dgm:pt>
    <dgm:pt modelId="{08CCCE2E-A793-9244-AAE9-9E3E9FD3C4F0}">
      <dgm:prSet phldrT="[Text]"/>
      <dgm:spPr/>
      <dgm:t>
        <a:bodyPr/>
        <a:lstStyle/>
        <a:p>
          <a:r>
            <a:rPr lang="ar-SA" dirty="0"/>
            <a:t>ثانياً: </a:t>
          </a:r>
          <a:r>
            <a:rPr lang="ar-SA" b="1" dirty="0"/>
            <a:t>العصبات النسبية</a:t>
          </a:r>
          <a:endParaRPr lang="en-GB" dirty="0"/>
        </a:p>
      </dgm:t>
    </dgm:pt>
    <dgm:pt modelId="{8161FF88-6F95-3C42-ABD6-B5218CCB57DD}" type="parTrans" cxnId="{7947AB04-1E0F-D84B-B89B-51784DAFDC54}">
      <dgm:prSet/>
      <dgm:spPr/>
      <dgm:t>
        <a:bodyPr/>
        <a:lstStyle/>
        <a:p>
          <a:endParaRPr lang="en-GB"/>
        </a:p>
      </dgm:t>
    </dgm:pt>
    <dgm:pt modelId="{BA6BE5BC-795A-DA49-BE6E-1A68DB50A7EB}" type="sibTrans" cxnId="{7947AB04-1E0F-D84B-B89B-51784DAFDC54}">
      <dgm:prSet/>
      <dgm:spPr/>
      <dgm:t>
        <a:bodyPr/>
        <a:lstStyle/>
        <a:p>
          <a:endParaRPr lang="en-GB"/>
        </a:p>
      </dgm:t>
    </dgm:pt>
    <dgm:pt modelId="{E27F3299-DD7E-5745-A02C-506F267BB094}">
      <dgm:prSet phldrT="[Text]"/>
      <dgm:spPr/>
      <dgm:t>
        <a:bodyPr/>
        <a:lstStyle/>
        <a:p>
          <a:r>
            <a:rPr lang="ar-SA" dirty="0"/>
            <a:t>أولاً-</a:t>
          </a:r>
          <a:r>
            <a:rPr lang="ar-SA" b="1" dirty="0"/>
            <a:t>أصحاب الفروض</a:t>
          </a:r>
          <a:endParaRPr lang="en-GB" dirty="0"/>
        </a:p>
      </dgm:t>
    </dgm:pt>
    <dgm:pt modelId="{33D65567-C47B-AC4E-A4AB-F25959729040}" type="parTrans" cxnId="{70D89852-39BA-F443-BAFF-4CD65438C49A}">
      <dgm:prSet/>
      <dgm:spPr/>
      <dgm:t>
        <a:bodyPr/>
        <a:lstStyle/>
        <a:p>
          <a:endParaRPr lang="en-GB"/>
        </a:p>
      </dgm:t>
    </dgm:pt>
    <dgm:pt modelId="{57107FF3-8DF7-644D-B039-FFC5383260C4}" type="sibTrans" cxnId="{70D89852-39BA-F443-BAFF-4CD65438C49A}">
      <dgm:prSet/>
      <dgm:spPr/>
      <dgm:t>
        <a:bodyPr/>
        <a:lstStyle/>
        <a:p>
          <a:endParaRPr lang="en-GB"/>
        </a:p>
      </dgm:t>
    </dgm:pt>
    <dgm:pt modelId="{3EE79F39-FFE9-A349-8F55-F112F9A892FC}" type="pres">
      <dgm:prSet presAssocID="{EA049A1A-C336-7440-8CF0-866FDB3196EB}" presName="compositeShape" presStyleCnt="0">
        <dgm:presLayoutVars>
          <dgm:chMax val="2"/>
          <dgm:dir/>
          <dgm:resizeHandles val="exact"/>
        </dgm:presLayoutVars>
      </dgm:prSet>
      <dgm:spPr/>
    </dgm:pt>
    <dgm:pt modelId="{D7C873D4-DB6D-204B-83A8-61A2395A0EB9}" type="pres">
      <dgm:prSet presAssocID="{EA049A1A-C336-7440-8CF0-866FDB3196EB}" presName="ribbon" presStyleLbl="node1" presStyleIdx="0" presStyleCnt="1"/>
      <dgm:spPr/>
    </dgm:pt>
    <dgm:pt modelId="{1C6B0E26-C6C2-8A49-B58B-69C84B883E37}" type="pres">
      <dgm:prSet presAssocID="{EA049A1A-C336-7440-8CF0-866FDB3196EB}" presName="leftArrowText" presStyleLbl="node1" presStyleIdx="0" presStyleCnt="1">
        <dgm:presLayoutVars>
          <dgm:chMax val="0"/>
          <dgm:bulletEnabled val="1"/>
        </dgm:presLayoutVars>
      </dgm:prSet>
      <dgm:spPr/>
    </dgm:pt>
    <dgm:pt modelId="{6397E569-8F86-0F4D-8B4A-0F919552EFE8}" type="pres">
      <dgm:prSet presAssocID="{EA049A1A-C336-7440-8CF0-866FDB3196EB}" presName="rightArrowText" presStyleLbl="node1" presStyleIdx="0" presStyleCnt="1">
        <dgm:presLayoutVars>
          <dgm:chMax val="0"/>
          <dgm:bulletEnabled val="1"/>
        </dgm:presLayoutVars>
      </dgm:prSet>
      <dgm:spPr/>
    </dgm:pt>
  </dgm:ptLst>
  <dgm:cxnLst>
    <dgm:cxn modelId="{7947AB04-1E0F-D84B-B89B-51784DAFDC54}" srcId="{EA049A1A-C336-7440-8CF0-866FDB3196EB}" destId="{08CCCE2E-A793-9244-AAE9-9E3E9FD3C4F0}" srcOrd="0" destOrd="0" parTransId="{8161FF88-6F95-3C42-ABD6-B5218CCB57DD}" sibTransId="{BA6BE5BC-795A-DA49-BE6E-1A68DB50A7EB}"/>
    <dgm:cxn modelId="{70D89852-39BA-F443-BAFF-4CD65438C49A}" srcId="{EA049A1A-C336-7440-8CF0-866FDB3196EB}" destId="{E27F3299-DD7E-5745-A02C-506F267BB094}" srcOrd="1" destOrd="0" parTransId="{33D65567-C47B-AC4E-A4AB-F25959729040}" sibTransId="{57107FF3-8DF7-644D-B039-FFC5383260C4}"/>
    <dgm:cxn modelId="{158824C8-F892-024A-AA69-C404028F8C75}" type="presOf" srcId="{EA049A1A-C336-7440-8CF0-866FDB3196EB}" destId="{3EE79F39-FFE9-A349-8F55-F112F9A892FC}" srcOrd="0" destOrd="0" presId="urn:microsoft.com/office/officeart/2005/8/layout/arrow6"/>
    <dgm:cxn modelId="{221389CC-113A-5A4D-9C3B-01E02490220B}" type="presOf" srcId="{E27F3299-DD7E-5745-A02C-506F267BB094}" destId="{6397E569-8F86-0F4D-8B4A-0F919552EFE8}" srcOrd="0" destOrd="0" presId="urn:microsoft.com/office/officeart/2005/8/layout/arrow6"/>
    <dgm:cxn modelId="{B36E4BFA-BB6C-E34F-88F2-5061D2AC8D83}" type="presOf" srcId="{08CCCE2E-A793-9244-AAE9-9E3E9FD3C4F0}" destId="{1C6B0E26-C6C2-8A49-B58B-69C84B883E37}" srcOrd="0" destOrd="0" presId="urn:microsoft.com/office/officeart/2005/8/layout/arrow6"/>
    <dgm:cxn modelId="{FBDC6B29-07A3-DB42-91CE-353546EC1C24}" type="presParOf" srcId="{3EE79F39-FFE9-A349-8F55-F112F9A892FC}" destId="{D7C873D4-DB6D-204B-83A8-61A2395A0EB9}" srcOrd="0" destOrd="0" presId="urn:microsoft.com/office/officeart/2005/8/layout/arrow6"/>
    <dgm:cxn modelId="{47D64F61-3096-7D46-AEA6-2B8F0AF169EF}" type="presParOf" srcId="{3EE79F39-FFE9-A349-8F55-F112F9A892FC}" destId="{1C6B0E26-C6C2-8A49-B58B-69C84B883E37}" srcOrd="1" destOrd="0" presId="urn:microsoft.com/office/officeart/2005/8/layout/arrow6"/>
    <dgm:cxn modelId="{C7FBC6C7-3FBF-3040-A08A-92B48A8A75D7}" type="presParOf" srcId="{3EE79F39-FFE9-A349-8F55-F112F9A892FC}" destId="{6397E569-8F86-0F4D-8B4A-0F919552EFE8}" srcOrd="2" destOrd="0" presId="urn:microsoft.com/office/officeart/2005/8/layout/arrow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C87E8047-824C-694B-A8C3-3CAF3F756F06}" type="doc">
      <dgm:prSet loTypeId="urn:microsoft.com/office/officeart/2005/8/layout/hierarchy1" loCatId="" qsTypeId="urn:microsoft.com/office/officeart/2005/8/quickstyle/simple1" qsCatId="simple" csTypeId="urn:microsoft.com/office/officeart/2005/8/colors/accent1_2" csCatId="accent1" phldr="1"/>
      <dgm:spPr/>
      <dgm:t>
        <a:bodyPr/>
        <a:lstStyle/>
        <a:p>
          <a:endParaRPr lang="en-GB"/>
        </a:p>
      </dgm:t>
    </dgm:pt>
    <dgm:pt modelId="{72D0C879-2632-1646-98ED-396542A1D848}">
      <dgm:prSet phldrT="[Text]"/>
      <dgm:spPr/>
      <dgm:t>
        <a:bodyPr/>
        <a:lstStyle/>
        <a:p>
          <a:r>
            <a:rPr lang="ar-SA" dirty="0"/>
            <a:t>ذوي المتوفى بالقرابة النسبية أو السببية، وخصهم الشرع بسهام مقدرة من الميراث، وهم اثنا عشر شخصاً؛ ثمانية نساء وأربع رجال</a:t>
          </a:r>
          <a:endParaRPr lang="en-GB" dirty="0"/>
        </a:p>
      </dgm:t>
    </dgm:pt>
    <dgm:pt modelId="{5C1E7995-B73C-0146-8410-F6F71DDA1AD5}" type="parTrans" cxnId="{2C73CAA6-DA19-5E4F-9C2C-767C8EC94654}">
      <dgm:prSet/>
      <dgm:spPr/>
      <dgm:t>
        <a:bodyPr/>
        <a:lstStyle/>
        <a:p>
          <a:endParaRPr lang="en-GB"/>
        </a:p>
      </dgm:t>
    </dgm:pt>
    <dgm:pt modelId="{158700D4-75FF-5E4B-8211-3132CA6CA585}" type="sibTrans" cxnId="{2C73CAA6-DA19-5E4F-9C2C-767C8EC94654}">
      <dgm:prSet/>
      <dgm:spPr/>
      <dgm:t>
        <a:bodyPr/>
        <a:lstStyle/>
        <a:p>
          <a:endParaRPr lang="en-GB"/>
        </a:p>
      </dgm:t>
    </dgm:pt>
    <dgm:pt modelId="{B4D93EEB-2361-614A-9131-C1E23CAF95DB}">
      <dgm:prSet phldrT="[Text]"/>
      <dgm:spPr/>
      <dgm:t>
        <a:bodyPr/>
        <a:lstStyle/>
        <a:p>
          <a:pPr rtl="1"/>
          <a:r>
            <a:rPr lang="ar-SA" dirty="0"/>
            <a:t>النساء</a:t>
          </a:r>
          <a:endParaRPr lang="en-GB" dirty="0"/>
        </a:p>
      </dgm:t>
    </dgm:pt>
    <dgm:pt modelId="{9465A78E-9B23-F749-BB19-DC6806C8A097}" type="parTrans" cxnId="{61994E25-FB6E-F24D-A7D6-E7E4CBD1C2B1}">
      <dgm:prSet/>
      <dgm:spPr/>
      <dgm:t>
        <a:bodyPr/>
        <a:lstStyle/>
        <a:p>
          <a:endParaRPr lang="en-GB"/>
        </a:p>
      </dgm:t>
    </dgm:pt>
    <dgm:pt modelId="{A565C59D-8347-6F42-8FAB-F75542D03A23}" type="sibTrans" cxnId="{61994E25-FB6E-F24D-A7D6-E7E4CBD1C2B1}">
      <dgm:prSet/>
      <dgm:spPr/>
      <dgm:t>
        <a:bodyPr/>
        <a:lstStyle/>
        <a:p>
          <a:endParaRPr lang="en-GB"/>
        </a:p>
      </dgm:t>
    </dgm:pt>
    <dgm:pt modelId="{9AEDD543-6E2C-F343-8A5A-1F9951B19DB2}">
      <dgm:prSet phldrT="[Text]"/>
      <dgm:spPr/>
      <dgm:t>
        <a:bodyPr/>
        <a:lstStyle/>
        <a:p>
          <a:r>
            <a:rPr lang="ar-SA" dirty="0"/>
            <a:t>الأم، الأخت الشقيقة، الأخت لأب أو أم، الجدة.</a:t>
          </a:r>
          <a:endParaRPr lang="en-GB" dirty="0"/>
        </a:p>
      </dgm:t>
    </dgm:pt>
    <dgm:pt modelId="{976EED86-EE17-F344-A84D-ED2834060EDA}" type="parTrans" cxnId="{55A80D5A-DA76-A747-91A2-BDCC024B4087}">
      <dgm:prSet/>
      <dgm:spPr/>
      <dgm:t>
        <a:bodyPr/>
        <a:lstStyle/>
        <a:p>
          <a:endParaRPr lang="en-GB"/>
        </a:p>
      </dgm:t>
    </dgm:pt>
    <dgm:pt modelId="{415821CE-EF6E-DF41-8665-81BD6C330704}" type="sibTrans" cxnId="{55A80D5A-DA76-A747-91A2-BDCC024B4087}">
      <dgm:prSet/>
      <dgm:spPr/>
      <dgm:t>
        <a:bodyPr/>
        <a:lstStyle/>
        <a:p>
          <a:endParaRPr lang="en-GB"/>
        </a:p>
      </dgm:t>
    </dgm:pt>
    <dgm:pt modelId="{821EA4A9-33FB-EC4A-89AF-7C2A7DC7A710}">
      <dgm:prSet phldrT="[Text]"/>
      <dgm:spPr/>
      <dgm:t>
        <a:bodyPr/>
        <a:lstStyle/>
        <a:p>
          <a:r>
            <a:rPr lang="ar-SA" dirty="0"/>
            <a:t>الزوجة، البنت، بنت البنت أو بنت الابن</a:t>
          </a:r>
          <a:endParaRPr lang="en-GB" dirty="0"/>
        </a:p>
      </dgm:t>
    </dgm:pt>
    <dgm:pt modelId="{21A83D14-5B12-274F-B95A-68BDDBFA0C5B}" type="parTrans" cxnId="{B15D9CE3-0AAB-BD43-8915-8C1B0C341A5C}">
      <dgm:prSet/>
      <dgm:spPr/>
      <dgm:t>
        <a:bodyPr/>
        <a:lstStyle/>
        <a:p>
          <a:endParaRPr lang="en-GB"/>
        </a:p>
      </dgm:t>
    </dgm:pt>
    <dgm:pt modelId="{A700D54C-B802-404D-9CBF-22A35BA9ADE0}" type="sibTrans" cxnId="{B15D9CE3-0AAB-BD43-8915-8C1B0C341A5C}">
      <dgm:prSet/>
      <dgm:spPr/>
      <dgm:t>
        <a:bodyPr/>
        <a:lstStyle/>
        <a:p>
          <a:endParaRPr lang="en-GB"/>
        </a:p>
      </dgm:t>
    </dgm:pt>
    <dgm:pt modelId="{F269267A-D4FD-A348-B336-50E8083E85D0}">
      <dgm:prSet phldrT="[Text]"/>
      <dgm:spPr/>
      <dgm:t>
        <a:bodyPr/>
        <a:lstStyle/>
        <a:p>
          <a:pPr rtl="1"/>
          <a:r>
            <a:rPr lang="ar-SA" dirty="0"/>
            <a:t>الرجال</a:t>
          </a:r>
          <a:endParaRPr lang="en-GB" dirty="0"/>
        </a:p>
      </dgm:t>
    </dgm:pt>
    <dgm:pt modelId="{479FA0C5-6DD0-1846-9D54-EAF191C9CC64}" type="parTrans" cxnId="{ED540E2B-4ED7-254E-8E32-94BAB769101B}">
      <dgm:prSet/>
      <dgm:spPr/>
      <dgm:t>
        <a:bodyPr/>
        <a:lstStyle/>
        <a:p>
          <a:endParaRPr lang="en-GB"/>
        </a:p>
      </dgm:t>
    </dgm:pt>
    <dgm:pt modelId="{F734B506-D721-D94F-B988-F7F752E5FFBC}" type="sibTrans" cxnId="{ED540E2B-4ED7-254E-8E32-94BAB769101B}">
      <dgm:prSet/>
      <dgm:spPr/>
      <dgm:t>
        <a:bodyPr/>
        <a:lstStyle/>
        <a:p>
          <a:endParaRPr lang="en-GB"/>
        </a:p>
      </dgm:t>
    </dgm:pt>
    <dgm:pt modelId="{9AE83594-B798-A54C-9FA5-55D6113836A3}">
      <dgm:prSet phldrT="[Text]"/>
      <dgm:spPr/>
      <dgm:t>
        <a:bodyPr/>
        <a:lstStyle/>
        <a:p>
          <a:r>
            <a:rPr lang="ar-SA" dirty="0"/>
            <a:t>الزوج، الأب، الجد، الأخ لأم</a:t>
          </a:r>
          <a:endParaRPr lang="en-GB" dirty="0"/>
        </a:p>
      </dgm:t>
    </dgm:pt>
    <dgm:pt modelId="{1B33DEF4-1A3E-564A-A0B6-4B4D076819A4}" type="parTrans" cxnId="{DFEE0BC0-5A06-8247-B90E-5481C2C1B6CC}">
      <dgm:prSet/>
      <dgm:spPr/>
      <dgm:t>
        <a:bodyPr/>
        <a:lstStyle/>
        <a:p>
          <a:endParaRPr lang="en-GB"/>
        </a:p>
      </dgm:t>
    </dgm:pt>
    <dgm:pt modelId="{F72934AA-AC2B-2F41-8EDD-A3E60F579A30}" type="sibTrans" cxnId="{DFEE0BC0-5A06-8247-B90E-5481C2C1B6CC}">
      <dgm:prSet/>
      <dgm:spPr/>
      <dgm:t>
        <a:bodyPr/>
        <a:lstStyle/>
        <a:p>
          <a:endParaRPr lang="en-GB"/>
        </a:p>
      </dgm:t>
    </dgm:pt>
    <dgm:pt modelId="{8125285B-3015-7C45-8B2C-86CF865AB0C4}" type="pres">
      <dgm:prSet presAssocID="{C87E8047-824C-694B-A8C3-3CAF3F756F06}" presName="hierChild1" presStyleCnt="0">
        <dgm:presLayoutVars>
          <dgm:chPref val="1"/>
          <dgm:dir/>
          <dgm:animOne val="branch"/>
          <dgm:animLvl val="lvl"/>
          <dgm:resizeHandles/>
        </dgm:presLayoutVars>
      </dgm:prSet>
      <dgm:spPr/>
    </dgm:pt>
    <dgm:pt modelId="{54B05B21-F63F-E445-8BC2-843C750E2E49}" type="pres">
      <dgm:prSet presAssocID="{72D0C879-2632-1646-98ED-396542A1D848}" presName="hierRoot1" presStyleCnt="0"/>
      <dgm:spPr/>
    </dgm:pt>
    <dgm:pt modelId="{EF073E50-B959-B54D-B5E4-EA1CB8CDD36D}" type="pres">
      <dgm:prSet presAssocID="{72D0C879-2632-1646-98ED-396542A1D848}" presName="composite" presStyleCnt="0"/>
      <dgm:spPr/>
    </dgm:pt>
    <dgm:pt modelId="{95599AF9-5B79-284D-BCFB-F8DAD99741BA}" type="pres">
      <dgm:prSet presAssocID="{72D0C879-2632-1646-98ED-396542A1D848}" presName="background" presStyleLbl="node0" presStyleIdx="0" presStyleCnt="1"/>
      <dgm:spPr/>
    </dgm:pt>
    <dgm:pt modelId="{48AAB18C-D090-654C-9320-757A014CFD3C}" type="pres">
      <dgm:prSet presAssocID="{72D0C879-2632-1646-98ED-396542A1D848}" presName="text" presStyleLbl="fgAcc0" presStyleIdx="0" presStyleCnt="1" custScaleX="245343">
        <dgm:presLayoutVars>
          <dgm:chPref val="3"/>
        </dgm:presLayoutVars>
      </dgm:prSet>
      <dgm:spPr/>
    </dgm:pt>
    <dgm:pt modelId="{A3B454DD-DF0E-DE41-841A-0BA16A3AF6B9}" type="pres">
      <dgm:prSet presAssocID="{72D0C879-2632-1646-98ED-396542A1D848}" presName="hierChild2" presStyleCnt="0"/>
      <dgm:spPr/>
    </dgm:pt>
    <dgm:pt modelId="{097571AB-4990-334F-95FA-4A69402AB324}" type="pres">
      <dgm:prSet presAssocID="{9465A78E-9B23-F749-BB19-DC6806C8A097}" presName="Name10" presStyleLbl="parChTrans1D2" presStyleIdx="0" presStyleCnt="2"/>
      <dgm:spPr/>
    </dgm:pt>
    <dgm:pt modelId="{5A1ABD86-1AC8-D24F-A313-86BCA74F4BB6}" type="pres">
      <dgm:prSet presAssocID="{B4D93EEB-2361-614A-9131-C1E23CAF95DB}" presName="hierRoot2" presStyleCnt="0"/>
      <dgm:spPr/>
    </dgm:pt>
    <dgm:pt modelId="{5839114A-CA57-4240-86BB-F51748D03B1F}" type="pres">
      <dgm:prSet presAssocID="{B4D93EEB-2361-614A-9131-C1E23CAF95DB}" presName="composite2" presStyleCnt="0"/>
      <dgm:spPr/>
    </dgm:pt>
    <dgm:pt modelId="{A125D1BB-B0E9-414A-9CD5-4002693FD572}" type="pres">
      <dgm:prSet presAssocID="{B4D93EEB-2361-614A-9131-C1E23CAF95DB}" presName="background2" presStyleLbl="node2" presStyleIdx="0" presStyleCnt="2"/>
      <dgm:spPr/>
    </dgm:pt>
    <dgm:pt modelId="{9A8D1979-87EC-C042-92C0-59D37E588DB4}" type="pres">
      <dgm:prSet presAssocID="{B4D93EEB-2361-614A-9131-C1E23CAF95DB}" presName="text2" presStyleLbl="fgAcc2" presStyleIdx="0" presStyleCnt="2">
        <dgm:presLayoutVars>
          <dgm:chPref val="3"/>
        </dgm:presLayoutVars>
      </dgm:prSet>
      <dgm:spPr/>
    </dgm:pt>
    <dgm:pt modelId="{782FF190-3C9A-3C42-9E64-1DEF857F1016}" type="pres">
      <dgm:prSet presAssocID="{B4D93EEB-2361-614A-9131-C1E23CAF95DB}" presName="hierChild3" presStyleCnt="0"/>
      <dgm:spPr/>
    </dgm:pt>
    <dgm:pt modelId="{8608F60D-A928-3248-A00F-13BC40BE4993}" type="pres">
      <dgm:prSet presAssocID="{976EED86-EE17-F344-A84D-ED2834060EDA}" presName="Name17" presStyleLbl="parChTrans1D3" presStyleIdx="0" presStyleCnt="3"/>
      <dgm:spPr/>
    </dgm:pt>
    <dgm:pt modelId="{CD4FAAC0-C08C-7442-B5BD-6DED6337F3EC}" type="pres">
      <dgm:prSet presAssocID="{9AEDD543-6E2C-F343-8A5A-1F9951B19DB2}" presName="hierRoot3" presStyleCnt="0"/>
      <dgm:spPr/>
    </dgm:pt>
    <dgm:pt modelId="{0187D292-56F4-F74C-83F5-AA7C55EDFBBC}" type="pres">
      <dgm:prSet presAssocID="{9AEDD543-6E2C-F343-8A5A-1F9951B19DB2}" presName="composite3" presStyleCnt="0"/>
      <dgm:spPr/>
    </dgm:pt>
    <dgm:pt modelId="{35F79CB1-69DF-794B-B6C3-5562AB049C8D}" type="pres">
      <dgm:prSet presAssocID="{9AEDD543-6E2C-F343-8A5A-1F9951B19DB2}" presName="background3" presStyleLbl="node3" presStyleIdx="0" presStyleCnt="3"/>
      <dgm:spPr/>
    </dgm:pt>
    <dgm:pt modelId="{D0904379-1928-154E-8901-DB72960F284D}" type="pres">
      <dgm:prSet presAssocID="{9AEDD543-6E2C-F343-8A5A-1F9951B19DB2}" presName="text3" presStyleLbl="fgAcc3" presStyleIdx="0" presStyleCnt="3">
        <dgm:presLayoutVars>
          <dgm:chPref val="3"/>
        </dgm:presLayoutVars>
      </dgm:prSet>
      <dgm:spPr/>
    </dgm:pt>
    <dgm:pt modelId="{8D3C1FDF-9694-354C-AA36-9FC295BFF681}" type="pres">
      <dgm:prSet presAssocID="{9AEDD543-6E2C-F343-8A5A-1F9951B19DB2}" presName="hierChild4" presStyleCnt="0"/>
      <dgm:spPr/>
    </dgm:pt>
    <dgm:pt modelId="{FF8A957E-A43A-A742-9664-59585187BC23}" type="pres">
      <dgm:prSet presAssocID="{21A83D14-5B12-274F-B95A-68BDDBFA0C5B}" presName="Name17" presStyleLbl="parChTrans1D3" presStyleIdx="1" presStyleCnt="3"/>
      <dgm:spPr/>
    </dgm:pt>
    <dgm:pt modelId="{3465D39C-CF05-2B42-BA9D-6D58E30E8627}" type="pres">
      <dgm:prSet presAssocID="{821EA4A9-33FB-EC4A-89AF-7C2A7DC7A710}" presName="hierRoot3" presStyleCnt="0"/>
      <dgm:spPr/>
    </dgm:pt>
    <dgm:pt modelId="{7F04B0B9-ECB0-854A-8F49-72F7AE81D3EB}" type="pres">
      <dgm:prSet presAssocID="{821EA4A9-33FB-EC4A-89AF-7C2A7DC7A710}" presName="composite3" presStyleCnt="0"/>
      <dgm:spPr/>
    </dgm:pt>
    <dgm:pt modelId="{51710049-A8BA-1146-9B0F-662666CF2E2C}" type="pres">
      <dgm:prSet presAssocID="{821EA4A9-33FB-EC4A-89AF-7C2A7DC7A710}" presName="background3" presStyleLbl="node3" presStyleIdx="1" presStyleCnt="3"/>
      <dgm:spPr/>
    </dgm:pt>
    <dgm:pt modelId="{8206EADE-3E8D-EB48-B950-E427F0F6553F}" type="pres">
      <dgm:prSet presAssocID="{821EA4A9-33FB-EC4A-89AF-7C2A7DC7A710}" presName="text3" presStyleLbl="fgAcc3" presStyleIdx="1" presStyleCnt="3">
        <dgm:presLayoutVars>
          <dgm:chPref val="3"/>
        </dgm:presLayoutVars>
      </dgm:prSet>
      <dgm:spPr/>
    </dgm:pt>
    <dgm:pt modelId="{103CAE6E-991C-3544-9CA3-ECFFB23CB388}" type="pres">
      <dgm:prSet presAssocID="{821EA4A9-33FB-EC4A-89AF-7C2A7DC7A710}" presName="hierChild4" presStyleCnt="0"/>
      <dgm:spPr/>
    </dgm:pt>
    <dgm:pt modelId="{00DBF55A-46CE-1E43-A8BC-18CD04DC4267}" type="pres">
      <dgm:prSet presAssocID="{479FA0C5-6DD0-1846-9D54-EAF191C9CC64}" presName="Name10" presStyleLbl="parChTrans1D2" presStyleIdx="1" presStyleCnt="2"/>
      <dgm:spPr/>
    </dgm:pt>
    <dgm:pt modelId="{FF914307-7A29-0D40-BEE5-48AC01422305}" type="pres">
      <dgm:prSet presAssocID="{F269267A-D4FD-A348-B336-50E8083E85D0}" presName="hierRoot2" presStyleCnt="0"/>
      <dgm:spPr/>
    </dgm:pt>
    <dgm:pt modelId="{4605D097-F566-E140-AFEF-CDF8ECA1461E}" type="pres">
      <dgm:prSet presAssocID="{F269267A-D4FD-A348-B336-50E8083E85D0}" presName="composite2" presStyleCnt="0"/>
      <dgm:spPr/>
    </dgm:pt>
    <dgm:pt modelId="{98F2EC32-E350-5440-B5BE-612E8AF6606C}" type="pres">
      <dgm:prSet presAssocID="{F269267A-D4FD-A348-B336-50E8083E85D0}" presName="background2" presStyleLbl="node2" presStyleIdx="1" presStyleCnt="2"/>
      <dgm:spPr/>
    </dgm:pt>
    <dgm:pt modelId="{8BE9F3ED-36ED-FF43-8E38-320CD0FE4985}" type="pres">
      <dgm:prSet presAssocID="{F269267A-D4FD-A348-B336-50E8083E85D0}" presName="text2" presStyleLbl="fgAcc2" presStyleIdx="1" presStyleCnt="2">
        <dgm:presLayoutVars>
          <dgm:chPref val="3"/>
        </dgm:presLayoutVars>
      </dgm:prSet>
      <dgm:spPr/>
    </dgm:pt>
    <dgm:pt modelId="{2C39BA90-55AF-BD44-980D-2EDAF7191C6D}" type="pres">
      <dgm:prSet presAssocID="{F269267A-D4FD-A348-B336-50E8083E85D0}" presName="hierChild3" presStyleCnt="0"/>
      <dgm:spPr/>
    </dgm:pt>
    <dgm:pt modelId="{EEAC4ADB-E9D4-8743-B68D-EE5DF87969A4}" type="pres">
      <dgm:prSet presAssocID="{1B33DEF4-1A3E-564A-A0B6-4B4D076819A4}" presName="Name17" presStyleLbl="parChTrans1D3" presStyleIdx="2" presStyleCnt="3"/>
      <dgm:spPr/>
    </dgm:pt>
    <dgm:pt modelId="{63F078C1-19B1-6442-BF8C-6F127460E716}" type="pres">
      <dgm:prSet presAssocID="{9AE83594-B798-A54C-9FA5-55D6113836A3}" presName="hierRoot3" presStyleCnt="0"/>
      <dgm:spPr/>
    </dgm:pt>
    <dgm:pt modelId="{6F2BA81C-D5F9-6A4A-A02C-7ABF1A78A72B}" type="pres">
      <dgm:prSet presAssocID="{9AE83594-B798-A54C-9FA5-55D6113836A3}" presName="composite3" presStyleCnt="0"/>
      <dgm:spPr/>
    </dgm:pt>
    <dgm:pt modelId="{30FBE4F8-74F7-6C42-98ED-A95D2063F4FF}" type="pres">
      <dgm:prSet presAssocID="{9AE83594-B798-A54C-9FA5-55D6113836A3}" presName="background3" presStyleLbl="node3" presStyleIdx="2" presStyleCnt="3"/>
      <dgm:spPr/>
    </dgm:pt>
    <dgm:pt modelId="{9EE5EF40-D23E-1742-909B-FF7928739C40}" type="pres">
      <dgm:prSet presAssocID="{9AE83594-B798-A54C-9FA5-55D6113836A3}" presName="text3" presStyleLbl="fgAcc3" presStyleIdx="2" presStyleCnt="3">
        <dgm:presLayoutVars>
          <dgm:chPref val="3"/>
        </dgm:presLayoutVars>
      </dgm:prSet>
      <dgm:spPr/>
    </dgm:pt>
    <dgm:pt modelId="{1DD6A6D0-F174-574B-8B4B-39E2F09A71BF}" type="pres">
      <dgm:prSet presAssocID="{9AE83594-B798-A54C-9FA5-55D6113836A3}" presName="hierChild4" presStyleCnt="0"/>
      <dgm:spPr/>
    </dgm:pt>
  </dgm:ptLst>
  <dgm:cxnLst>
    <dgm:cxn modelId="{65BCA21A-8903-DB4E-A277-51E9FF9E0E18}" type="presOf" srcId="{1B33DEF4-1A3E-564A-A0B6-4B4D076819A4}" destId="{EEAC4ADB-E9D4-8743-B68D-EE5DF87969A4}" srcOrd="0" destOrd="0" presId="urn:microsoft.com/office/officeart/2005/8/layout/hierarchy1"/>
    <dgm:cxn modelId="{E012D124-4471-484A-AF7A-44ED2FE2123C}" type="presOf" srcId="{9465A78E-9B23-F749-BB19-DC6806C8A097}" destId="{097571AB-4990-334F-95FA-4A69402AB324}" srcOrd="0" destOrd="0" presId="urn:microsoft.com/office/officeart/2005/8/layout/hierarchy1"/>
    <dgm:cxn modelId="{61994E25-FB6E-F24D-A7D6-E7E4CBD1C2B1}" srcId="{72D0C879-2632-1646-98ED-396542A1D848}" destId="{B4D93EEB-2361-614A-9131-C1E23CAF95DB}" srcOrd="0" destOrd="0" parTransId="{9465A78E-9B23-F749-BB19-DC6806C8A097}" sibTransId="{A565C59D-8347-6F42-8FAB-F75542D03A23}"/>
    <dgm:cxn modelId="{B178662A-525B-8E4E-897F-D61EF9CBDBF4}" type="presOf" srcId="{B4D93EEB-2361-614A-9131-C1E23CAF95DB}" destId="{9A8D1979-87EC-C042-92C0-59D37E588DB4}" srcOrd="0" destOrd="0" presId="urn:microsoft.com/office/officeart/2005/8/layout/hierarchy1"/>
    <dgm:cxn modelId="{ED540E2B-4ED7-254E-8E32-94BAB769101B}" srcId="{72D0C879-2632-1646-98ED-396542A1D848}" destId="{F269267A-D4FD-A348-B336-50E8083E85D0}" srcOrd="1" destOrd="0" parTransId="{479FA0C5-6DD0-1846-9D54-EAF191C9CC64}" sibTransId="{F734B506-D721-D94F-B988-F7F752E5FFBC}"/>
    <dgm:cxn modelId="{1350384F-ACD8-0148-A8BF-F0F35C72A34A}" type="presOf" srcId="{479FA0C5-6DD0-1846-9D54-EAF191C9CC64}" destId="{00DBF55A-46CE-1E43-A8BC-18CD04DC4267}" srcOrd="0" destOrd="0" presId="urn:microsoft.com/office/officeart/2005/8/layout/hierarchy1"/>
    <dgm:cxn modelId="{55A80D5A-DA76-A747-91A2-BDCC024B4087}" srcId="{B4D93EEB-2361-614A-9131-C1E23CAF95DB}" destId="{9AEDD543-6E2C-F343-8A5A-1F9951B19DB2}" srcOrd="0" destOrd="0" parTransId="{976EED86-EE17-F344-A84D-ED2834060EDA}" sibTransId="{415821CE-EF6E-DF41-8665-81BD6C330704}"/>
    <dgm:cxn modelId="{2C73CAA6-DA19-5E4F-9C2C-767C8EC94654}" srcId="{C87E8047-824C-694B-A8C3-3CAF3F756F06}" destId="{72D0C879-2632-1646-98ED-396542A1D848}" srcOrd="0" destOrd="0" parTransId="{5C1E7995-B73C-0146-8410-F6F71DDA1AD5}" sibTransId="{158700D4-75FF-5E4B-8211-3132CA6CA585}"/>
    <dgm:cxn modelId="{FFB207BE-713E-A945-A0F7-72CCE5C4D114}" type="presOf" srcId="{976EED86-EE17-F344-A84D-ED2834060EDA}" destId="{8608F60D-A928-3248-A00F-13BC40BE4993}" srcOrd="0" destOrd="0" presId="urn:microsoft.com/office/officeart/2005/8/layout/hierarchy1"/>
    <dgm:cxn modelId="{DFEE0BC0-5A06-8247-B90E-5481C2C1B6CC}" srcId="{F269267A-D4FD-A348-B336-50E8083E85D0}" destId="{9AE83594-B798-A54C-9FA5-55D6113836A3}" srcOrd="0" destOrd="0" parTransId="{1B33DEF4-1A3E-564A-A0B6-4B4D076819A4}" sibTransId="{F72934AA-AC2B-2F41-8EDD-A3E60F579A30}"/>
    <dgm:cxn modelId="{D743B8D0-C9BA-D648-8F12-3A6A77A96D86}" type="presOf" srcId="{9AEDD543-6E2C-F343-8A5A-1F9951B19DB2}" destId="{D0904379-1928-154E-8901-DB72960F284D}" srcOrd="0" destOrd="0" presId="urn:microsoft.com/office/officeart/2005/8/layout/hierarchy1"/>
    <dgm:cxn modelId="{9E63CAD9-F2CA-DE40-9779-08EF573A352C}" type="presOf" srcId="{21A83D14-5B12-274F-B95A-68BDDBFA0C5B}" destId="{FF8A957E-A43A-A742-9664-59585187BC23}" srcOrd="0" destOrd="0" presId="urn:microsoft.com/office/officeart/2005/8/layout/hierarchy1"/>
    <dgm:cxn modelId="{B15D9CE3-0AAB-BD43-8915-8C1B0C341A5C}" srcId="{B4D93EEB-2361-614A-9131-C1E23CAF95DB}" destId="{821EA4A9-33FB-EC4A-89AF-7C2A7DC7A710}" srcOrd="1" destOrd="0" parTransId="{21A83D14-5B12-274F-B95A-68BDDBFA0C5B}" sibTransId="{A700D54C-B802-404D-9CBF-22A35BA9ADE0}"/>
    <dgm:cxn modelId="{5CA8C4E3-6691-E648-9D12-9713E214F3BC}" type="presOf" srcId="{821EA4A9-33FB-EC4A-89AF-7C2A7DC7A710}" destId="{8206EADE-3E8D-EB48-B950-E427F0F6553F}" srcOrd="0" destOrd="0" presId="urn:microsoft.com/office/officeart/2005/8/layout/hierarchy1"/>
    <dgm:cxn modelId="{7F5EC1E7-5682-A34D-BFA3-DFA954AA12B7}" type="presOf" srcId="{C87E8047-824C-694B-A8C3-3CAF3F756F06}" destId="{8125285B-3015-7C45-8B2C-86CF865AB0C4}" srcOrd="0" destOrd="0" presId="urn:microsoft.com/office/officeart/2005/8/layout/hierarchy1"/>
    <dgm:cxn modelId="{643566E8-0C44-694C-B0DD-6D07087591D9}" type="presOf" srcId="{72D0C879-2632-1646-98ED-396542A1D848}" destId="{48AAB18C-D090-654C-9320-757A014CFD3C}" srcOrd="0" destOrd="0" presId="urn:microsoft.com/office/officeart/2005/8/layout/hierarchy1"/>
    <dgm:cxn modelId="{2948B6EB-9E71-B84F-A460-76A5D2B79B32}" type="presOf" srcId="{9AE83594-B798-A54C-9FA5-55D6113836A3}" destId="{9EE5EF40-D23E-1742-909B-FF7928739C40}" srcOrd="0" destOrd="0" presId="urn:microsoft.com/office/officeart/2005/8/layout/hierarchy1"/>
    <dgm:cxn modelId="{275CCDF7-6853-F346-9FDC-251FE1399C04}" type="presOf" srcId="{F269267A-D4FD-A348-B336-50E8083E85D0}" destId="{8BE9F3ED-36ED-FF43-8E38-320CD0FE4985}" srcOrd="0" destOrd="0" presId="urn:microsoft.com/office/officeart/2005/8/layout/hierarchy1"/>
    <dgm:cxn modelId="{73E4D401-F2D9-7948-99DD-0CF7A3A903C9}" type="presParOf" srcId="{8125285B-3015-7C45-8B2C-86CF865AB0C4}" destId="{54B05B21-F63F-E445-8BC2-843C750E2E49}" srcOrd="0" destOrd="0" presId="urn:microsoft.com/office/officeart/2005/8/layout/hierarchy1"/>
    <dgm:cxn modelId="{731AF1EE-64E9-B249-9077-086C443955E8}" type="presParOf" srcId="{54B05B21-F63F-E445-8BC2-843C750E2E49}" destId="{EF073E50-B959-B54D-B5E4-EA1CB8CDD36D}" srcOrd="0" destOrd="0" presId="urn:microsoft.com/office/officeart/2005/8/layout/hierarchy1"/>
    <dgm:cxn modelId="{4ACA15A0-B503-DE45-B0C3-27E7F652A36C}" type="presParOf" srcId="{EF073E50-B959-B54D-B5E4-EA1CB8CDD36D}" destId="{95599AF9-5B79-284D-BCFB-F8DAD99741BA}" srcOrd="0" destOrd="0" presId="urn:microsoft.com/office/officeart/2005/8/layout/hierarchy1"/>
    <dgm:cxn modelId="{A370D19B-7564-9546-8765-16FA6610A00D}" type="presParOf" srcId="{EF073E50-B959-B54D-B5E4-EA1CB8CDD36D}" destId="{48AAB18C-D090-654C-9320-757A014CFD3C}" srcOrd="1" destOrd="0" presId="urn:microsoft.com/office/officeart/2005/8/layout/hierarchy1"/>
    <dgm:cxn modelId="{07863362-97F1-8149-B65B-4863C32E5D62}" type="presParOf" srcId="{54B05B21-F63F-E445-8BC2-843C750E2E49}" destId="{A3B454DD-DF0E-DE41-841A-0BA16A3AF6B9}" srcOrd="1" destOrd="0" presId="urn:microsoft.com/office/officeart/2005/8/layout/hierarchy1"/>
    <dgm:cxn modelId="{E70267AB-C88F-F249-9EB5-78EA44036934}" type="presParOf" srcId="{A3B454DD-DF0E-DE41-841A-0BA16A3AF6B9}" destId="{097571AB-4990-334F-95FA-4A69402AB324}" srcOrd="0" destOrd="0" presId="urn:microsoft.com/office/officeart/2005/8/layout/hierarchy1"/>
    <dgm:cxn modelId="{EED8CB18-FD0B-4641-BE87-3D637AD0F386}" type="presParOf" srcId="{A3B454DD-DF0E-DE41-841A-0BA16A3AF6B9}" destId="{5A1ABD86-1AC8-D24F-A313-86BCA74F4BB6}" srcOrd="1" destOrd="0" presId="urn:microsoft.com/office/officeart/2005/8/layout/hierarchy1"/>
    <dgm:cxn modelId="{98C5B828-88C9-224C-B6D2-C5A18FE23B27}" type="presParOf" srcId="{5A1ABD86-1AC8-D24F-A313-86BCA74F4BB6}" destId="{5839114A-CA57-4240-86BB-F51748D03B1F}" srcOrd="0" destOrd="0" presId="urn:microsoft.com/office/officeart/2005/8/layout/hierarchy1"/>
    <dgm:cxn modelId="{7BD486FA-720B-5643-80F6-FE26F63AC690}" type="presParOf" srcId="{5839114A-CA57-4240-86BB-F51748D03B1F}" destId="{A125D1BB-B0E9-414A-9CD5-4002693FD572}" srcOrd="0" destOrd="0" presId="urn:microsoft.com/office/officeart/2005/8/layout/hierarchy1"/>
    <dgm:cxn modelId="{C967F05E-4E44-1549-A0EA-EBD5BCAB9207}" type="presParOf" srcId="{5839114A-CA57-4240-86BB-F51748D03B1F}" destId="{9A8D1979-87EC-C042-92C0-59D37E588DB4}" srcOrd="1" destOrd="0" presId="urn:microsoft.com/office/officeart/2005/8/layout/hierarchy1"/>
    <dgm:cxn modelId="{7F9643E7-9612-8B46-BC3A-D8CC0A07B693}" type="presParOf" srcId="{5A1ABD86-1AC8-D24F-A313-86BCA74F4BB6}" destId="{782FF190-3C9A-3C42-9E64-1DEF857F1016}" srcOrd="1" destOrd="0" presId="urn:microsoft.com/office/officeart/2005/8/layout/hierarchy1"/>
    <dgm:cxn modelId="{74BFF7DC-6313-534C-B6AD-19A6EA69DA3C}" type="presParOf" srcId="{782FF190-3C9A-3C42-9E64-1DEF857F1016}" destId="{8608F60D-A928-3248-A00F-13BC40BE4993}" srcOrd="0" destOrd="0" presId="urn:microsoft.com/office/officeart/2005/8/layout/hierarchy1"/>
    <dgm:cxn modelId="{5EBB75A7-ABC6-9448-ADC5-9A37FB8B1B6D}" type="presParOf" srcId="{782FF190-3C9A-3C42-9E64-1DEF857F1016}" destId="{CD4FAAC0-C08C-7442-B5BD-6DED6337F3EC}" srcOrd="1" destOrd="0" presId="urn:microsoft.com/office/officeart/2005/8/layout/hierarchy1"/>
    <dgm:cxn modelId="{90779DE0-CA6A-2341-82FA-01D888941660}" type="presParOf" srcId="{CD4FAAC0-C08C-7442-B5BD-6DED6337F3EC}" destId="{0187D292-56F4-F74C-83F5-AA7C55EDFBBC}" srcOrd="0" destOrd="0" presId="urn:microsoft.com/office/officeart/2005/8/layout/hierarchy1"/>
    <dgm:cxn modelId="{3FFBDBFD-7A64-4D4A-A163-D15E8C773E86}" type="presParOf" srcId="{0187D292-56F4-F74C-83F5-AA7C55EDFBBC}" destId="{35F79CB1-69DF-794B-B6C3-5562AB049C8D}" srcOrd="0" destOrd="0" presId="urn:microsoft.com/office/officeart/2005/8/layout/hierarchy1"/>
    <dgm:cxn modelId="{8065E20C-ED83-5048-A598-9BBF2E1099FF}" type="presParOf" srcId="{0187D292-56F4-F74C-83F5-AA7C55EDFBBC}" destId="{D0904379-1928-154E-8901-DB72960F284D}" srcOrd="1" destOrd="0" presId="urn:microsoft.com/office/officeart/2005/8/layout/hierarchy1"/>
    <dgm:cxn modelId="{6700ABA9-E939-7342-974A-3B4CA9E0E18E}" type="presParOf" srcId="{CD4FAAC0-C08C-7442-B5BD-6DED6337F3EC}" destId="{8D3C1FDF-9694-354C-AA36-9FC295BFF681}" srcOrd="1" destOrd="0" presId="urn:microsoft.com/office/officeart/2005/8/layout/hierarchy1"/>
    <dgm:cxn modelId="{184CB5A8-C53B-3143-8CED-C51ED5515709}" type="presParOf" srcId="{782FF190-3C9A-3C42-9E64-1DEF857F1016}" destId="{FF8A957E-A43A-A742-9664-59585187BC23}" srcOrd="2" destOrd="0" presId="urn:microsoft.com/office/officeart/2005/8/layout/hierarchy1"/>
    <dgm:cxn modelId="{AAFEC1E2-3087-C448-91EB-604B55951FD4}" type="presParOf" srcId="{782FF190-3C9A-3C42-9E64-1DEF857F1016}" destId="{3465D39C-CF05-2B42-BA9D-6D58E30E8627}" srcOrd="3" destOrd="0" presId="urn:microsoft.com/office/officeart/2005/8/layout/hierarchy1"/>
    <dgm:cxn modelId="{41D32209-BBA9-2D46-9607-5516EBBE2DEC}" type="presParOf" srcId="{3465D39C-CF05-2B42-BA9D-6D58E30E8627}" destId="{7F04B0B9-ECB0-854A-8F49-72F7AE81D3EB}" srcOrd="0" destOrd="0" presId="urn:microsoft.com/office/officeart/2005/8/layout/hierarchy1"/>
    <dgm:cxn modelId="{E2782063-88A7-6947-B37F-2C6C4E30FD21}" type="presParOf" srcId="{7F04B0B9-ECB0-854A-8F49-72F7AE81D3EB}" destId="{51710049-A8BA-1146-9B0F-662666CF2E2C}" srcOrd="0" destOrd="0" presId="urn:microsoft.com/office/officeart/2005/8/layout/hierarchy1"/>
    <dgm:cxn modelId="{0FDDF8F6-E5E0-1F40-B132-7FA1CFABD650}" type="presParOf" srcId="{7F04B0B9-ECB0-854A-8F49-72F7AE81D3EB}" destId="{8206EADE-3E8D-EB48-B950-E427F0F6553F}" srcOrd="1" destOrd="0" presId="urn:microsoft.com/office/officeart/2005/8/layout/hierarchy1"/>
    <dgm:cxn modelId="{E3064266-7651-D046-B233-8401FDCEA868}" type="presParOf" srcId="{3465D39C-CF05-2B42-BA9D-6D58E30E8627}" destId="{103CAE6E-991C-3544-9CA3-ECFFB23CB388}" srcOrd="1" destOrd="0" presId="urn:microsoft.com/office/officeart/2005/8/layout/hierarchy1"/>
    <dgm:cxn modelId="{2E90615F-9538-5249-91CD-A4ABB084B06D}" type="presParOf" srcId="{A3B454DD-DF0E-DE41-841A-0BA16A3AF6B9}" destId="{00DBF55A-46CE-1E43-A8BC-18CD04DC4267}" srcOrd="2" destOrd="0" presId="urn:microsoft.com/office/officeart/2005/8/layout/hierarchy1"/>
    <dgm:cxn modelId="{3E24C083-CC78-434E-AA0D-341FC218B2BE}" type="presParOf" srcId="{A3B454DD-DF0E-DE41-841A-0BA16A3AF6B9}" destId="{FF914307-7A29-0D40-BEE5-48AC01422305}" srcOrd="3" destOrd="0" presId="urn:microsoft.com/office/officeart/2005/8/layout/hierarchy1"/>
    <dgm:cxn modelId="{D7379E95-F66F-4147-A8E7-809E3FA63B0E}" type="presParOf" srcId="{FF914307-7A29-0D40-BEE5-48AC01422305}" destId="{4605D097-F566-E140-AFEF-CDF8ECA1461E}" srcOrd="0" destOrd="0" presId="urn:microsoft.com/office/officeart/2005/8/layout/hierarchy1"/>
    <dgm:cxn modelId="{D27161ED-F70B-7546-926D-B2AD77637DD9}" type="presParOf" srcId="{4605D097-F566-E140-AFEF-CDF8ECA1461E}" destId="{98F2EC32-E350-5440-B5BE-612E8AF6606C}" srcOrd="0" destOrd="0" presId="urn:microsoft.com/office/officeart/2005/8/layout/hierarchy1"/>
    <dgm:cxn modelId="{03B4AF37-3E48-A148-8F6C-10E731A93153}" type="presParOf" srcId="{4605D097-F566-E140-AFEF-CDF8ECA1461E}" destId="{8BE9F3ED-36ED-FF43-8E38-320CD0FE4985}" srcOrd="1" destOrd="0" presId="urn:microsoft.com/office/officeart/2005/8/layout/hierarchy1"/>
    <dgm:cxn modelId="{300C7122-B18C-B143-B26F-5646EFB773D6}" type="presParOf" srcId="{FF914307-7A29-0D40-BEE5-48AC01422305}" destId="{2C39BA90-55AF-BD44-980D-2EDAF7191C6D}" srcOrd="1" destOrd="0" presId="urn:microsoft.com/office/officeart/2005/8/layout/hierarchy1"/>
    <dgm:cxn modelId="{7ACDDCC0-2687-E146-8239-AC4F9470A260}" type="presParOf" srcId="{2C39BA90-55AF-BD44-980D-2EDAF7191C6D}" destId="{EEAC4ADB-E9D4-8743-B68D-EE5DF87969A4}" srcOrd="0" destOrd="0" presId="urn:microsoft.com/office/officeart/2005/8/layout/hierarchy1"/>
    <dgm:cxn modelId="{D69B2090-254E-BF45-B171-674FBDC7AD36}" type="presParOf" srcId="{2C39BA90-55AF-BD44-980D-2EDAF7191C6D}" destId="{63F078C1-19B1-6442-BF8C-6F127460E716}" srcOrd="1" destOrd="0" presId="urn:microsoft.com/office/officeart/2005/8/layout/hierarchy1"/>
    <dgm:cxn modelId="{74BC4CD3-E597-F54E-90E0-CAC67B872B39}" type="presParOf" srcId="{63F078C1-19B1-6442-BF8C-6F127460E716}" destId="{6F2BA81C-D5F9-6A4A-A02C-7ABF1A78A72B}" srcOrd="0" destOrd="0" presId="urn:microsoft.com/office/officeart/2005/8/layout/hierarchy1"/>
    <dgm:cxn modelId="{AE75DBD1-06CA-8B4E-B493-5F798421B8EE}" type="presParOf" srcId="{6F2BA81C-D5F9-6A4A-A02C-7ABF1A78A72B}" destId="{30FBE4F8-74F7-6C42-98ED-A95D2063F4FF}" srcOrd="0" destOrd="0" presId="urn:microsoft.com/office/officeart/2005/8/layout/hierarchy1"/>
    <dgm:cxn modelId="{C4D06BF7-EC3F-D94A-BDA7-C3CB0E4CB893}" type="presParOf" srcId="{6F2BA81C-D5F9-6A4A-A02C-7ABF1A78A72B}" destId="{9EE5EF40-D23E-1742-909B-FF7928739C40}" srcOrd="1" destOrd="0" presId="urn:microsoft.com/office/officeart/2005/8/layout/hierarchy1"/>
    <dgm:cxn modelId="{404D2980-9040-FE41-A2CF-D56C27EA6787}" type="presParOf" srcId="{63F078C1-19B1-6442-BF8C-6F127460E716}" destId="{1DD6A6D0-F174-574B-8B4B-39E2F09A71BF}"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C061C3AE-A706-7645-A315-FD4927B23491}" type="doc">
      <dgm:prSet loTypeId="urn:microsoft.com/office/officeart/2005/8/layout/hProcess3" loCatId="" qsTypeId="urn:microsoft.com/office/officeart/2005/8/quickstyle/simple1" qsCatId="simple" csTypeId="urn:microsoft.com/office/officeart/2005/8/colors/accent1_2" csCatId="accent1" phldr="1"/>
      <dgm:spPr/>
    </dgm:pt>
    <dgm:pt modelId="{88A0F1A8-62D5-3F42-90E2-2A74B4E64C24}">
      <dgm:prSet phldrT="[Text]"/>
      <dgm:spPr/>
      <dgm:t>
        <a:bodyPr/>
        <a:lstStyle/>
        <a:p>
          <a:r>
            <a:rPr lang="ar-SA" b="1" dirty="0"/>
            <a:t>العصبات النسبية</a:t>
          </a:r>
          <a:endParaRPr lang="en-GB" dirty="0"/>
        </a:p>
      </dgm:t>
    </dgm:pt>
    <dgm:pt modelId="{3DAE0194-8EC0-1E41-B8B2-8939AADD66B1}" type="parTrans" cxnId="{6EFADCD8-82B7-D547-B3F6-D38D97FFA542}">
      <dgm:prSet/>
      <dgm:spPr/>
      <dgm:t>
        <a:bodyPr/>
        <a:lstStyle/>
        <a:p>
          <a:endParaRPr lang="en-GB"/>
        </a:p>
      </dgm:t>
    </dgm:pt>
    <dgm:pt modelId="{E81358C1-4536-2644-9A2D-F427E5192591}" type="sibTrans" cxnId="{6EFADCD8-82B7-D547-B3F6-D38D97FFA542}">
      <dgm:prSet/>
      <dgm:spPr/>
      <dgm:t>
        <a:bodyPr/>
        <a:lstStyle/>
        <a:p>
          <a:endParaRPr lang="en-GB"/>
        </a:p>
      </dgm:t>
    </dgm:pt>
    <dgm:pt modelId="{0929B66D-6B14-6047-9BCD-CD508701C3E4}">
      <dgm:prSet phldrT="[Text]"/>
      <dgm:spPr/>
      <dgm:t>
        <a:bodyPr/>
        <a:lstStyle/>
        <a:p>
          <a:r>
            <a:rPr lang="ar-SA" dirty="0"/>
            <a:t>أقارب المتوفى الذكور من جهة الأب، يأخذون الباقي من التركة، وإن لم يكن هناك أصحاب فروض أخذوا التركة كلها</a:t>
          </a:r>
          <a:r>
            <a:rPr lang="en-US" dirty="0"/>
            <a:t>.</a:t>
          </a:r>
          <a:endParaRPr lang="en-GB" dirty="0"/>
        </a:p>
      </dgm:t>
    </dgm:pt>
    <dgm:pt modelId="{255C973A-C5BB-DB4A-B33F-1B617E52A6A7}" type="parTrans" cxnId="{CEF03806-5EDA-714B-9FC6-C37EFDB89B7B}">
      <dgm:prSet/>
      <dgm:spPr/>
      <dgm:t>
        <a:bodyPr/>
        <a:lstStyle/>
        <a:p>
          <a:endParaRPr lang="en-GB"/>
        </a:p>
      </dgm:t>
    </dgm:pt>
    <dgm:pt modelId="{6CE7A171-66B0-AD45-9B97-E88CBC3E76F0}" type="sibTrans" cxnId="{CEF03806-5EDA-714B-9FC6-C37EFDB89B7B}">
      <dgm:prSet/>
      <dgm:spPr/>
      <dgm:t>
        <a:bodyPr/>
        <a:lstStyle/>
        <a:p>
          <a:endParaRPr lang="en-GB"/>
        </a:p>
      </dgm:t>
    </dgm:pt>
    <dgm:pt modelId="{31D6CDB4-A591-5E4E-9C91-231EE63EB6B0}">
      <dgm:prSet phldrT="[Text]"/>
      <dgm:spPr/>
      <dgm:t>
        <a:bodyPr/>
        <a:lstStyle/>
        <a:p>
          <a:r>
            <a:rPr lang="ar-SA" dirty="0"/>
            <a:t>كالابن، الأب، الأخ الشقيق أو لأب، والعم الشقيق أو لأب</a:t>
          </a:r>
          <a:endParaRPr lang="en-GB" dirty="0"/>
        </a:p>
      </dgm:t>
    </dgm:pt>
    <dgm:pt modelId="{7A40F54F-D087-D445-8F76-14D0FA5F608B}" type="parTrans" cxnId="{2B612174-4329-4745-BFB3-4607BA2EC9E5}">
      <dgm:prSet/>
      <dgm:spPr/>
      <dgm:t>
        <a:bodyPr/>
        <a:lstStyle/>
        <a:p>
          <a:endParaRPr lang="en-GB"/>
        </a:p>
      </dgm:t>
    </dgm:pt>
    <dgm:pt modelId="{347AC41D-A5BA-3343-9364-91349BA3CA5E}" type="sibTrans" cxnId="{2B612174-4329-4745-BFB3-4607BA2EC9E5}">
      <dgm:prSet/>
      <dgm:spPr/>
      <dgm:t>
        <a:bodyPr/>
        <a:lstStyle/>
        <a:p>
          <a:endParaRPr lang="en-GB"/>
        </a:p>
      </dgm:t>
    </dgm:pt>
    <dgm:pt modelId="{5726D970-9DEB-7442-B7C8-BC63596CBC02}" type="pres">
      <dgm:prSet presAssocID="{C061C3AE-A706-7645-A315-FD4927B23491}" presName="Name0" presStyleCnt="0">
        <dgm:presLayoutVars>
          <dgm:dir/>
          <dgm:animLvl val="lvl"/>
          <dgm:resizeHandles val="exact"/>
        </dgm:presLayoutVars>
      </dgm:prSet>
      <dgm:spPr/>
    </dgm:pt>
    <dgm:pt modelId="{28CDD074-37BA-D348-8304-8F2973CD6725}" type="pres">
      <dgm:prSet presAssocID="{C061C3AE-A706-7645-A315-FD4927B23491}" presName="dummy" presStyleCnt="0"/>
      <dgm:spPr/>
    </dgm:pt>
    <dgm:pt modelId="{A1E71BC0-F0AC-184B-88CB-7FD4593C95A0}" type="pres">
      <dgm:prSet presAssocID="{C061C3AE-A706-7645-A315-FD4927B23491}" presName="linH" presStyleCnt="0"/>
      <dgm:spPr/>
    </dgm:pt>
    <dgm:pt modelId="{4A98ED93-1A29-484B-8CB5-D341461E4674}" type="pres">
      <dgm:prSet presAssocID="{C061C3AE-A706-7645-A315-FD4927B23491}" presName="padding1" presStyleCnt="0"/>
      <dgm:spPr/>
    </dgm:pt>
    <dgm:pt modelId="{986F3E28-F397-F144-B788-7207E86CF56D}" type="pres">
      <dgm:prSet presAssocID="{88A0F1A8-62D5-3F42-90E2-2A74B4E64C24}" presName="linV" presStyleCnt="0"/>
      <dgm:spPr/>
    </dgm:pt>
    <dgm:pt modelId="{C1832B61-DB97-214E-BF32-8E7F422BB3B8}" type="pres">
      <dgm:prSet presAssocID="{88A0F1A8-62D5-3F42-90E2-2A74B4E64C24}" presName="spVertical1" presStyleCnt="0"/>
      <dgm:spPr/>
    </dgm:pt>
    <dgm:pt modelId="{1EA7ED08-EC10-1B4B-B44B-E6C8BE0F9542}" type="pres">
      <dgm:prSet presAssocID="{88A0F1A8-62D5-3F42-90E2-2A74B4E64C24}" presName="parTx" presStyleLbl="revTx" presStyleIdx="0" presStyleCnt="3">
        <dgm:presLayoutVars>
          <dgm:chMax val="0"/>
          <dgm:chPref val="0"/>
          <dgm:bulletEnabled val="1"/>
        </dgm:presLayoutVars>
      </dgm:prSet>
      <dgm:spPr/>
    </dgm:pt>
    <dgm:pt modelId="{5C47107E-E3BE-084D-998A-86ED6E053CD2}" type="pres">
      <dgm:prSet presAssocID="{88A0F1A8-62D5-3F42-90E2-2A74B4E64C24}" presName="spVertical2" presStyleCnt="0"/>
      <dgm:spPr/>
    </dgm:pt>
    <dgm:pt modelId="{50C84D5A-9F5D-A349-B368-5AE5C7983384}" type="pres">
      <dgm:prSet presAssocID="{88A0F1A8-62D5-3F42-90E2-2A74B4E64C24}" presName="spVertical3" presStyleCnt="0"/>
      <dgm:spPr/>
    </dgm:pt>
    <dgm:pt modelId="{F15CD7E7-2E30-4448-9BE3-DD6C61FABA6A}" type="pres">
      <dgm:prSet presAssocID="{E81358C1-4536-2644-9A2D-F427E5192591}" presName="space" presStyleCnt="0"/>
      <dgm:spPr/>
    </dgm:pt>
    <dgm:pt modelId="{C7EAE639-9740-544E-B650-DDF53E504E15}" type="pres">
      <dgm:prSet presAssocID="{0929B66D-6B14-6047-9BCD-CD508701C3E4}" presName="linV" presStyleCnt="0"/>
      <dgm:spPr/>
    </dgm:pt>
    <dgm:pt modelId="{9BF28666-D238-B443-AACC-549603198E74}" type="pres">
      <dgm:prSet presAssocID="{0929B66D-6B14-6047-9BCD-CD508701C3E4}" presName="spVertical1" presStyleCnt="0"/>
      <dgm:spPr/>
    </dgm:pt>
    <dgm:pt modelId="{AEF8F863-1B61-704F-85BA-1899A64A985A}" type="pres">
      <dgm:prSet presAssocID="{0929B66D-6B14-6047-9BCD-CD508701C3E4}" presName="parTx" presStyleLbl="revTx" presStyleIdx="1" presStyleCnt="3">
        <dgm:presLayoutVars>
          <dgm:chMax val="0"/>
          <dgm:chPref val="0"/>
          <dgm:bulletEnabled val="1"/>
        </dgm:presLayoutVars>
      </dgm:prSet>
      <dgm:spPr/>
    </dgm:pt>
    <dgm:pt modelId="{617DB3BC-2AEE-B94A-97C6-E236FDB82601}" type="pres">
      <dgm:prSet presAssocID="{0929B66D-6B14-6047-9BCD-CD508701C3E4}" presName="spVertical2" presStyleCnt="0"/>
      <dgm:spPr/>
    </dgm:pt>
    <dgm:pt modelId="{517E796A-D073-3A4C-9722-86573E5E0C06}" type="pres">
      <dgm:prSet presAssocID="{0929B66D-6B14-6047-9BCD-CD508701C3E4}" presName="spVertical3" presStyleCnt="0"/>
      <dgm:spPr/>
    </dgm:pt>
    <dgm:pt modelId="{D3F1E52A-2676-2C4C-8674-02D2BF0382A1}" type="pres">
      <dgm:prSet presAssocID="{6CE7A171-66B0-AD45-9B97-E88CBC3E76F0}" presName="space" presStyleCnt="0"/>
      <dgm:spPr/>
    </dgm:pt>
    <dgm:pt modelId="{E6C1D6C0-87F4-8244-BDCA-B2CD829CCD4D}" type="pres">
      <dgm:prSet presAssocID="{31D6CDB4-A591-5E4E-9C91-231EE63EB6B0}" presName="linV" presStyleCnt="0"/>
      <dgm:spPr/>
    </dgm:pt>
    <dgm:pt modelId="{760F55E9-0CE0-0147-BF38-59EEAF01E857}" type="pres">
      <dgm:prSet presAssocID="{31D6CDB4-A591-5E4E-9C91-231EE63EB6B0}" presName="spVertical1" presStyleCnt="0"/>
      <dgm:spPr/>
    </dgm:pt>
    <dgm:pt modelId="{98C7C0E6-CBB0-9A40-BA42-30F90780B452}" type="pres">
      <dgm:prSet presAssocID="{31D6CDB4-A591-5E4E-9C91-231EE63EB6B0}" presName="parTx" presStyleLbl="revTx" presStyleIdx="2" presStyleCnt="3">
        <dgm:presLayoutVars>
          <dgm:chMax val="0"/>
          <dgm:chPref val="0"/>
          <dgm:bulletEnabled val="1"/>
        </dgm:presLayoutVars>
      </dgm:prSet>
      <dgm:spPr/>
    </dgm:pt>
    <dgm:pt modelId="{8E58FEC7-BD86-5F47-9C01-47C0DBA46031}" type="pres">
      <dgm:prSet presAssocID="{31D6CDB4-A591-5E4E-9C91-231EE63EB6B0}" presName="spVertical2" presStyleCnt="0"/>
      <dgm:spPr/>
    </dgm:pt>
    <dgm:pt modelId="{C3CFF904-1941-3148-BA02-A0D01DAB70D4}" type="pres">
      <dgm:prSet presAssocID="{31D6CDB4-A591-5E4E-9C91-231EE63EB6B0}" presName="spVertical3" presStyleCnt="0"/>
      <dgm:spPr/>
    </dgm:pt>
    <dgm:pt modelId="{051F2CC2-05E2-B143-9ADC-135995DA3DA0}" type="pres">
      <dgm:prSet presAssocID="{C061C3AE-A706-7645-A315-FD4927B23491}" presName="padding2" presStyleCnt="0"/>
      <dgm:spPr/>
    </dgm:pt>
    <dgm:pt modelId="{B9F6BBEF-2C3B-7540-8DA2-C3475512685D}" type="pres">
      <dgm:prSet presAssocID="{C061C3AE-A706-7645-A315-FD4927B23491}" presName="negArrow" presStyleCnt="0"/>
      <dgm:spPr/>
    </dgm:pt>
    <dgm:pt modelId="{AF923C34-1D59-8643-9B10-862BDB983B1E}" type="pres">
      <dgm:prSet presAssocID="{C061C3AE-A706-7645-A315-FD4927B23491}" presName="backgroundArrow" presStyleLbl="node1" presStyleIdx="0" presStyleCnt="1"/>
      <dgm:spPr/>
    </dgm:pt>
  </dgm:ptLst>
  <dgm:cxnLst>
    <dgm:cxn modelId="{CEF03806-5EDA-714B-9FC6-C37EFDB89B7B}" srcId="{C061C3AE-A706-7645-A315-FD4927B23491}" destId="{0929B66D-6B14-6047-9BCD-CD508701C3E4}" srcOrd="1" destOrd="0" parTransId="{255C973A-C5BB-DB4A-B33F-1B617E52A6A7}" sibTransId="{6CE7A171-66B0-AD45-9B97-E88CBC3E76F0}"/>
    <dgm:cxn modelId="{F7FBBF0C-6E20-D048-8196-7D578A7935FF}" type="presOf" srcId="{31D6CDB4-A591-5E4E-9C91-231EE63EB6B0}" destId="{98C7C0E6-CBB0-9A40-BA42-30F90780B452}" srcOrd="0" destOrd="0" presId="urn:microsoft.com/office/officeart/2005/8/layout/hProcess3"/>
    <dgm:cxn modelId="{C79D502E-188C-ED44-A757-F035C42C0837}" type="presOf" srcId="{C061C3AE-A706-7645-A315-FD4927B23491}" destId="{5726D970-9DEB-7442-B7C8-BC63596CBC02}" srcOrd="0" destOrd="0" presId="urn:microsoft.com/office/officeart/2005/8/layout/hProcess3"/>
    <dgm:cxn modelId="{509CFC38-7CDC-CC4B-A3E2-1F7D36996910}" type="presOf" srcId="{0929B66D-6B14-6047-9BCD-CD508701C3E4}" destId="{AEF8F863-1B61-704F-85BA-1899A64A985A}" srcOrd="0" destOrd="0" presId="urn:microsoft.com/office/officeart/2005/8/layout/hProcess3"/>
    <dgm:cxn modelId="{2B612174-4329-4745-BFB3-4607BA2EC9E5}" srcId="{C061C3AE-A706-7645-A315-FD4927B23491}" destId="{31D6CDB4-A591-5E4E-9C91-231EE63EB6B0}" srcOrd="2" destOrd="0" parTransId="{7A40F54F-D087-D445-8F76-14D0FA5F608B}" sibTransId="{347AC41D-A5BA-3343-9364-91349BA3CA5E}"/>
    <dgm:cxn modelId="{BC8728CF-CCD4-8C41-B6CB-3183FF5C988F}" type="presOf" srcId="{88A0F1A8-62D5-3F42-90E2-2A74B4E64C24}" destId="{1EA7ED08-EC10-1B4B-B44B-E6C8BE0F9542}" srcOrd="0" destOrd="0" presId="urn:microsoft.com/office/officeart/2005/8/layout/hProcess3"/>
    <dgm:cxn modelId="{6EFADCD8-82B7-D547-B3F6-D38D97FFA542}" srcId="{C061C3AE-A706-7645-A315-FD4927B23491}" destId="{88A0F1A8-62D5-3F42-90E2-2A74B4E64C24}" srcOrd="0" destOrd="0" parTransId="{3DAE0194-8EC0-1E41-B8B2-8939AADD66B1}" sibTransId="{E81358C1-4536-2644-9A2D-F427E5192591}"/>
    <dgm:cxn modelId="{6BA599CC-9990-8143-BF0B-36E2020A815C}" type="presParOf" srcId="{5726D970-9DEB-7442-B7C8-BC63596CBC02}" destId="{28CDD074-37BA-D348-8304-8F2973CD6725}" srcOrd="0" destOrd="0" presId="urn:microsoft.com/office/officeart/2005/8/layout/hProcess3"/>
    <dgm:cxn modelId="{A3C004E5-2197-1E49-8DF2-67892E140345}" type="presParOf" srcId="{5726D970-9DEB-7442-B7C8-BC63596CBC02}" destId="{A1E71BC0-F0AC-184B-88CB-7FD4593C95A0}" srcOrd="1" destOrd="0" presId="urn:microsoft.com/office/officeart/2005/8/layout/hProcess3"/>
    <dgm:cxn modelId="{7E49BD38-F27D-A14A-91CB-10F0E016F5D7}" type="presParOf" srcId="{A1E71BC0-F0AC-184B-88CB-7FD4593C95A0}" destId="{4A98ED93-1A29-484B-8CB5-D341461E4674}" srcOrd="0" destOrd="0" presId="urn:microsoft.com/office/officeart/2005/8/layout/hProcess3"/>
    <dgm:cxn modelId="{FA536CD6-DEEB-C944-BFA5-13F98E95B420}" type="presParOf" srcId="{A1E71BC0-F0AC-184B-88CB-7FD4593C95A0}" destId="{986F3E28-F397-F144-B788-7207E86CF56D}" srcOrd="1" destOrd="0" presId="urn:microsoft.com/office/officeart/2005/8/layout/hProcess3"/>
    <dgm:cxn modelId="{E554FEF8-5AE9-574F-98F3-F9E9B4C806B8}" type="presParOf" srcId="{986F3E28-F397-F144-B788-7207E86CF56D}" destId="{C1832B61-DB97-214E-BF32-8E7F422BB3B8}" srcOrd="0" destOrd="0" presId="urn:microsoft.com/office/officeart/2005/8/layout/hProcess3"/>
    <dgm:cxn modelId="{4489584D-B77A-184C-B451-E51B38D544AB}" type="presParOf" srcId="{986F3E28-F397-F144-B788-7207E86CF56D}" destId="{1EA7ED08-EC10-1B4B-B44B-E6C8BE0F9542}" srcOrd="1" destOrd="0" presId="urn:microsoft.com/office/officeart/2005/8/layout/hProcess3"/>
    <dgm:cxn modelId="{A1373B67-AFF0-EF43-A793-3C31B5AF8DA6}" type="presParOf" srcId="{986F3E28-F397-F144-B788-7207E86CF56D}" destId="{5C47107E-E3BE-084D-998A-86ED6E053CD2}" srcOrd="2" destOrd="0" presId="urn:microsoft.com/office/officeart/2005/8/layout/hProcess3"/>
    <dgm:cxn modelId="{966B0D61-BB03-3746-B671-B704C62A6031}" type="presParOf" srcId="{986F3E28-F397-F144-B788-7207E86CF56D}" destId="{50C84D5A-9F5D-A349-B368-5AE5C7983384}" srcOrd="3" destOrd="0" presId="urn:microsoft.com/office/officeart/2005/8/layout/hProcess3"/>
    <dgm:cxn modelId="{0F57BBFF-9ACF-9E44-A755-F022DF698BC7}" type="presParOf" srcId="{A1E71BC0-F0AC-184B-88CB-7FD4593C95A0}" destId="{F15CD7E7-2E30-4448-9BE3-DD6C61FABA6A}" srcOrd="2" destOrd="0" presId="urn:microsoft.com/office/officeart/2005/8/layout/hProcess3"/>
    <dgm:cxn modelId="{AE725F55-05FB-354A-9D25-EDCC84C295E7}" type="presParOf" srcId="{A1E71BC0-F0AC-184B-88CB-7FD4593C95A0}" destId="{C7EAE639-9740-544E-B650-DDF53E504E15}" srcOrd="3" destOrd="0" presId="urn:microsoft.com/office/officeart/2005/8/layout/hProcess3"/>
    <dgm:cxn modelId="{04F992DF-216F-E245-ADDB-CE724535B8E8}" type="presParOf" srcId="{C7EAE639-9740-544E-B650-DDF53E504E15}" destId="{9BF28666-D238-B443-AACC-549603198E74}" srcOrd="0" destOrd="0" presId="urn:microsoft.com/office/officeart/2005/8/layout/hProcess3"/>
    <dgm:cxn modelId="{BBB211A2-8EB8-1D4B-BCBF-F5B395C4E0BF}" type="presParOf" srcId="{C7EAE639-9740-544E-B650-DDF53E504E15}" destId="{AEF8F863-1B61-704F-85BA-1899A64A985A}" srcOrd="1" destOrd="0" presId="urn:microsoft.com/office/officeart/2005/8/layout/hProcess3"/>
    <dgm:cxn modelId="{87BF3171-EB67-4245-B217-B030CC85292F}" type="presParOf" srcId="{C7EAE639-9740-544E-B650-DDF53E504E15}" destId="{617DB3BC-2AEE-B94A-97C6-E236FDB82601}" srcOrd="2" destOrd="0" presId="urn:microsoft.com/office/officeart/2005/8/layout/hProcess3"/>
    <dgm:cxn modelId="{D801A19F-4AD6-CF4E-93CA-A161F77FFDEE}" type="presParOf" srcId="{C7EAE639-9740-544E-B650-DDF53E504E15}" destId="{517E796A-D073-3A4C-9722-86573E5E0C06}" srcOrd="3" destOrd="0" presId="urn:microsoft.com/office/officeart/2005/8/layout/hProcess3"/>
    <dgm:cxn modelId="{4CE352F2-9DFE-CC4B-A51D-5A0A79B13D35}" type="presParOf" srcId="{A1E71BC0-F0AC-184B-88CB-7FD4593C95A0}" destId="{D3F1E52A-2676-2C4C-8674-02D2BF0382A1}" srcOrd="4" destOrd="0" presId="urn:microsoft.com/office/officeart/2005/8/layout/hProcess3"/>
    <dgm:cxn modelId="{CB068E0D-C8F6-EA45-B65A-7D006827EFD8}" type="presParOf" srcId="{A1E71BC0-F0AC-184B-88CB-7FD4593C95A0}" destId="{E6C1D6C0-87F4-8244-BDCA-B2CD829CCD4D}" srcOrd="5" destOrd="0" presId="urn:microsoft.com/office/officeart/2005/8/layout/hProcess3"/>
    <dgm:cxn modelId="{158BF823-85E5-4C4A-AB34-823AA129006D}" type="presParOf" srcId="{E6C1D6C0-87F4-8244-BDCA-B2CD829CCD4D}" destId="{760F55E9-0CE0-0147-BF38-59EEAF01E857}" srcOrd="0" destOrd="0" presId="urn:microsoft.com/office/officeart/2005/8/layout/hProcess3"/>
    <dgm:cxn modelId="{4486CD03-F040-D141-AA75-766656D9A38C}" type="presParOf" srcId="{E6C1D6C0-87F4-8244-BDCA-B2CD829CCD4D}" destId="{98C7C0E6-CBB0-9A40-BA42-30F90780B452}" srcOrd="1" destOrd="0" presId="urn:microsoft.com/office/officeart/2005/8/layout/hProcess3"/>
    <dgm:cxn modelId="{08EB80C8-966B-0A41-A922-D71FF2DAA674}" type="presParOf" srcId="{E6C1D6C0-87F4-8244-BDCA-B2CD829CCD4D}" destId="{8E58FEC7-BD86-5F47-9C01-47C0DBA46031}" srcOrd="2" destOrd="0" presId="urn:microsoft.com/office/officeart/2005/8/layout/hProcess3"/>
    <dgm:cxn modelId="{F47DB6CA-B761-654E-9319-05AF55CA6159}" type="presParOf" srcId="{E6C1D6C0-87F4-8244-BDCA-B2CD829CCD4D}" destId="{C3CFF904-1941-3148-BA02-A0D01DAB70D4}" srcOrd="3" destOrd="0" presId="urn:microsoft.com/office/officeart/2005/8/layout/hProcess3"/>
    <dgm:cxn modelId="{43066C23-DF45-714E-9AC8-B64368A4A74E}" type="presParOf" srcId="{A1E71BC0-F0AC-184B-88CB-7FD4593C95A0}" destId="{051F2CC2-05E2-B143-9ADC-135995DA3DA0}" srcOrd="6" destOrd="0" presId="urn:microsoft.com/office/officeart/2005/8/layout/hProcess3"/>
    <dgm:cxn modelId="{B3DDB870-08E1-074D-B156-198E95FA882E}" type="presParOf" srcId="{A1E71BC0-F0AC-184B-88CB-7FD4593C95A0}" destId="{B9F6BBEF-2C3B-7540-8DA2-C3475512685D}" srcOrd="7" destOrd="0" presId="urn:microsoft.com/office/officeart/2005/8/layout/hProcess3"/>
    <dgm:cxn modelId="{B04716A0-DDAA-1A4D-A4D5-8369796676F4}" type="presParOf" srcId="{A1E71BC0-F0AC-184B-88CB-7FD4593C95A0}" destId="{AF923C34-1D59-8643-9B10-862BDB983B1E}" srcOrd="8" destOrd="0" presId="urn:microsoft.com/office/officeart/2005/8/layout/h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7F7BD5A7-B320-5C49-87E3-36122E0E7125}" type="doc">
      <dgm:prSet loTypeId="urn:microsoft.com/office/officeart/2005/8/layout/orgChart1" loCatId="" qsTypeId="urn:microsoft.com/office/officeart/2005/8/quickstyle/simple1" qsCatId="simple" csTypeId="urn:microsoft.com/office/officeart/2005/8/colors/accent1_2" csCatId="accent1" phldr="1"/>
      <dgm:spPr/>
      <dgm:t>
        <a:bodyPr/>
        <a:lstStyle/>
        <a:p>
          <a:endParaRPr lang="en-GB"/>
        </a:p>
      </dgm:t>
    </dgm:pt>
    <dgm:pt modelId="{F69FEE82-8622-F149-8E4B-B4F32F64E3AC}">
      <dgm:prSet phldrT="[Text]"/>
      <dgm:spPr/>
      <dgm:t>
        <a:bodyPr/>
        <a:lstStyle/>
        <a:p>
          <a:pPr rtl="1"/>
          <a:r>
            <a:rPr lang="ar-SA" dirty="0"/>
            <a:t>أحوال الأب </a:t>
          </a:r>
          <a:endParaRPr lang="en-GB" dirty="0"/>
        </a:p>
      </dgm:t>
    </dgm:pt>
    <dgm:pt modelId="{AF750EDB-68F8-AB41-AF49-4DD1C655DB79}" type="parTrans" cxnId="{8109C173-AE6C-5F46-B631-16281E92D281}">
      <dgm:prSet/>
      <dgm:spPr/>
      <dgm:t>
        <a:bodyPr/>
        <a:lstStyle/>
        <a:p>
          <a:endParaRPr lang="en-GB"/>
        </a:p>
      </dgm:t>
    </dgm:pt>
    <dgm:pt modelId="{A47A9928-05AD-7C42-A6B6-5EC28CD0E412}" type="sibTrans" cxnId="{8109C173-AE6C-5F46-B631-16281E92D281}">
      <dgm:prSet/>
      <dgm:spPr/>
      <dgm:t>
        <a:bodyPr/>
        <a:lstStyle/>
        <a:p>
          <a:endParaRPr lang="en-GB"/>
        </a:p>
      </dgm:t>
    </dgm:pt>
    <dgm:pt modelId="{AD00F73A-217E-914C-A3CD-D3C8FB5E02E6}" type="asst">
      <dgm:prSet phldrT="[Text]"/>
      <dgm:spPr/>
      <dgm:t>
        <a:bodyPr/>
        <a:lstStyle/>
        <a:p>
          <a:r>
            <a:rPr lang="ar-SA" dirty="0"/>
            <a:t>1- يرث بطريق الفرض إذا كلن للمتوفى فرع وارث ذكر ونصيبه السدس</a:t>
          </a:r>
          <a:endParaRPr lang="en-GB" dirty="0"/>
        </a:p>
      </dgm:t>
    </dgm:pt>
    <dgm:pt modelId="{3348572A-C01E-2B43-B8C3-0619B39F2E76}" type="parTrans" cxnId="{E95E45D5-E92D-5F4C-AC65-1DBEEA2F7691}">
      <dgm:prSet/>
      <dgm:spPr/>
      <dgm:t>
        <a:bodyPr/>
        <a:lstStyle/>
        <a:p>
          <a:endParaRPr lang="en-GB"/>
        </a:p>
      </dgm:t>
    </dgm:pt>
    <dgm:pt modelId="{C3F0B9D7-8459-0E4C-B615-2EE398E382C9}" type="sibTrans" cxnId="{E95E45D5-E92D-5F4C-AC65-1DBEEA2F7691}">
      <dgm:prSet/>
      <dgm:spPr/>
      <dgm:t>
        <a:bodyPr/>
        <a:lstStyle/>
        <a:p>
          <a:endParaRPr lang="en-GB"/>
        </a:p>
      </dgm:t>
    </dgm:pt>
    <dgm:pt modelId="{778AF43A-68C7-FF4D-83F9-7E3E7CE97DA0}">
      <dgm:prSet phldrT="[Text]"/>
      <dgm:spPr/>
      <dgm:t>
        <a:bodyPr/>
        <a:lstStyle/>
        <a:p>
          <a:r>
            <a:rPr lang="ar-SA" dirty="0"/>
            <a:t>فيرث أولاً السدس ثم يأخذ المتبقي بعد توزيع الفروض بالتعصيب</a:t>
          </a:r>
          <a:endParaRPr lang="en-GB" dirty="0"/>
        </a:p>
      </dgm:t>
    </dgm:pt>
    <dgm:pt modelId="{A74380E6-3BBC-8A46-A862-2A4D938DF1C6}" type="parTrans" cxnId="{D1EAC1CB-CE18-9B4D-B768-5C56DCFCF9B6}">
      <dgm:prSet/>
      <dgm:spPr/>
      <dgm:t>
        <a:bodyPr/>
        <a:lstStyle/>
        <a:p>
          <a:endParaRPr lang="en-GB"/>
        </a:p>
      </dgm:t>
    </dgm:pt>
    <dgm:pt modelId="{246BAE78-858C-4B4A-8D0B-7CE27AA39413}" type="sibTrans" cxnId="{D1EAC1CB-CE18-9B4D-B768-5C56DCFCF9B6}">
      <dgm:prSet/>
      <dgm:spPr/>
      <dgm:t>
        <a:bodyPr/>
        <a:lstStyle/>
        <a:p>
          <a:endParaRPr lang="en-GB"/>
        </a:p>
      </dgm:t>
    </dgm:pt>
    <dgm:pt modelId="{CC21AD1B-317B-D745-AF6E-26CCFF8C308D}">
      <dgm:prSet phldrT="[Text]"/>
      <dgm:spPr/>
      <dgm:t>
        <a:bodyPr/>
        <a:lstStyle/>
        <a:p>
          <a:r>
            <a:rPr lang="ar-SA" dirty="0"/>
            <a:t>3- أن يرث بطريق الفرض والتعصيب عند وجود فرع وارث أنثى</a:t>
          </a:r>
          <a:endParaRPr lang="en-GB" dirty="0"/>
        </a:p>
      </dgm:t>
    </dgm:pt>
    <dgm:pt modelId="{FD9E8540-CCF1-6943-B8D4-A66BCA0055C6}" type="parTrans" cxnId="{E682742B-D017-8B44-9033-05EDF9304EF6}">
      <dgm:prSet/>
      <dgm:spPr/>
      <dgm:t>
        <a:bodyPr/>
        <a:lstStyle/>
        <a:p>
          <a:endParaRPr lang="en-GB"/>
        </a:p>
      </dgm:t>
    </dgm:pt>
    <dgm:pt modelId="{E4F3C3FC-4E1B-D241-85D2-376CF7301C8A}" type="sibTrans" cxnId="{E682742B-D017-8B44-9033-05EDF9304EF6}">
      <dgm:prSet/>
      <dgm:spPr/>
      <dgm:t>
        <a:bodyPr/>
        <a:lstStyle/>
        <a:p>
          <a:endParaRPr lang="en-GB"/>
        </a:p>
      </dgm:t>
    </dgm:pt>
    <dgm:pt modelId="{66941A64-B44A-8747-ADA9-032F253C0402}">
      <dgm:prSet phldrT="[Text]"/>
      <dgm:spPr/>
      <dgm:t>
        <a:bodyPr/>
        <a:lstStyle/>
        <a:p>
          <a:r>
            <a:rPr lang="ar-SA" dirty="0"/>
            <a:t>2- يرث بطريق التعصيب عند عدم الفرع الوارث مطلقاً، فيأخذ التركة كلها عند انتهاء أصحاب الفروض مثل الأم</a:t>
          </a:r>
          <a:endParaRPr lang="en-GB" dirty="0"/>
        </a:p>
      </dgm:t>
    </dgm:pt>
    <dgm:pt modelId="{B05D3A30-813F-AB41-8BB5-E7F6539152E1}" type="parTrans" cxnId="{5780A369-AAE9-1544-A78B-5D5F68D96840}">
      <dgm:prSet/>
      <dgm:spPr/>
      <dgm:t>
        <a:bodyPr/>
        <a:lstStyle/>
        <a:p>
          <a:endParaRPr lang="en-GB"/>
        </a:p>
      </dgm:t>
    </dgm:pt>
    <dgm:pt modelId="{528DCDE9-6E6D-954F-A7BE-A8FE25CB4506}" type="sibTrans" cxnId="{5780A369-AAE9-1544-A78B-5D5F68D96840}">
      <dgm:prSet/>
      <dgm:spPr/>
      <dgm:t>
        <a:bodyPr/>
        <a:lstStyle/>
        <a:p>
          <a:endParaRPr lang="en-GB"/>
        </a:p>
      </dgm:t>
    </dgm:pt>
    <dgm:pt modelId="{55086381-8FD6-7C43-81D9-F259D9AB3075}" type="pres">
      <dgm:prSet presAssocID="{7F7BD5A7-B320-5C49-87E3-36122E0E7125}" presName="hierChild1" presStyleCnt="0">
        <dgm:presLayoutVars>
          <dgm:orgChart val="1"/>
          <dgm:chPref val="1"/>
          <dgm:dir/>
          <dgm:animOne val="branch"/>
          <dgm:animLvl val="lvl"/>
          <dgm:resizeHandles/>
        </dgm:presLayoutVars>
      </dgm:prSet>
      <dgm:spPr/>
    </dgm:pt>
    <dgm:pt modelId="{B075F0A1-9A9D-B94F-920B-6D04898520D2}" type="pres">
      <dgm:prSet presAssocID="{F69FEE82-8622-F149-8E4B-B4F32F64E3AC}" presName="hierRoot1" presStyleCnt="0">
        <dgm:presLayoutVars>
          <dgm:hierBranch val="init"/>
        </dgm:presLayoutVars>
      </dgm:prSet>
      <dgm:spPr/>
    </dgm:pt>
    <dgm:pt modelId="{702A5E13-1CBE-9946-8B1C-614155FBB96B}" type="pres">
      <dgm:prSet presAssocID="{F69FEE82-8622-F149-8E4B-B4F32F64E3AC}" presName="rootComposite1" presStyleCnt="0"/>
      <dgm:spPr/>
    </dgm:pt>
    <dgm:pt modelId="{349C6F67-9393-154C-9262-35372A23BF2A}" type="pres">
      <dgm:prSet presAssocID="{F69FEE82-8622-F149-8E4B-B4F32F64E3AC}" presName="rootText1" presStyleLbl="node0" presStyleIdx="0" presStyleCnt="1">
        <dgm:presLayoutVars>
          <dgm:chPref val="3"/>
        </dgm:presLayoutVars>
      </dgm:prSet>
      <dgm:spPr/>
    </dgm:pt>
    <dgm:pt modelId="{9DB77A58-0F0B-C944-AD5C-1D340D9611E1}" type="pres">
      <dgm:prSet presAssocID="{F69FEE82-8622-F149-8E4B-B4F32F64E3AC}" presName="rootConnector1" presStyleLbl="node1" presStyleIdx="0" presStyleCnt="0"/>
      <dgm:spPr/>
    </dgm:pt>
    <dgm:pt modelId="{C700A95C-1A4F-1C44-878E-330A5DBA2B7E}" type="pres">
      <dgm:prSet presAssocID="{F69FEE82-8622-F149-8E4B-B4F32F64E3AC}" presName="hierChild2" presStyleCnt="0"/>
      <dgm:spPr/>
    </dgm:pt>
    <dgm:pt modelId="{4837CA5C-4B41-A745-A139-9E7BCB9DF9DF}" type="pres">
      <dgm:prSet presAssocID="{A74380E6-3BBC-8A46-A862-2A4D938DF1C6}" presName="Name37" presStyleLbl="parChTrans1D2" presStyleIdx="0" presStyleCnt="4"/>
      <dgm:spPr/>
    </dgm:pt>
    <dgm:pt modelId="{A50E6BD1-7E0A-7D42-9959-A17C65E479D9}" type="pres">
      <dgm:prSet presAssocID="{778AF43A-68C7-FF4D-83F9-7E3E7CE97DA0}" presName="hierRoot2" presStyleCnt="0">
        <dgm:presLayoutVars>
          <dgm:hierBranch val="init"/>
        </dgm:presLayoutVars>
      </dgm:prSet>
      <dgm:spPr/>
    </dgm:pt>
    <dgm:pt modelId="{D02440D5-A564-AB42-B5BC-C3B14F7654D8}" type="pres">
      <dgm:prSet presAssocID="{778AF43A-68C7-FF4D-83F9-7E3E7CE97DA0}" presName="rootComposite" presStyleCnt="0"/>
      <dgm:spPr/>
    </dgm:pt>
    <dgm:pt modelId="{5F4B64B9-F84C-094B-80E7-97703AADB9D4}" type="pres">
      <dgm:prSet presAssocID="{778AF43A-68C7-FF4D-83F9-7E3E7CE97DA0}" presName="rootText" presStyleLbl="node2" presStyleIdx="0" presStyleCnt="3" custLinFactNeighborX="21000" custLinFactNeighborY="2974">
        <dgm:presLayoutVars>
          <dgm:chPref val="3"/>
        </dgm:presLayoutVars>
      </dgm:prSet>
      <dgm:spPr/>
    </dgm:pt>
    <dgm:pt modelId="{0430C6D9-031A-6147-A1C7-70FE5F9FB11B}" type="pres">
      <dgm:prSet presAssocID="{778AF43A-68C7-FF4D-83F9-7E3E7CE97DA0}" presName="rootConnector" presStyleLbl="node2" presStyleIdx="0" presStyleCnt="3"/>
      <dgm:spPr/>
    </dgm:pt>
    <dgm:pt modelId="{A728CD79-1896-6748-85F8-ADED03D0F296}" type="pres">
      <dgm:prSet presAssocID="{778AF43A-68C7-FF4D-83F9-7E3E7CE97DA0}" presName="hierChild4" presStyleCnt="0"/>
      <dgm:spPr/>
    </dgm:pt>
    <dgm:pt modelId="{82131936-EBD1-A640-9F98-64F5BFBCD3D0}" type="pres">
      <dgm:prSet presAssocID="{778AF43A-68C7-FF4D-83F9-7E3E7CE97DA0}" presName="hierChild5" presStyleCnt="0"/>
      <dgm:spPr/>
    </dgm:pt>
    <dgm:pt modelId="{6E7BDEE4-92ED-6646-AA6C-237EEAE4C9A3}" type="pres">
      <dgm:prSet presAssocID="{FD9E8540-CCF1-6943-B8D4-A66BCA0055C6}" presName="Name37" presStyleLbl="parChTrans1D2" presStyleIdx="1" presStyleCnt="4"/>
      <dgm:spPr/>
    </dgm:pt>
    <dgm:pt modelId="{D6988EA7-45EC-6049-B309-6B28363E288B}" type="pres">
      <dgm:prSet presAssocID="{CC21AD1B-317B-D745-AF6E-26CCFF8C308D}" presName="hierRoot2" presStyleCnt="0">
        <dgm:presLayoutVars>
          <dgm:hierBranch val="init"/>
        </dgm:presLayoutVars>
      </dgm:prSet>
      <dgm:spPr/>
    </dgm:pt>
    <dgm:pt modelId="{1BE37000-DB8B-7F43-BB24-6C4C92E4EB43}" type="pres">
      <dgm:prSet presAssocID="{CC21AD1B-317B-D745-AF6E-26CCFF8C308D}" presName="rootComposite" presStyleCnt="0"/>
      <dgm:spPr/>
    </dgm:pt>
    <dgm:pt modelId="{7274E40C-3F48-644A-AC23-7BEAB9A064EB}" type="pres">
      <dgm:prSet presAssocID="{CC21AD1B-317B-D745-AF6E-26CCFF8C308D}" presName="rootText" presStyleLbl="node2" presStyleIdx="1" presStyleCnt="3">
        <dgm:presLayoutVars>
          <dgm:chPref val="3"/>
        </dgm:presLayoutVars>
      </dgm:prSet>
      <dgm:spPr/>
    </dgm:pt>
    <dgm:pt modelId="{8EC13D94-2EEE-3549-9457-28E4B7B8B34C}" type="pres">
      <dgm:prSet presAssocID="{CC21AD1B-317B-D745-AF6E-26CCFF8C308D}" presName="rootConnector" presStyleLbl="node2" presStyleIdx="1" presStyleCnt="3"/>
      <dgm:spPr/>
    </dgm:pt>
    <dgm:pt modelId="{67D08F2C-B1A6-8B4B-89A1-579F83BEE23F}" type="pres">
      <dgm:prSet presAssocID="{CC21AD1B-317B-D745-AF6E-26CCFF8C308D}" presName="hierChild4" presStyleCnt="0"/>
      <dgm:spPr/>
    </dgm:pt>
    <dgm:pt modelId="{3869CB88-AC3A-1C4D-B49D-B0B6360F5B88}" type="pres">
      <dgm:prSet presAssocID="{CC21AD1B-317B-D745-AF6E-26CCFF8C308D}" presName="hierChild5" presStyleCnt="0"/>
      <dgm:spPr/>
    </dgm:pt>
    <dgm:pt modelId="{632E1118-71C1-B544-BB9C-A21EB940CAAD}" type="pres">
      <dgm:prSet presAssocID="{B05D3A30-813F-AB41-8BB5-E7F6539152E1}" presName="Name37" presStyleLbl="parChTrans1D2" presStyleIdx="2" presStyleCnt="4"/>
      <dgm:spPr/>
    </dgm:pt>
    <dgm:pt modelId="{33A3F316-E65A-1A4B-B256-7C1A0DC5D4EF}" type="pres">
      <dgm:prSet presAssocID="{66941A64-B44A-8747-ADA9-032F253C0402}" presName="hierRoot2" presStyleCnt="0">
        <dgm:presLayoutVars>
          <dgm:hierBranch val="init"/>
        </dgm:presLayoutVars>
      </dgm:prSet>
      <dgm:spPr/>
    </dgm:pt>
    <dgm:pt modelId="{485584DE-2316-6945-BDFA-888A7CE8527C}" type="pres">
      <dgm:prSet presAssocID="{66941A64-B44A-8747-ADA9-032F253C0402}" presName="rootComposite" presStyleCnt="0"/>
      <dgm:spPr/>
    </dgm:pt>
    <dgm:pt modelId="{994589CD-5708-7E43-A4C7-30EBC7650230}" type="pres">
      <dgm:prSet presAssocID="{66941A64-B44A-8747-ADA9-032F253C0402}" presName="rootText" presStyleLbl="node2" presStyleIdx="2" presStyleCnt="3">
        <dgm:presLayoutVars>
          <dgm:chPref val="3"/>
        </dgm:presLayoutVars>
      </dgm:prSet>
      <dgm:spPr/>
    </dgm:pt>
    <dgm:pt modelId="{3A3759BE-CA64-AC49-A5B4-0719C7357723}" type="pres">
      <dgm:prSet presAssocID="{66941A64-B44A-8747-ADA9-032F253C0402}" presName="rootConnector" presStyleLbl="node2" presStyleIdx="2" presStyleCnt="3"/>
      <dgm:spPr/>
    </dgm:pt>
    <dgm:pt modelId="{21AA2550-AD94-364C-853A-71803A6F3069}" type="pres">
      <dgm:prSet presAssocID="{66941A64-B44A-8747-ADA9-032F253C0402}" presName="hierChild4" presStyleCnt="0"/>
      <dgm:spPr/>
    </dgm:pt>
    <dgm:pt modelId="{D2E5689A-B623-3241-92D0-5993A815E832}" type="pres">
      <dgm:prSet presAssocID="{66941A64-B44A-8747-ADA9-032F253C0402}" presName="hierChild5" presStyleCnt="0"/>
      <dgm:spPr/>
    </dgm:pt>
    <dgm:pt modelId="{1D6A41AA-EC94-E340-9BBC-75FB7007050D}" type="pres">
      <dgm:prSet presAssocID="{F69FEE82-8622-F149-8E4B-B4F32F64E3AC}" presName="hierChild3" presStyleCnt="0"/>
      <dgm:spPr/>
    </dgm:pt>
    <dgm:pt modelId="{96D2832F-E19C-3547-B29F-33A78B45639E}" type="pres">
      <dgm:prSet presAssocID="{3348572A-C01E-2B43-B8C3-0619B39F2E76}" presName="Name111" presStyleLbl="parChTrans1D2" presStyleIdx="3" presStyleCnt="4"/>
      <dgm:spPr/>
    </dgm:pt>
    <dgm:pt modelId="{49F8B3D9-8296-F742-A5C2-37F3D1341A00}" type="pres">
      <dgm:prSet presAssocID="{AD00F73A-217E-914C-A3CD-D3C8FB5E02E6}" presName="hierRoot3" presStyleCnt="0">
        <dgm:presLayoutVars>
          <dgm:hierBranch val="init"/>
        </dgm:presLayoutVars>
      </dgm:prSet>
      <dgm:spPr/>
    </dgm:pt>
    <dgm:pt modelId="{CEB1D273-6E5D-7D44-A092-2194EADE3E09}" type="pres">
      <dgm:prSet presAssocID="{AD00F73A-217E-914C-A3CD-D3C8FB5E02E6}" presName="rootComposite3" presStyleCnt="0"/>
      <dgm:spPr/>
    </dgm:pt>
    <dgm:pt modelId="{60083EC0-5AD3-F943-81DA-2391CF03691F}" type="pres">
      <dgm:prSet presAssocID="{AD00F73A-217E-914C-A3CD-D3C8FB5E02E6}" presName="rootText3" presStyleLbl="asst1" presStyleIdx="0" presStyleCnt="1" custScaleX="107514">
        <dgm:presLayoutVars>
          <dgm:chPref val="3"/>
        </dgm:presLayoutVars>
      </dgm:prSet>
      <dgm:spPr/>
    </dgm:pt>
    <dgm:pt modelId="{560A648B-DB3B-6142-A41A-679B5B0F4EA5}" type="pres">
      <dgm:prSet presAssocID="{AD00F73A-217E-914C-A3CD-D3C8FB5E02E6}" presName="rootConnector3" presStyleLbl="asst1" presStyleIdx="0" presStyleCnt="1"/>
      <dgm:spPr/>
    </dgm:pt>
    <dgm:pt modelId="{E9D9ACA5-4E38-7144-8ACE-0B778DAFAEDC}" type="pres">
      <dgm:prSet presAssocID="{AD00F73A-217E-914C-A3CD-D3C8FB5E02E6}" presName="hierChild6" presStyleCnt="0"/>
      <dgm:spPr/>
    </dgm:pt>
    <dgm:pt modelId="{C08C4B84-9F62-4344-AC0C-DBA2368A96D7}" type="pres">
      <dgm:prSet presAssocID="{AD00F73A-217E-914C-A3CD-D3C8FB5E02E6}" presName="hierChild7" presStyleCnt="0"/>
      <dgm:spPr/>
    </dgm:pt>
  </dgm:ptLst>
  <dgm:cxnLst>
    <dgm:cxn modelId="{E682742B-D017-8B44-9033-05EDF9304EF6}" srcId="{F69FEE82-8622-F149-8E4B-B4F32F64E3AC}" destId="{CC21AD1B-317B-D745-AF6E-26CCFF8C308D}" srcOrd="2" destOrd="0" parTransId="{FD9E8540-CCF1-6943-B8D4-A66BCA0055C6}" sibTransId="{E4F3C3FC-4E1B-D241-85D2-376CF7301C8A}"/>
    <dgm:cxn modelId="{EAEA483F-3BBB-C74F-A746-655E856B1AEC}" type="presOf" srcId="{AD00F73A-217E-914C-A3CD-D3C8FB5E02E6}" destId="{560A648B-DB3B-6142-A41A-679B5B0F4EA5}" srcOrd="1" destOrd="0" presId="urn:microsoft.com/office/officeart/2005/8/layout/orgChart1"/>
    <dgm:cxn modelId="{ACB25740-5F70-5048-9FF0-4D1BDB32BEBE}" type="presOf" srcId="{F69FEE82-8622-F149-8E4B-B4F32F64E3AC}" destId="{9DB77A58-0F0B-C944-AD5C-1D340D9611E1}" srcOrd="1" destOrd="0" presId="urn:microsoft.com/office/officeart/2005/8/layout/orgChart1"/>
    <dgm:cxn modelId="{B9DB1B50-8048-E548-9FCB-1698F842845C}" type="presOf" srcId="{66941A64-B44A-8747-ADA9-032F253C0402}" destId="{994589CD-5708-7E43-A4C7-30EBC7650230}" srcOrd="0" destOrd="0" presId="urn:microsoft.com/office/officeart/2005/8/layout/orgChart1"/>
    <dgm:cxn modelId="{2A50D250-2D4A-0D47-A8E7-35FF0218DFC0}" type="presOf" srcId="{A74380E6-3BBC-8A46-A862-2A4D938DF1C6}" destId="{4837CA5C-4B41-A745-A139-9E7BCB9DF9DF}" srcOrd="0" destOrd="0" presId="urn:microsoft.com/office/officeart/2005/8/layout/orgChart1"/>
    <dgm:cxn modelId="{2E6BF266-DC8E-9543-9EBB-269E02E474CC}" type="presOf" srcId="{7F7BD5A7-B320-5C49-87E3-36122E0E7125}" destId="{55086381-8FD6-7C43-81D9-F259D9AB3075}" srcOrd="0" destOrd="0" presId="urn:microsoft.com/office/officeart/2005/8/layout/orgChart1"/>
    <dgm:cxn modelId="{5780A369-AAE9-1544-A78B-5D5F68D96840}" srcId="{F69FEE82-8622-F149-8E4B-B4F32F64E3AC}" destId="{66941A64-B44A-8747-ADA9-032F253C0402}" srcOrd="3" destOrd="0" parTransId="{B05D3A30-813F-AB41-8BB5-E7F6539152E1}" sibTransId="{528DCDE9-6E6D-954F-A7BE-A8FE25CB4506}"/>
    <dgm:cxn modelId="{8109C173-AE6C-5F46-B631-16281E92D281}" srcId="{7F7BD5A7-B320-5C49-87E3-36122E0E7125}" destId="{F69FEE82-8622-F149-8E4B-B4F32F64E3AC}" srcOrd="0" destOrd="0" parTransId="{AF750EDB-68F8-AB41-AF49-4DD1C655DB79}" sibTransId="{A47A9928-05AD-7C42-A6B6-5EC28CD0E412}"/>
    <dgm:cxn modelId="{87F4389A-BD05-9D42-A217-054F33683A45}" type="presOf" srcId="{AD00F73A-217E-914C-A3CD-D3C8FB5E02E6}" destId="{60083EC0-5AD3-F943-81DA-2391CF03691F}" srcOrd="0" destOrd="0" presId="urn:microsoft.com/office/officeart/2005/8/layout/orgChart1"/>
    <dgm:cxn modelId="{00A217A3-CA07-4947-9059-27071F78DCB3}" type="presOf" srcId="{778AF43A-68C7-FF4D-83F9-7E3E7CE97DA0}" destId="{0430C6D9-031A-6147-A1C7-70FE5F9FB11B}" srcOrd="1" destOrd="0" presId="urn:microsoft.com/office/officeart/2005/8/layout/orgChart1"/>
    <dgm:cxn modelId="{24C47BA4-3229-FE41-8B7E-8110FB7D811A}" type="presOf" srcId="{66941A64-B44A-8747-ADA9-032F253C0402}" destId="{3A3759BE-CA64-AC49-A5B4-0719C7357723}" srcOrd="1" destOrd="0" presId="urn:microsoft.com/office/officeart/2005/8/layout/orgChart1"/>
    <dgm:cxn modelId="{C71C8DB0-0C5E-F94C-A4D3-3AB69D417FED}" type="presOf" srcId="{FD9E8540-CCF1-6943-B8D4-A66BCA0055C6}" destId="{6E7BDEE4-92ED-6646-AA6C-237EEAE4C9A3}" srcOrd="0" destOrd="0" presId="urn:microsoft.com/office/officeart/2005/8/layout/orgChart1"/>
    <dgm:cxn modelId="{D474D2B7-2CBB-3242-99D8-201F7E9A6E1F}" type="presOf" srcId="{CC21AD1B-317B-D745-AF6E-26CCFF8C308D}" destId="{7274E40C-3F48-644A-AC23-7BEAB9A064EB}" srcOrd="0" destOrd="0" presId="urn:microsoft.com/office/officeart/2005/8/layout/orgChart1"/>
    <dgm:cxn modelId="{8FE52BC2-88A3-2842-840A-FD0FC2737A7E}" type="presOf" srcId="{778AF43A-68C7-FF4D-83F9-7E3E7CE97DA0}" destId="{5F4B64B9-F84C-094B-80E7-97703AADB9D4}" srcOrd="0" destOrd="0" presId="urn:microsoft.com/office/officeart/2005/8/layout/orgChart1"/>
    <dgm:cxn modelId="{D1EAC1CB-CE18-9B4D-B768-5C56DCFCF9B6}" srcId="{F69FEE82-8622-F149-8E4B-B4F32F64E3AC}" destId="{778AF43A-68C7-FF4D-83F9-7E3E7CE97DA0}" srcOrd="1" destOrd="0" parTransId="{A74380E6-3BBC-8A46-A862-2A4D938DF1C6}" sibTransId="{246BAE78-858C-4B4A-8D0B-7CE27AA39413}"/>
    <dgm:cxn modelId="{E95E45D5-E92D-5F4C-AC65-1DBEEA2F7691}" srcId="{F69FEE82-8622-F149-8E4B-B4F32F64E3AC}" destId="{AD00F73A-217E-914C-A3CD-D3C8FB5E02E6}" srcOrd="0" destOrd="0" parTransId="{3348572A-C01E-2B43-B8C3-0619B39F2E76}" sibTransId="{C3F0B9D7-8459-0E4C-B615-2EE398E382C9}"/>
    <dgm:cxn modelId="{27AAE1EB-F357-7C4A-9F9B-1FB268ACFD03}" type="presOf" srcId="{B05D3A30-813F-AB41-8BB5-E7F6539152E1}" destId="{632E1118-71C1-B544-BB9C-A21EB940CAAD}" srcOrd="0" destOrd="0" presId="urn:microsoft.com/office/officeart/2005/8/layout/orgChart1"/>
    <dgm:cxn modelId="{C04FB6F2-1EDF-1C4A-8761-8B1801AE33CF}" type="presOf" srcId="{3348572A-C01E-2B43-B8C3-0619B39F2E76}" destId="{96D2832F-E19C-3547-B29F-33A78B45639E}" srcOrd="0" destOrd="0" presId="urn:microsoft.com/office/officeart/2005/8/layout/orgChart1"/>
    <dgm:cxn modelId="{549BFBF5-40D8-B041-B32C-580646E539CD}" type="presOf" srcId="{CC21AD1B-317B-D745-AF6E-26CCFF8C308D}" destId="{8EC13D94-2EEE-3549-9457-28E4B7B8B34C}" srcOrd="1" destOrd="0" presId="urn:microsoft.com/office/officeart/2005/8/layout/orgChart1"/>
    <dgm:cxn modelId="{A5E069FA-6B73-0C44-81E7-867D653D9F9D}" type="presOf" srcId="{F69FEE82-8622-F149-8E4B-B4F32F64E3AC}" destId="{349C6F67-9393-154C-9262-35372A23BF2A}" srcOrd="0" destOrd="0" presId="urn:microsoft.com/office/officeart/2005/8/layout/orgChart1"/>
    <dgm:cxn modelId="{52A601F2-BD7B-014C-B222-DB9AB2ACA450}" type="presParOf" srcId="{55086381-8FD6-7C43-81D9-F259D9AB3075}" destId="{B075F0A1-9A9D-B94F-920B-6D04898520D2}" srcOrd="0" destOrd="0" presId="urn:microsoft.com/office/officeart/2005/8/layout/orgChart1"/>
    <dgm:cxn modelId="{4482733A-058B-C349-A857-5093DE41FDC3}" type="presParOf" srcId="{B075F0A1-9A9D-B94F-920B-6D04898520D2}" destId="{702A5E13-1CBE-9946-8B1C-614155FBB96B}" srcOrd="0" destOrd="0" presId="urn:microsoft.com/office/officeart/2005/8/layout/orgChart1"/>
    <dgm:cxn modelId="{33EFD7C9-CF7C-3A48-B31B-15B582F9C256}" type="presParOf" srcId="{702A5E13-1CBE-9946-8B1C-614155FBB96B}" destId="{349C6F67-9393-154C-9262-35372A23BF2A}" srcOrd="0" destOrd="0" presId="urn:microsoft.com/office/officeart/2005/8/layout/orgChart1"/>
    <dgm:cxn modelId="{EC1881EA-FDC1-6947-9BBE-450FA722AEA9}" type="presParOf" srcId="{702A5E13-1CBE-9946-8B1C-614155FBB96B}" destId="{9DB77A58-0F0B-C944-AD5C-1D340D9611E1}" srcOrd="1" destOrd="0" presId="urn:microsoft.com/office/officeart/2005/8/layout/orgChart1"/>
    <dgm:cxn modelId="{2FA9CD78-1B1B-BF41-A7AF-5A80A10E732E}" type="presParOf" srcId="{B075F0A1-9A9D-B94F-920B-6D04898520D2}" destId="{C700A95C-1A4F-1C44-878E-330A5DBA2B7E}" srcOrd="1" destOrd="0" presId="urn:microsoft.com/office/officeart/2005/8/layout/orgChart1"/>
    <dgm:cxn modelId="{37B16E13-CC14-A443-84BD-357EC790E08B}" type="presParOf" srcId="{C700A95C-1A4F-1C44-878E-330A5DBA2B7E}" destId="{4837CA5C-4B41-A745-A139-9E7BCB9DF9DF}" srcOrd="0" destOrd="0" presId="urn:microsoft.com/office/officeart/2005/8/layout/orgChart1"/>
    <dgm:cxn modelId="{4EBDD832-B232-E944-9A6A-B6E6142E7CA3}" type="presParOf" srcId="{C700A95C-1A4F-1C44-878E-330A5DBA2B7E}" destId="{A50E6BD1-7E0A-7D42-9959-A17C65E479D9}" srcOrd="1" destOrd="0" presId="urn:microsoft.com/office/officeart/2005/8/layout/orgChart1"/>
    <dgm:cxn modelId="{2E5B3074-C671-5B44-8573-8D9AB529A08D}" type="presParOf" srcId="{A50E6BD1-7E0A-7D42-9959-A17C65E479D9}" destId="{D02440D5-A564-AB42-B5BC-C3B14F7654D8}" srcOrd="0" destOrd="0" presId="urn:microsoft.com/office/officeart/2005/8/layout/orgChart1"/>
    <dgm:cxn modelId="{B3C199CB-1521-1341-892A-81C1EC8EE169}" type="presParOf" srcId="{D02440D5-A564-AB42-B5BC-C3B14F7654D8}" destId="{5F4B64B9-F84C-094B-80E7-97703AADB9D4}" srcOrd="0" destOrd="0" presId="urn:microsoft.com/office/officeart/2005/8/layout/orgChart1"/>
    <dgm:cxn modelId="{46247816-A6B9-234C-8B34-C63C3E811361}" type="presParOf" srcId="{D02440D5-A564-AB42-B5BC-C3B14F7654D8}" destId="{0430C6D9-031A-6147-A1C7-70FE5F9FB11B}" srcOrd="1" destOrd="0" presId="urn:microsoft.com/office/officeart/2005/8/layout/orgChart1"/>
    <dgm:cxn modelId="{2D375DE7-5BD8-E648-8ED0-CDBF49DBE57E}" type="presParOf" srcId="{A50E6BD1-7E0A-7D42-9959-A17C65E479D9}" destId="{A728CD79-1896-6748-85F8-ADED03D0F296}" srcOrd="1" destOrd="0" presId="urn:microsoft.com/office/officeart/2005/8/layout/orgChart1"/>
    <dgm:cxn modelId="{C0981E49-C377-7A45-997D-371949F08B1A}" type="presParOf" srcId="{A50E6BD1-7E0A-7D42-9959-A17C65E479D9}" destId="{82131936-EBD1-A640-9F98-64F5BFBCD3D0}" srcOrd="2" destOrd="0" presId="urn:microsoft.com/office/officeart/2005/8/layout/orgChart1"/>
    <dgm:cxn modelId="{C70A98CD-58E7-D649-A88D-FFBC7E04F8A1}" type="presParOf" srcId="{C700A95C-1A4F-1C44-878E-330A5DBA2B7E}" destId="{6E7BDEE4-92ED-6646-AA6C-237EEAE4C9A3}" srcOrd="2" destOrd="0" presId="urn:microsoft.com/office/officeart/2005/8/layout/orgChart1"/>
    <dgm:cxn modelId="{8BADAC42-3205-F443-B185-93C85CFE2073}" type="presParOf" srcId="{C700A95C-1A4F-1C44-878E-330A5DBA2B7E}" destId="{D6988EA7-45EC-6049-B309-6B28363E288B}" srcOrd="3" destOrd="0" presId="urn:microsoft.com/office/officeart/2005/8/layout/orgChart1"/>
    <dgm:cxn modelId="{F75BD366-067F-FA42-A9EE-E6F79E0E0D88}" type="presParOf" srcId="{D6988EA7-45EC-6049-B309-6B28363E288B}" destId="{1BE37000-DB8B-7F43-BB24-6C4C92E4EB43}" srcOrd="0" destOrd="0" presId="urn:microsoft.com/office/officeart/2005/8/layout/orgChart1"/>
    <dgm:cxn modelId="{2FB132CF-A2BA-6648-A483-8C269214E590}" type="presParOf" srcId="{1BE37000-DB8B-7F43-BB24-6C4C92E4EB43}" destId="{7274E40C-3F48-644A-AC23-7BEAB9A064EB}" srcOrd="0" destOrd="0" presId="urn:microsoft.com/office/officeart/2005/8/layout/orgChart1"/>
    <dgm:cxn modelId="{D20F5DC3-72E1-2B42-906B-B0A6F7E8342A}" type="presParOf" srcId="{1BE37000-DB8B-7F43-BB24-6C4C92E4EB43}" destId="{8EC13D94-2EEE-3549-9457-28E4B7B8B34C}" srcOrd="1" destOrd="0" presId="urn:microsoft.com/office/officeart/2005/8/layout/orgChart1"/>
    <dgm:cxn modelId="{5DD73ECC-A461-AC4C-9D5B-CC82FAC235BC}" type="presParOf" srcId="{D6988EA7-45EC-6049-B309-6B28363E288B}" destId="{67D08F2C-B1A6-8B4B-89A1-579F83BEE23F}" srcOrd="1" destOrd="0" presId="urn:microsoft.com/office/officeart/2005/8/layout/orgChart1"/>
    <dgm:cxn modelId="{FE6EDA8E-4651-7741-843A-D9737F41E399}" type="presParOf" srcId="{D6988EA7-45EC-6049-B309-6B28363E288B}" destId="{3869CB88-AC3A-1C4D-B49D-B0B6360F5B88}" srcOrd="2" destOrd="0" presId="urn:microsoft.com/office/officeart/2005/8/layout/orgChart1"/>
    <dgm:cxn modelId="{B83BEE10-27E3-E344-B98B-05DC5B452302}" type="presParOf" srcId="{C700A95C-1A4F-1C44-878E-330A5DBA2B7E}" destId="{632E1118-71C1-B544-BB9C-A21EB940CAAD}" srcOrd="4" destOrd="0" presId="urn:microsoft.com/office/officeart/2005/8/layout/orgChart1"/>
    <dgm:cxn modelId="{94363688-A1BC-354B-960D-E12A59B9AACE}" type="presParOf" srcId="{C700A95C-1A4F-1C44-878E-330A5DBA2B7E}" destId="{33A3F316-E65A-1A4B-B256-7C1A0DC5D4EF}" srcOrd="5" destOrd="0" presId="urn:microsoft.com/office/officeart/2005/8/layout/orgChart1"/>
    <dgm:cxn modelId="{6FDA7BBF-AB22-5A49-B8A4-925E753698C6}" type="presParOf" srcId="{33A3F316-E65A-1A4B-B256-7C1A0DC5D4EF}" destId="{485584DE-2316-6945-BDFA-888A7CE8527C}" srcOrd="0" destOrd="0" presId="urn:microsoft.com/office/officeart/2005/8/layout/orgChart1"/>
    <dgm:cxn modelId="{8F86F313-6D5B-2143-AA07-186E03695B2C}" type="presParOf" srcId="{485584DE-2316-6945-BDFA-888A7CE8527C}" destId="{994589CD-5708-7E43-A4C7-30EBC7650230}" srcOrd="0" destOrd="0" presId="urn:microsoft.com/office/officeart/2005/8/layout/orgChart1"/>
    <dgm:cxn modelId="{D78EB3B9-5381-D146-89B1-883875E30B82}" type="presParOf" srcId="{485584DE-2316-6945-BDFA-888A7CE8527C}" destId="{3A3759BE-CA64-AC49-A5B4-0719C7357723}" srcOrd="1" destOrd="0" presId="urn:microsoft.com/office/officeart/2005/8/layout/orgChart1"/>
    <dgm:cxn modelId="{76C0084A-4E2C-8145-9928-0A984F6E8DA5}" type="presParOf" srcId="{33A3F316-E65A-1A4B-B256-7C1A0DC5D4EF}" destId="{21AA2550-AD94-364C-853A-71803A6F3069}" srcOrd="1" destOrd="0" presId="urn:microsoft.com/office/officeart/2005/8/layout/orgChart1"/>
    <dgm:cxn modelId="{E993DB71-00B8-F943-9ABA-AC34092C8D33}" type="presParOf" srcId="{33A3F316-E65A-1A4B-B256-7C1A0DC5D4EF}" destId="{D2E5689A-B623-3241-92D0-5993A815E832}" srcOrd="2" destOrd="0" presId="urn:microsoft.com/office/officeart/2005/8/layout/orgChart1"/>
    <dgm:cxn modelId="{79762E04-6393-5B4D-A04A-C5DABD7B09DC}" type="presParOf" srcId="{B075F0A1-9A9D-B94F-920B-6D04898520D2}" destId="{1D6A41AA-EC94-E340-9BBC-75FB7007050D}" srcOrd="2" destOrd="0" presId="urn:microsoft.com/office/officeart/2005/8/layout/orgChart1"/>
    <dgm:cxn modelId="{330FAD1F-E059-9E4F-8D36-BD977F8A9DCE}" type="presParOf" srcId="{1D6A41AA-EC94-E340-9BBC-75FB7007050D}" destId="{96D2832F-E19C-3547-B29F-33A78B45639E}" srcOrd="0" destOrd="0" presId="urn:microsoft.com/office/officeart/2005/8/layout/orgChart1"/>
    <dgm:cxn modelId="{C8D7E386-549E-9342-8CB5-B2B571B44D44}" type="presParOf" srcId="{1D6A41AA-EC94-E340-9BBC-75FB7007050D}" destId="{49F8B3D9-8296-F742-A5C2-37F3D1341A00}" srcOrd="1" destOrd="0" presId="urn:microsoft.com/office/officeart/2005/8/layout/orgChart1"/>
    <dgm:cxn modelId="{03C829BF-EA35-914F-8D3A-F90E35E389F2}" type="presParOf" srcId="{49F8B3D9-8296-F742-A5C2-37F3D1341A00}" destId="{CEB1D273-6E5D-7D44-A092-2194EADE3E09}" srcOrd="0" destOrd="0" presId="urn:microsoft.com/office/officeart/2005/8/layout/orgChart1"/>
    <dgm:cxn modelId="{06EF74CF-6952-DA47-808D-9C488533115F}" type="presParOf" srcId="{CEB1D273-6E5D-7D44-A092-2194EADE3E09}" destId="{60083EC0-5AD3-F943-81DA-2391CF03691F}" srcOrd="0" destOrd="0" presId="urn:microsoft.com/office/officeart/2005/8/layout/orgChart1"/>
    <dgm:cxn modelId="{62D74C8A-A7CF-2649-AA7F-449FA0E6A912}" type="presParOf" srcId="{CEB1D273-6E5D-7D44-A092-2194EADE3E09}" destId="{560A648B-DB3B-6142-A41A-679B5B0F4EA5}" srcOrd="1" destOrd="0" presId="urn:microsoft.com/office/officeart/2005/8/layout/orgChart1"/>
    <dgm:cxn modelId="{2D0D4AC8-CF8D-2445-BF85-A7B424973199}" type="presParOf" srcId="{49F8B3D9-8296-F742-A5C2-37F3D1341A00}" destId="{E9D9ACA5-4E38-7144-8ACE-0B778DAFAEDC}" srcOrd="1" destOrd="0" presId="urn:microsoft.com/office/officeart/2005/8/layout/orgChart1"/>
    <dgm:cxn modelId="{110C2316-9220-C047-8C00-903045174EBD}" type="presParOf" srcId="{49F8B3D9-8296-F742-A5C2-37F3D1341A00}" destId="{C08C4B84-9F62-4344-AC0C-DBA2368A96D7}"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8063A5EE-9B67-064B-9373-71CEDD273221}" type="doc">
      <dgm:prSet loTypeId="urn:microsoft.com/office/officeart/2005/8/layout/hierarchy1" loCatId="" qsTypeId="urn:microsoft.com/office/officeart/2005/8/quickstyle/simple1" qsCatId="simple" csTypeId="urn:microsoft.com/office/officeart/2005/8/colors/accent1_2" csCatId="accent1" phldr="1"/>
      <dgm:spPr/>
      <dgm:t>
        <a:bodyPr/>
        <a:lstStyle/>
        <a:p>
          <a:endParaRPr lang="en-GB"/>
        </a:p>
      </dgm:t>
    </dgm:pt>
    <dgm:pt modelId="{B49CF4A1-4165-2E40-889A-2ABF7E789259}">
      <dgm:prSet phldrT="[Text]" custT="1"/>
      <dgm:spPr/>
      <dgm:t>
        <a:bodyPr/>
        <a:lstStyle/>
        <a:p>
          <a:pPr rtl="1"/>
          <a:r>
            <a:rPr lang="ar-SA" sz="2800" dirty="0"/>
            <a:t>أحوال الأم </a:t>
          </a:r>
          <a:endParaRPr lang="en-GB" sz="2800" dirty="0"/>
        </a:p>
      </dgm:t>
    </dgm:pt>
    <dgm:pt modelId="{0482885F-853C-6D4B-B88A-3B8C1A5360DE}" type="parTrans" cxnId="{023E2D1E-62B5-9049-A27B-7C738ACE61C7}">
      <dgm:prSet/>
      <dgm:spPr/>
      <dgm:t>
        <a:bodyPr/>
        <a:lstStyle/>
        <a:p>
          <a:endParaRPr lang="en-GB"/>
        </a:p>
      </dgm:t>
    </dgm:pt>
    <dgm:pt modelId="{61C9A438-84A8-7E4F-8B03-57E535FD34DD}" type="sibTrans" cxnId="{023E2D1E-62B5-9049-A27B-7C738ACE61C7}">
      <dgm:prSet/>
      <dgm:spPr/>
      <dgm:t>
        <a:bodyPr/>
        <a:lstStyle/>
        <a:p>
          <a:endParaRPr lang="en-GB"/>
        </a:p>
      </dgm:t>
    </dgm:pt>
    <dgm:pt modelId="{088827A0-8348-A341-9BF1-4FB1E9AEE043}">
      <dgm:prSet phldrT="[Text]" custT="1"/>
      <dgm:spPr/>
      <dgm:t>
        <a:bodyPr/>
        <a:lstStyle/>
        <a:p>
          <a:r>
            <a:rPr lang="ar-SA" sz="2400" dirty="0"/>
            <a:t>2- ثلث التركة إذا لم يكن للمتوفى فرع وارث، أو أخوة، أو زوج، أو زوجة، ومعها الأب فقط</a:t>
          </a:r>
          <a:endParaRPr lang="en-GB" sz="2400" dirty="0"/>
        </a:p>
      </dgm:t>
    </dgm:pt>
    <dgm:pt modelId="{C5C490FC-0AC9-C044-B585-79F8C7BDA5A8}" type="parTrans" cxnId="{3744B19C-FF39-B04B-860E-67D862B17748}">
      <dgm:prSet/>
      <dgm:spPr/>
      <dgm:t>
        <a:bodyPr/>
        <a:lstStyle/>
        <a:p>
          <a:endParaRPr lang="en-GB"/>
        </a:p>
      </dgm:t>
    </dgm:pt>
    <dgm:pt modelId="{9EBEB64B-7B47-DB41-A365-3570C1F024ED}" type="sibTrans" cxnId="{3744B19C-FF39-B04B-860E-67D862B17748}">
      <dgm:prSet/>
      <dgm:spPr/>
      <dgm:t>
        <a:bodyPr/>
        <a:lstStyle/>
        <a:p>
          <a:endParaRPr lang="en-GB"/>
        </a:p>
      </dgm:t>
    </dgm:pt>
    <dgm:pt modelId="{02302576-ABF7-2A44-B6E7-63A225A5388F}">
      <dgm:prSet phldrT="[Text]" custT="1"/>
      <dgm:spPr/>
      <dgm:t>
        <a:bodyPr/>
        <a:lstStyle/>
        <a:p>
          <a:r>
            <a:rPr lang="ar-SA" sz="2400" dirty="0"/>
            <a:t>أو الزوجة على نصيبهم المفروض ولا يكون للمتوفى فرع وارث، أو أخوة.</a:t>
          </a:r>
          <a:endParaRPr lang="en-GB" sz="2400" dirty="0"/>
        </a:p>
      </dgm:t>
    </dgm:pt>
    <dgm:pt modelId="{ECDCC0D0-1B6A-E744-8AC5-90DB1966D4A4}" type="parTrans" cxnId="{B366A77E-88AC-5849-8288-129506781469}">
      <dgm:prSet/>
      <dgm:spPr/>
      <dgm:t>
        <a:bodyPr/>
        <a:lstStyle/>
        <a:p>
          <a:endParaRPr lang="en-GB"/>
        </a:p>
      </dgm:t>
    </dgm:pt>
    <dgm:pt modelId="{EF3B9B43-5769-584A-A7CC-C357D2A6F79E}" type="sibTrans" cxnId="{B366A77E-88AC-5849-8288-129506781469}">
      <dgm:prSet/>
      <dgm:spPr/>
      <dgm:t>
        <a:bodyPr/>
        <a:lstStyle/>
        <a:p>
          <a:endParaRPr lang="en-GB"/>
        </a:p>
      </dgm:t>
    </dgm:pt>
    <dgm:pt modelId="{4E8E25A0-D51D-0D49-8560-099685DA358A}">
      <dgm:prSet phldrT="[Text]" custT="1"/>
      <dgm:spPr/>
      <dgm:t>
        <a:bodyPr/>
        <a:lstStyle/>
        <a:p>
          <a:r>
            <a:rPr lang="ar-SA" sz="2400" dirty="0"/>
            <a:t>3- الثلث المتبقي من الإرث بعد حصول الزوج</a:t>
          </a:r>
          <a:endParaRPr lang="en-GB" sz="2400" dirty="0"/>
        </a:p>
      </dgm:t>
    </dgm:pt>
    <dgm:pt modelId="{7D092065-C607-224C-AB0C-DDBC74D3FF1A}" type="parTrans" cxnId="{AD07CA15-5C2B-E646-911E-CD5BA5535230}">
      <dgm:prSet/>
      <dgm:spPr/>
      <dgm:t>
        <a:bodyPr/>
        <a:lstStyle/>
        <a:p>
          <a:endParaRPr lang="en-GB"/>
        </a:p>
      </dgm:t>
    </dgm:pt>
    <dgm:pt modelId="{D0BC8FE2-560E-1B4A-B60C-2382A2C8CAC2}" type="sibTrans" cxnId="{AD07CA15-5C2B-E646-911E-CD5BA5535230}">
      <dgm:prSet/>
      <dgm:spPr/>
      <dgm:t>
        <a:bodyPr/>
        <a:lstStyle/>
        <a:p>
          <a:endParaRPr lang="en-GB"/>
        </a:p>
      </dgm:t>
    </dgm:pt>
    <dgm:pt modelId="{8D3119C5-7A17-7049-9300-DE16C9344C53}">
      <dgm:prSet phldrT="[Text]" custT="1"/>
      <dgm:spPr/>
      <dgm:t>
        <a:bodyPr/>
        <a:lstStyle/>
        <a:p>
          <a:r>
            <a:rPr lang="ar-SA" sz="2800" dirty="0"/>
            <a:t>1-السدس إن كان للمتوفى فرع وارث</a:t>
          </a:r>
          <a:endParaRPr lang="en-GB" sz="2800" dirty="0"/>
        </a:p>
      </dgm:t>
    </dgm:pt>
    <dgm:pt modelId="{8E91A99E-B5FF-FA43-916F-960309F2D5CF}" type="parTrans" cxnId="{AB07D1CA-D190-7D4F-B98A-97046B396B47}">
      <dgm:prSet/>
      <dgm:spPr/>
      <dgm:t>
        <a:bodyPr/>
        <a:lstStyle/>
        <a:p>
          <a:endParaRPr lang="en-GB"/>
        </a:p>
      </dgm:t>
    </dgm:pt>
    <dgm:pt modelId="{F1AE4DE8-4A0F-7A40-87E7-7E999E78D406}" type="sibTrans" cxnId="{AB07D1CA-D190-7D4F-B98A-97046B396B47}">
      <dgm:prSet/>
      <dgm:spPr/>
      <dgm:t>
        <a:bodyPr/>
        <a:lstStyle/>
        <a:p>
          <a:endParaRPr lang="en-GB"/>
        </a:p>
      </dgm:t>
    </dgm:pt>
    <dgm:pt modelId="{D52F1E27-4538-F24C-AF2D-F48B95F4D5F8}">
      <dgm:prSet phldrT="[Text]" custT="1"/>
      <dgm:spPr/>
      <dgm:t>
        <a:bodyPr/>
        <a:lstStyle/>
        <a:p>
          <a:r>
            <a:rPr lang="ar-SA" sz="2800" dirty="0"/>
            <a:t>أو عدة أخوة</a:t>
          </a:r>
          <a:endParaRPr lang="en-GB" sz="2800" dirty="0"/>
        </a:p>
      </dgm:t>
    </dgm:pt>
    <dgm:pt modelId="{E6BA8DA3-B7D1-2644-B73C-095AB8026CFE}" type="parTrans" cxnId="{FAE59734-C4ED-004B-8324-D8334F207FB3}">
      <dgm:prSet/>
      <dgm:spPr/>
      <dgm:t>
        <a:bodyPr/>
        <a:lstStyle/>
        <a:p>
          <a:endParaRPr lang="en-GB"/>
        </a:p>
      </dgm:t>
    </dgm:pt>
    <dgm:pt modelId="{F55C8A13-7502-A14D-BE33-ABFBD2DBFEDB}" type="sibTrans" cxnId="{FAE59734-C4ED-004B-8324-D8334F207FB3}">
      <dgm:prSet/>
      <dgm:spPr/>
      <dgm:t>
        <a:bodyPr/>
        <a:lstStyle/>
        <a:p>
          <a:endParaRPr lang="en-GB"/>
        </a:p>
      </dgm:t>
    </dgm:pt>
    <dgm:pt modelId="{1ED42DFF-290F-3A4A-8F17-5705D6792B54}" type="pres">
      <dgm:prSet presAssocID="{8063A5EE-9B67-064B-9373-71CEDD273221}" presName="hierChild1" presStyleCnt="0">
        <dgm:presLayoutVars>
          <dgm:chPref val="1"/>
          <dgm:dir/>
          <dgm:animOne val="branch"/>
          <dgm:animLvl val="lvl"/>
          <dgm:resizeHandles/>
        </dgm:presLayoutVars>
      </dgm:prSet>
      <dgm:spPr/>
    </dgm:pt>
    <dgm:pt modelId="{822EC7B2-CE53-114D-970F-BC4C482F2E67}" type="pres">
      <dgm:prSet presAssocID="{B49CF4A1-4165-2E40-889A-2ABF7E789259}" presName="hierRoot1" presStyleCnt="0"/>
      <dgm:spPr/>
    </dgm:pt>
    <dgm:pt modelId="{16C1BAF6-9CFB-7549-9E7E-5CBD31CFACD1}" type="pres">
      <dgm:prSet presAssocID="{B49CF4A1-4165-2E40-889A-2ABF7E789259}" presName="composite" presStyleCnt="0"/>
      <dgm:spPr/>
    </dgm:pt>
    <dgm:pt modelId="{BCF7CF22-BA49-D04A-A1D2-3066B5E32F12}" type="pres">
      <dgm:prSet presAssocID="{B49CF4A1-4165-2E40-889A-2ABF7E789259}" presName="background" presStyleLbl="node0" presStyleIdx="0" presStyleCnt="1"/>
      <dgm:spPr/>
    </dgm:pt>
    <dgm:pt modelId="{71892EF8-A15F-7541-A43D-A06356EAC84E}" type="pres">
      <dgm:prSet presAssocID="{B49CF4A1-4165-2E40-889A-2ABF7E789259}" presName="text" presStyleLbl="fgAcc0" presStyleIdx="0" presStyleCnt="1">
        <dgm:presLayoutVars>
          <dgm:chPref val="3"/>
        </dgm:presLayoutVars>
      </dgm:prSet>
      <dgm:spPr/>
    </dgm:pt>
    <dgm:pt modelId="{E0E0090C-C1D8-904F-A8A7-52C31927E3F0}" type="pres">
      <dgm:prSet presAssocID="{B49CF4A1-4165-2E40-889A-2ABF7E789259}" presName="hierChild2" presStyleCnt="0"/>
      <dgm:spPr/>
    </dgm:pt>
    <dgm:pt modelId="{13343902-5070-494C-AAC0-649744522206}" type="pres">
      <dgm:prSet presAssocID="{C5C490FC-0AC9-C044-B585-79F8C7BDA5A8}" presName="Name10" presStyleLbl="parChTrans1D2" presStyleIdx="0" presStyleCnt="2"/>
      <dgm:spPr/>
    </dgm:pt>
    <dgm:pt modelId="{7CA9AD40-7766-AD4F-AFE5-7A6C14496B74}" type="pres">
      <dgm:prSet presAssocID="{088827A0-8348-A341-9BF1-4FB1E9AEE043}" presName="hierRoot2" presStyleCnt="0"/>
      <dgm:spPr/>
    </dgm:pt>
    <dgm:pt modelId="{EEC356DA-1C3C-E64E-AF9B-E11F55C6328F}" type="pres">
      <dgm:prSet presAssocID="{088827A0-8348-A341-9BF1-4FB1E9AEE043}" presName="composite2" presStyleCnt="0"/>
      <dgm:spPr/>
    </dgm:pt>
    <dgm:pt modelId="{DA92C0DB-C7F6-844F-ACA6-C683AEDE48E4}" type="pres">
      <dgm:prSet presAssocID="{088827A0-8348-A341-9BF1-4FB1E9AEE043}" presName="background2" presStyleLbl="node2" presStyleIdx="0" presStyleCnt="2"/>
      <dgm:spPr/>
    </dgm:pt>
    <dgm:pt modelId="{86D63D8B-31AC-2B4E-B331-B986C9B1E8B8}" type="pres">
      <dgm:prSet presAssocID="{088827A0-8348-A341-9BF1-4FB1E9AEE043}" presName="text2" presStyleLbl="fgAcc2" presStyleIdx="0" presStyleCnt="2" custScaleX="189674" custScaleY="114039" custLinFactNeighborX="-39281" custLinFactNeighborY="4875">
        <dgm:presLayoutVars>
          <dgm:chPref val="3"/>
        </dgm:presLayoutVars>
      </dgm:prSet>
      <dgm:spPr/>
    </dgm:pt>
    <dgm:pt modelId="{14BDD0E9-21DA-364D-90DA-474B18061F64}" type="pres">
      <dgm:prSet presAssocID="{088827A0-8348-A341-9BF1-4FB1E9AEE043}" presName="hierChild3" presStyleCnt="0"/>
      <dgm:spPr/>
    </dgm:pt>
    <dgm:pt modelId="{729F1E3E-8F2C-0945-9E90-73133C9A4CCD}" type="pres">
      <dgm:prSet presAssocID="{ECDCC0D0-1B6A-E744-8AC5-90DB1966D4A4}" presName="Name17" presStyleLbl="parChTrans1D3" presStyleIdx="0" presStyleCnt="3"/>
      <dgm:spPr/>
    </dgm:pt>
    <dgm:pt modelId="{1EF9B091-D5A8-C64E-AB5B-F65358F0B08E}" type="pres">
      <dgm:prSet presAssocID="{02302576-ABF7-2A44-B6E7-63A225A5388F}" presName="hierRoot3" presStyleCnt="0"/>
      <dgm:spPr/>
    </dgm:pt>
    <dgm:pt modelId="{3910DD8C-A63C-0645-940A-CDC5FE818015}" type="pres">
      <dgm:prSet presAssocID="{02302576-ABF7-2A44-B6E7-63A225A5388F}" presName="composite3" presStyleCnt="0"/>
      <dgm:spPr/>
    </dgm:pt>
    <dgm:pt modelId="{C4A3153E-7E18-A844-9ACB-249E05B577DF}" type="pres">
      <dgm:prSet presAssocID="{02302576-ABF7-2A44-B6E7-63A225A5388F}" presName="background3" presStyleLbl="node3" presStyleIdx="0" presStyleCnt="3"/>
      <dgm:spPr/>
    </dgm:pt>
    <dgm:pt modelId="{38693B87-AED8-6E47-9FA8-38B25304DEF3}" type="pres">
      <dgm:prSet presAssocID="{02302576-ABF7-2A44-B6E7-63A225A5388F}" presName="text3" presStyleLbl="fgAcc3" presStyleIdx="0" presStyleCnt="3" custScaleX="181288" custLinFactNeighborX="-7559" custLinFactNeighborY="1966">
        <dgm:presLayoutVars>
          <dgm:chPref val="3"/>
        </dgm:presLayoutVars>
      </dgm:prSet>
      <dgm:spPr/>
    </dgm:pt>
    <dgm:pt modelId="{22CF303F-DED5-A94D-A6D0-F5CD55D0F3D6}" type="pres">
      <dgm:prSet presAssocID="{02302576-ABF7-2A44-B6E7-63A225A5388F}" presName="hierChild4" presStyleCnt="0"/>
      <dgm:spPr/>
    </dgm:pt>
    <dgm:pt modelId="{6C53645E-B485-8043-9556-7391958F28EF}" type="pres">
      <dgm:prSet presAssocID="{7D092065-C607-224C-AB0C-DDBC74D3FF1A}" presName="Name17" presStyleLbl="parChTrans1D3" presStyleIdx="1" presStyleCnt="3"/>
      <dgm:spPr/>
    </dgm:pt>
    <dgm:pt modelId="{180ED18F-120E-AA49-84C1-2A7B2D9827CC}" type="pres">
      <dgm:prSet presAssocID="{4E8E25A0-D51D-0D49-8560-099685DA358A}" presName="hierRoot3" presStyleCnt="0"/>
      <dgm:spPr/>
    </dgm:pt>
    <dgm:pt modelId="{5C68E574-E60D-E64F-BA7C-28268BA38FCA}" type="pres">
      <dgm:prSet presAssocID="{4E8E25A0-D51D-0D49-8560-099685DA358A}" presName="composite3" presStyleCnt="0"/>
      <dgm:spPr/>
    </dgm:pt>
    <dgm:pt modelId="{F0D834E9-FA65-0048-95DA-5C19BBE76296}" type="pres">
      <dgm:prSet presAssocID="{4E8E25A0-D51D-0D49-8560-099685DA358A}" presName="background3" presStyleLbl="node3" presStyleIdx="1" presStyleCnt="3"/>
      <dgm:spPr/>
    </dgm:pt>
    <dgm:pt modelId="{179EB8A3-1B8E-3D4E-A384-25DA3796B35C}" type="pres">
      <dgm:prSet presAssocID="{4E8E25A0-D51D-0D49-8560-099685DA358A}" presName="text3" presStyleLbl="fgAcc3" presStyleIdx="1" presStyleCnt="3" custScaleX="124940" custLinFactNeighborX="-30535" custLinFactNeighborY="965">
        <dgm:presLayoutVars>
          <dgm:chPref val="3"/>
        </dgm:presLayoutVars>
      </dgm:prSet>
      <dgm:spPr/>
    </dgm:pt>
    <dgm:pt modelId="{820D5930-BBBA-EF49-A1EB-DE06BCD16148}" type="pres">
      <dgm:prSet presAssocID="{4E8E25A0-D51D-0D49-8560-099685DA358A}" presName="hierChild4" presStyleCnt="0"/>
      <dgm:spPr/>
    </dgm:pt>
    <dgm:pt modelId="{DCFCA85E-2785-1446-B8F5-D47F43DB4D9D}" type="pres">
      <dgm:prSet presAssocID="{8E91A99E-B5FF-FA43-916F-960309F2D5CF}" presName="Name10" presStyleLbl="parChTrans1D2" presStyleIdx="1" presStyleCnt="2"/>
      <dgm:spPr/>
    </dgm:pt>
    <dgm:pt modelId="{3D393057-BB9F-A54C-AC24-EEC645BCB547}" type="pres">
      <dgm:prSet presAssocID="{8D3119C5-7A17-7049-9300-DE16C9344C53}" presName="hierRoot2" presStyleCnt="0"/>
      <dgm:spPr/>
    </dgm:pt>
    <dgm:pt modelId="{2E4B2AC7-4290-6A44-AD35-ACCD52FE6BBC}" type="pres">
      <dgm:prSet presAssocID="{8D3119C5-7A17-7049-9300-DE16C9344C53}" presName="composite2" presStyleCnt="0"/>
      <dgm:spPr/>
    </dgm:pt>
    <dgm:pt modelId="{062B7365-7BE5-6144-A293-75ECF5F8D02E}" type="pres">
      <dgm:prSet presAssocID="{8D3119C5-7A17-7049-9300-DE16C9344C53}" presName="background2" presStyleLbl="node2" presStyleIdx="1" presStyleCnt="2"/>
      <dgm:spPr/>
    </dgm:pt>
    <dgm:pt modelId="{5364C8D3-B286-D141-9546-967DEEB46032}" type="pres">
      <dgm:prSet presAssocID="{8D3119C5-7A17-7049-9300-DE16C9344C53}" presName="text2" presStyleLbl="fgAcc2" presStyleIdx="1" presStyleCnt="2" custLinFactNeighborX="30662" custLinFactNeighborY="1823">
        <dgm:presLayoutVars>
          <dgm:chPref val="3"/>
        </dgm:presLayoutVars>
      </dgm:prSet>
      <dgm:spPr/>
    </dgm:pt>
    <dgm:pt modelId="{82819628-6B26-C94C-8B5F-2E06BB78594F}" type="pres">
      <dgm:prSet presAssocID="{8D3119C5-7A17-7049-9300-DE16C9344C53}" presName="hierChild3" presStyleCnt="0"/>
      <dgm:spPr/>
    </dgm:pt>
    <dgm:pt modelId="{2C3046BD-11A0-B348-BC17-5BBE3199D19E}" type="pres">
      <dgm:prSet presAssocID="{E6BA8DA3-B7D1-2644-B73C-095AB8026CFE}" presName="Name17" presStyleLbl="parChTrans1D3" presStyleIdx="2" presStyleCnt="3"/>
      <dgm:spPr/>
    </dgm:pt>
    <dgm:pt modelId="{D52B768C-6935-7D48-B4D5-DB3897751553}" type="pres">
      <dgm:prSet presAssocID="{D52F1E27-4538-F24C-AF2D-F48B95F4D5F8}" presName="hierRoot3" presStyleCnt="0"/>
      <dgm:spPr/>
    </dgm:pt>
    <dgm:pt modelId="{25ADF9EF-4191-5E49-B450-8B716E3E965C}" type="pres">
      <dgm:prSet presAssocID="{D52F1E27-4538-F24C-AF2D-F48B95F4D5F8}" presName="composite3" presStyleCnt="0"/>
      <dgm:spPr/>
    </dgm:pt>
    <dgm:pt modelId="{9001063A-0917-0F4D-87C6-0B1099CB5403}" type="pres">
      <dgm:prSet presAssocID="{D52F1E27-4538-F24C-AF2D-F48B95F4D5F8}" presName="background3" presStyleLbl="node3" presStyleIdx="2" presStyleCnt="3"/>
      <dgm:spPr/>
    </dgm:pt>
    <dgm:pt modelId="{DD8A1AEF-3C42-AB4E-9DF1-0C25E1024376}" type="pres">
      <dgm:prSet presAssocID="{D52F1E27-4538-F24C-AF2D-F48B95F4D5F8}" presName="text3" presStyleLbl="fgAcc3" presStyleIdx="2" presStyleCnt="3" custLinFactNeighborX="24886" custLinFactNeighborY="-2830">
        <dgm:presLayoutVars>
          <dgm:chPref val="3"/>
        </dgm:presLayoutVars>
      </dgm:prSet>
      <dgm:spPr/>
    </dgm:pt>
    <dgm:pt modelId="{7E4768A0-A603-DA4B-87CA-D324F0DE68F3}" type="pres">
      <dgm:prSet presAssocID="{D52F1E27-4538-F24C-AF2D-F48B95F4D5F8}" presName="hierChild4" presStyleCnt="0"/>
      <dgm:spPr/>
    </dgm:pt>
  </dgm:ptLst>
  <dgm:cxnLst>
    <dgm:cxn modelId="{AD07CA15-5C2B-E646-911E-CD5BA5535230}" srcId="{088827A0-8348-A341-9BF1-4FB1E9AEE043}" destId="{4E8E25A0-D51D-0D49-8560-099685DA358A}" srcOrd="1" destOrd="0" parTransId="{7D092065-C607-224C-AB0C-DDBC74D3FF1A}" sibTransId="{D0BC8FE2-560E-1B4A-B60C-2382A2C8CAC2}"/>
    <dgm:cxn modelId="{023E2D1E-62B5-9049-A27B-7C738ACE61C7}" srcId="{8063A5EE-9B67-064B-9373-71CEDD273221}" destId="{B49CF4A1-4165-2E40-889A-2ABF7E789259}" srcOrd="0" destOrd="0" parTransId="{0482885F-853C-6D4B-B88A-3B8C1A5360DE}" sibTransId="{61C9A438-84A8-7E4F-8B03-57E535FD34DD}"/>
    <dgm:cxn modelId="{FAE59734-C4ED-004B-8324-D8334F207FB3}" srcId="{8D3119C5-7A17-7049-9300-DE16C9344C53}" destId="{D52F1E27-4538-F24C-AF2D-F48B95F4D5F8}" srcOrd="0" destOrd="0" parTransId="{E6BA8DA3-B7D1-2644-B73C-095AB8026CFE}" sibTransId="{F55C8A13-7502-A14D-BE33-ABFBD2DBFEDB}"/>
    <dgm:cxn modelId="{7D6D9A34-17E9-A843-9F71-5DD867BF6343}" type="presOf" srcId="{4E8E25A0-D51D-0D49-8560-099685DA358A}" destId="{179EB8A3-1B8E-3D4E-A384-25DA3796B35C}" srcOrd="0" destOrd="0" presId="urn:microsoft.com/office/officeart/2005/8/layout/hierarchy1"/>
    <dgm:cxn modelId="{B2F28D4E-213C-0D48-A52C-A321A5624E65}" type="presOf" srcId="{D52F1E27-4538-F24C-AF2D-F48B95F4D5F8}" destId="{DD8A1AEF-3C42-AB4E-9DF1-0C25E1024376}" srcOrd="0" destOrd="0" presId="urn:microsoft.com/office/officeart/2005/8/layout/hierarchy1"/>
    <dgm:cxn modelId="{2F321E51-B9F0-324C-8D5C-006B0F2014A7}" type="presOf" srcId="{8D3119C5-7A17-7049-9300-DE16C9344C53}" destId="{5364C8D3-B286-D141-9546-967DEEB46032}" srcOrd="0" destOrd="0" presId="urn:microsoft.com/office/officeart/2005/8/layout/hierarchy1"/>
    <dgm:cxn modelId="{3C9D746F-58A4-064E-8C39-0040BF2A8B91}" type="presOf" srcId="{ECDCC0D0-1B6A-E744-8AC5-90DB1966D4A4}" destId="{729F1E3E-8F2C-0945-9E90-73133C9A4CCD}" srcOrd="0" destOrd="0" presId="urn:microsoft.com/office/officeart/2005/8/layout/hierarchy1"/>
    <dgm:cxn modelId="{B7932D73-C4C9-9240-99F0-4B21EAC351A2}" type="presOf" srcId="{02302576-ABF7-2A44-B6E7-63A225A5388F}" destId="{38693B87-AED8-6E47-9FA8-38B25304DEF3}" srcOrd="0" destOrd="0" presId="urn:microsoft.com/office/officeart/2005/8/layout/hierarchy1"/>
    <dgm:cxn modelId="{B366A77E-88AC-5849-8288-129506781469}" srcId="{088827A0-8348-A341-9BF1-4FB1E9AEE043}" destId="{02302576-ABF7-2A44-B6E7-63A225A5388F}" srcOrd="0" destOrd="0" parTransId="{ECDCC0D0-1B6A-E744-8AC5-90DB1966D4A4}" sibTransId="{EF3B9B43-5769-584A-A7CC-C357D2A6F79E}"/>
    <dgm:cxn modelId="{D352D790-81A5-5B41-82C6-2BD7CF90CA6D}" type="presOf" srcId="{C5C490FC-0AC9-C044-B585-79F8C7BDA5A8}" destId="{13343902-5070-494C-AAC0-649744522206}" srcOrd="0" destOrd="0" presId="urn:microsoft.com/office/officeart/2005/8/layout/hierarchy1"/>
    <dgm:cxn modelId="{3744B19C-FF39-B04B-860E-67D862B17748}" srcId="{B49CF4A1-4165-2E40-889A-2ABF7E789259}" destId="{088827A0-8348-A341-9BF1-4FB1E9AEE043}" srcOrd="0" destOrd="0" parTransId="{C5C490FC-0AC9-C044-B585-79F8C7BDA5A8}" sibTransId="{9EBEB64B-7B47-DB41-A365-3570C1F024ED}"/>
    <dgm:cxn modelId="{BA4C96A3-5FA4-5D43-86EE-6C502F50FABF}" type="presOf" srcId="{E6BA8DA3-B7D1-2644-B73C-095AB8026CFE}" destId="{2C3046BD-11A0-B348-BC17-5BBE3199D19E}" srcOrd="0" destOrd="0" presId="urn:microsoft.com/office/officeart/2005/8/layout/hierarchy1"/>
    <dgm:cxn modelId="{4161C6A7-7E85-CD41-9A0A-BE6C78D17141}" type="presOf" srcId="{8063A5EE-9B67-064B-9373-71CEDD273221}" destId="{1ED42DFF-290F-3A4A-8F17-5705D6792B54}" srcOrd="0" destOrd="0" presId="urn:microsoft.com/office/officeart/2005/8/layout/hierarchy1"/>
    <dgm:cxn modelId="{AB07D1CA-D190-7D4F-B98A-97046B396B47}" srcId="{B49CF4A1-4165-2E40-889A-2ABF7E789259}" destId="{8D3119C5-7A17-7049-9300-DE16C9344C53}" srcOrd="1" destOrd="0" parTransId="{8E91A99E-B5FF-FA43-916F-960309F2D5CF}" sibTransId="{F1AE4DE8-4A0F-7A40-87E7-7E999E78D406}"/>
    <dgm:cxn modelId="{FD5A32D3-5881-264F-BC72-3482D45BB22D}" type="presOf" srcId="{8E91A99E-B5FF-FA43-916F-960309F2D5CF}" destId="{DCFCA85E-2785-1446-B8F5-D47F43DB4D9D}" srcOrd="0" destOrd="0" presId="urn:microsoft.com/office/officeart/2005/8/layout/hierarchy1"/>
    <dgm:cxn modelId="{C477D5EE-23F6-9149-93EE-8D1D3C3C1346}" type="presOf" srcId="{7D092065-C607-224C-AB0C-DDBC74D3FF1A}" destId="{6C53645E-B485-8043-9556-7391958F28EF}" srcOrd="0" destOrd="0" presId="urn:microsoft.com/office/officeart/2005/8/layout/hierarchy1"/>
    <dgm:cxn modelId="{30732EF5-2058-8E41-92FC-9475FDA21AB2}" type="presOf" srcId="{B49CF4A1-4165-2E40-889A-2ABF7E789259}" destId="{71892EF8-A15F-7541-A43D-A06356EAC84E}" srcOrd="0" destOrd="0" presId="urn:microsoft.com/office/officeart/2005/8/layout/hierarchy1"/>
    <dgm:cxn modelId="{BBA3DAF6-72F9-0B41-9198-18978D9A42C3}" type="presOf" srcId="{088827A0-8348-A341-9BF1-4FB1E9AEE043}" destId="{86D63D8B-31AC-2B4E-B331-B986C9B1E8B8}" srcOrd="0" destOrd="0" presId="urn:microsoft.com/office/officeart/2005/8/layout/hierarchy1"/>
    <dgm:cxn modelId="{61858544-1C15-6249-B790-F31E07065AC3}" type="presParOf" srcId="{1ED42DFF-290F-3A4A-8F17-5705D6792B54}" destId="{822EC7B2-CE53-114D-970F-BC4C482F2E67}" srcOrd="0" destOrd="0" presId="urn:microsoft.com/office/officeart/2005/8/layout/hierarchy1"/>
    <dgm:cxn modelId="{C9EB4C39-ADBF-BE46-9F67-33073CECFD59}" type="presParOf" srcId="{822EC7B2-CE53-114D-970F-BC4C482F2E67}" destId="{16C1BAF6-9CFB-7549-9E7E-5CBD31CFACD1}" srcOrd="0" destOrd="0" presId="urn:microsoft.com/office/officeart/2005/8/layout/hierarchy1"/>
    <dgm:cxn modelId="{6D4B94F9-7FD9-E74D-8411-F75AFFF00E2D}" type="presParOf" srcId="{16C1BAF6-9CFB-7549-9E7E-5CBD31CFACD1}" destId="{BCF7CF22-BA49-D04A-A1D2-3066B5E32F12}" srcOrd="0" destOrd="0" presId="urn:microsoft.com/office/officeart/2005/8/layout/hierarchy1"/>
    <dgm:cxn modelId="{0C86DAE8-13F3-3D43-8B93-7CEE1394744A}" type="presParOf" srcId="{16C1BAF6-9CFB-7549-9E7E-5CBD31CFACD1}" destId="{71892EF8-A15F-7541-A43D-A06356EAC84E}" srcOrd="1" destOrd="0" presId="urn:microsoft.com/office/officeart/2005/8/layout/hierarchy1"/>
    <dgm:cxn modelId="{BE8AB502-4FAA-014D-81E4-AF600A8A7504}" type="presParOf" srcId="{822EC7B2-CE53-114D-970F-BC4C482F2E67}" destId="{E0E0090C-C1D8-904F-A8A7-52C31927E3F0}" srcOrd="1" destOrd="0" presId="urn:microsoft.com/office/officeart/2005/8/layout/hierarchy1"/>
    <dgm:cxn modelId="{35FB4624-E4D6-EB48-A4BD-B073334850D9}" type="presParOf" srcId="{E0E0090C-C1D8-904F-A8A7-52C31927E3F0}" destId="{13343902-5070-494C-AAC0-649744522206}" srcOrd="0" destOrd="0" presId="urn:microsoft.com/office/officeart/2005/8/layout/hierarchy1"/>
    <dgm:cxn modelId="{91F16B9F-0C3E-AD45-9E46-4ECE00251E32}" type="presParOf" srcId="{E0E0090C-C1D8-904F-A8A7-52C31927E3F0}" destId="{7CA9AD40-7766-AD4F-AFE5-7A6C14496B74}" srcOrd="1" destOrd="0" presId="urn:microsoft.com/office/officeart/2005/8/layout/hierarchy1"/>
    <dgm:cxn modelId="{CE93FF67-8903-5147-9401-2CCD4DAB235A}" type="presParOf" srcId="{7CA9AD40-7766-AD4F-AFE5-7A6C14496B74}" destId="{EEC356DA-1C3C-E64E-AF9B-E11F55C6328F}" srcOrd="0" destOrd="0" presId="urn:microsoft.com/office/officeart/2005/8/layout/hierarchy1"/>
    <dgm:cxn modelId="{0FE0446A-1216-614F-B26C-0B7CD102605F}" type="presParOf" srcId="{EEC356DA-1C3C-E64E-AF9B-E11F55C6328F}" destId="{DA92C0DB-C7F6-844F-ACA6-C683AEDE48E4}" srcOrd="0" destOrd="0" presId="urn:microsoft.com/office/officeart/2005/8/layout/hierarchy1"/>
    <dgm:cxn modelId="{A1E45212-8AB6-2F47-BB24-AB081FD05682}" type="presParOf" srcId="{EEC356DA-1C3C-E64E-AF9B-E11F55C6328F}" destId="{86D63D8B-31AC-2B4E-B331-B986C9B1E8B8}" srcOrd="1" destOrd="0" presId="urn:microsoft.com/office/officeart/2005/8/layout/hierarchy1"/>
    <dgm:cxn modelId="{FD105A96-67B9-BC44-8A20-ADC65EBEAD12}" type="presParOf" srcId="{7CA9AD40-7766-AD4F-AFE5-7A6C14496B74}" destId="{14BDD0E9-21DA-364D-90DA-474B18061F64}" srcOrd="1" destOrd="0" presId="urn:microsoft.com/office/officeart/2005/8/layout/hierarchy1"/>
    <dgm:cxn modelId="{2B111882-45F5-B244-8565-AB9AA6BEE261}" type="presParOf" srcId="{14BDD0E9-21DA-364D-90DA-474B18061F64}" destId="{729F1E3E-8F2C-0945-9E90-73133C9A4CCD}" srcOrd="0" destOrd="0" presId="urn:microsoft.com/office/officeart/2005/8/layout/hierarchy1"/>
    <dgm:cxn modelId="{A7992CEC-7002-C048-AF5D-C4BE4B980588}" type="presParOf" srcId="{14BDD0E9-21DA-364D-90DA-474B18061F64}" destId="{1EF9B091-D5A8-C64E-AB5B-F65358F0B08E}" srcOrd="1" destOrd="0" presId="urn:microsoft.com/office/officeart/2005/8/layout/hierarchy1"/>
    <dgm:cxn modelId="{767B1BC7-D84E-2140-9F2D-B6595B7A3BF3}" type="presParOf" srcId="{1EF9B091-D5A8-C64E-AB5B-F65358F0B08E}" destId="{3910DD8C-A63C-0645-940A-CDC5FE818015}" srcOrd="0" destOrd="0" presId="urn:microsoft.com/office/officeart/2005/8/layout/hierarchy1"/>
    <dgm:cxn modelId="{95554FA4-0A2F-6D4D-97C8-DEDBA55285ED}" type="presParOf" srcId="{3910DD8C-A63C-0645-940A-CDC5FE818015}" destId="{C4A3153E-7E18-A844-9ACB-249E05B577DF}" srcOrd="0" destOrd="0" presId="urn:microsoft.com/office/officeart/2005/8/layout/hierarchy1"/>
    <dgm:cxn modelId="{2C13CEFE-AA0E-4248-8A8C-323C976F1737}" type="presParOf" srcId="{3910DD8C-A63C-0645-940A-CDC5FE818015}" destId="{38693B87-AED8-6E47-9FA8-38B25304DEF3}" srcOrd="1" destOrd="0" presId="urn:microsoft.com/office/officeart/2005/8/layout/hierarchy1"/>
    <dgm:cxn modelId="{9E0F25C0-B67F-F242-AA52-C31F11332195}" type="presParOf" srcId="{1EF9B091-D5A8-C64E-AB5B-F65358F0B08E}" destId="{22CF303F-DED5-A94D-A6D0-F5CD55D0F3D6}" srcOrd="1" destOrd="0" presId="urn:microsoft.com/office/officeart/2005/8/layout/hierarchy1"/>
    <dgm:cxn modelId="{FC4B1BB5-B92E-C341-A994-B27FFCB2D640}" type="presParOf" srcId="{14BDD0E9-21DA-364D-90DA-474B18061F64}" destId="{6C53645E-B485-8043-9556-7391958F28EF}" srcOrd="2" destOrd="0" presId="urn:microsoft.com/office/officeart/2005/8/layout/hierarchy1"/>
    <dgm:cxn modelId="{EE74A896-EFC4-2840-94FF-84B55870DFDE}" type="presParOf" srcId="{14BDD0E9-21DA-364D-90DA-474B18061F64}" destId="{180ED18F-120E-AA49-84C1-2A7B2D9827CC}" srcOrd="3" destOrd="0" presId="urn:microsoft.com/office/officeart/2005/8/layout/hierarchy1"/>
    <dgm:cxn modelId="{BEDB3482-8F8F-2F4C-B750-D3406084C757}" type="presParOf" srcId="{180ED18F-120E-AA49-84C1-2A7B2D9827CC}" destId="{5C68E574-E60D-E64F-BA7C-28268BA38FCA}" srcOrd="0" destOrd="0" presId="urn:microsoft.com/office/officeart/2005/8/layout/hierarchy1"/>
    <dgm:cxn modelId="{EC5EE4A8-0441-CC44-A6EB-47F0EF287B55}" type="presParOf" srcId="{5C68E574-E60D-E64F-BA7C-28268BA38FCA}" destId="{F0D834E9-FA65-0048-95DA-5C19BBE76296}" srcOrd="0" destOrd="0" presId="urn:microsoft.com/office/officeart/2005/8/layout/hierarchy1"/>
    <dgm:cxn modelId="{AD32693F-0943-4B48-B263-B9B3D4B8B621}" type="presParOf" srcId="{5C68E574-E60D-E64F-BA7C-28268BA38FCA}" destId="{179EB8A3-1B8E-3D4E-A384-25DA3796B35C}" srcOrd="1" destOrd="0" presId="urn:microsoft.com/office/officeart/2005/8/layout/hierarchy1"/>
    <dgm:cxn modelId="{AACEA55B-55D3-C640-A764-BD4B03E6C304}" type="presParOf" srcId="{180ED18F-120E-AA49-84C1-2A7B2D9827CC}" destId="{820D5930-BBBA-EF49-A1EB-DE06BCD16148}" srcOrd="1" destOrd="0" presId="urn:microsoft.com/office/officeart/2005/8/layout/hierarchy1"/>
    <dgm:cxn modelId="{759C83F3-D32E-B143-8605-4E06ADF9EB6B}" type="presParOf" srcId="{E0E0090C-C1D8-904F-A8A7-52C31927E3F0}" destId="{DCFCA85E-2785-1446-B8F5-D47F43DB4D9D}" srcOrd="2" destOrd="0" presId="urn:microsoft.com/office/officeart/2005/8/layout/hierarchy1"/>
    <dgm:cxn modelId="{BAE11A6E-2572-FD44-B9F7-3DFA6F5EC781}" type="presParOf" srcId="{E0E0090C-C1D8-904F-A8A7-52C31927E3F0}" destId="{3D393057-BB9F-A54C-AC24-EEC645BCB547}" srcOrd="3" destOrd="0" presId="urn:microsoft.com/office/officeart/2005/8/layout/hierarchy1"/>
    <dgm:cxn modelId="{6EA97423-752F-BE4C-930D-EB9E75B171AD}" type="presParOf" srcId="{3D393057-BB9F-A54C-AC24-EEC645BCB547}" destId="{2E4B2AC7-4290-6A44-AD35-ACCD52FE6BBC}" srcOrd="0" destOrd="0" presId="urn:microsoft.com/office/officeart/2005/8/layout/hierarchy1"/>
    <dgm:cxn modelId="{315D454F-EBE9-8748-83A2-0D9A1C2D4392}" type="presParOf" srcId="{2E4B2AC7-4290-6A44-AD35-ACCD52FE6BBC}" destId="{062B7365-7BE5-6144-A293-75ECF5F8D02E}" srcOrd="0" destOrd="0" presId="urn:microsoft.com/office/officeart/2005/8/layout/hierarchy1"/>
    <dgm:cxn modelId="{E8946C72-9CA6-F44E-9FD8-ABCF66B61CFF}" type="presParOf" srcId="{2E4B2AC7-4290-6A44-AD35-ACCD52FE6BBC}" destId="{5364C8D3-B286-D141-9546-967DEEB46032}" srcOrd="1" destOrd="0" presId="urn:microsoft.com/office/officeart/2005/8/layout/hierarchy1"/>
    <dgm:cxn modelId="{B9225314-4EB3-B542-9278-FFB8A8FC09A8}" type="presParOf" srcId="{3D393057-BB9F-A54C-AC24-EEC645BCB547}" destId="{82819628-6B26-C94C-8B5F-2E06BB78594F}" srcOrd="1" destOrd="0" presId="urn:microsoft.com/office/officeart/2005/8/layout/hierarchy1"/>
    <dgm:cxn modelId="{09E088A7-21BE-E84C-8A6C-9A19CFA552C0}" type="presParOf" srcId="{82819628-6B26-C94C-8B5F-2E06BB78594F}" destId="{2C3046BD-11A0-B348-BC17-5BBE3199D19E}" srcOrd="0" destOrd="0" presId="urn:microsoft.com/office/officeart/2005/8/layout/hierarchy1"/>
    <dgm:cxn modelId="{42C180B9-26BF-6D4E-8909-C949CE28D12E}" type="presParOf" srcId="{82819628-6B26-C94C-8B5F-2E06BB78594F}" destId="{D52B768C-6935-7D48-B4D5-DB3897751553}" srcOrd="1" destOrd="0" presId="urn:microsoft.com/office/officeart/2005/8/layout/hierarchy1"/>
    <dgm:cxn modelId="{A90A3B44-3498-9045-BEA7-DD668FE94DA3}" type="presParOf" srcId="{D52B768C-6935-7D48-B4D5-DB3897751553}" destId="{25ADF9EF-4191-5E49-B450-8B716E3E965C}" srcOrd="0" destOrd="0" presId="urn:microsoft.com/office/officeart/2005/8/layout/hierarchy1"/>
    <dgm:cxn modelId="{78C8C1AA-5E4C-134F-9A80-981AB366C7A0}" type="presParOf" srcId="{25ADF9EF-4191-5E49-B450-8B716E3E965C}" destId="{9001063A-0917-0F4D-87C6-0B1099CB5403}" srcOrd="0" destOrd="0" presId="urn:microsoft.com/office/officeart/2005/8/layout/hierarchy1"/>
    <dgm:cxn modelId="{0B843BD3-7734-894E-B5B3-E4EEBD2F5552}" type="presParOf" srcId="{25ADF9EF-4191-5E49-B450-8B716E3E965C}" destId="{DD8A1AEF-3C42-AB4E-9DF1-0C25E1024376}" srcOrd="1" destOrd="0" presId="urn:microsoft.com/office/officeart/2005/8/layout/hierarchy1"/>
    <dgm:cxn modelId="{F7B08D3A-1BD1-D448-A516-E81652D28F57}" type="presParOf" srcId="{D52B768C-6935-7D48-B4D5-DB3897751553}" destId="{7E4768A0-A603-DA4B-87CA-D324F0DE68F3}"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E92EC1E-7CEE-F94D-B7D4-67F744D6C74E}">
      <dsp:nvSpPr>
        <dsp:cNvPr id="0" name=""/>
        <dsp:cNvSpPr/>
      </dsp:nvSpPr>
      <dsp:spPr>
        <a:xfrm>
          <a:off x="2361902" y="726815"/>
          <a:ext cx="2714904" cy="1810841"/>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0" tIns="156464" rIns="156464" bIns="156464" numCol="1" spcCol="1270" anchor="ctr" anchorCtr="0">
          <a:noAutofit/>
        </a:bodyPr>
        <a:lstStyle/>
        <a:p>
          <a:pPr marL="0" lvl="0" indent="0" algn="l" defTabSz="977900">
            <a:lnSpc>
              <a:spcPct val="90000"/>
            </a:lnSpc>
            <a:spcBef>
              <a:spcPct val="0"/>
            </a:spcBef>
            <a:spcAft>
              <a:spcPct val="35000"/>
            </a:spcAft>
            <a:buNone/>
          </a:pPr>
          <a:r>
            <a:rPr lang="ar-SA" sz="2200" kern="1200" dirty="0"/>
            <a:t>حق قابل للتجزؤ يثبت لمستحقه بعد موت من كان له ذلك لقرابة بينهما، أو نحوها</a:t>
          </a:r>
          <a:endParaRPr lang="en-DE" sz="2200" kern="1200" dirty="0"/>
        </a:p>
      </dsp:txBody>
      <dsp:txXfrm>
        <a:off x="2796286" y="726815"/>
        <a:ext cx="2280519" cy="1810841"/>
      </dsp:txXfrm>
    </dsp:sp>
    <dsp:sp modelId="{61129D59-08FB-EC43-A695-848A6E23498D}">
      <dsp:nvSpPr>
        <dsp:cNvPr id="0" name=""/>
        <dsp:cNvSpPr/>
      </dsp:nvSpPr>
      <dsp:spPr>
        <a:xfrm>
          <a:off x="2361902" y="2537656"/>
          <a:ext cx="2714904" cy="1810841"/>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0" tIns="156464" rIns="156464" bIns="156464" numCol="1" spcCol="1270" anchor="ctr" anchorCtr="0">
          <a:noAutofit/>
        </a:bodyPr>
        <a:lstStyle/>
        <a:p>
          <a:pPr marL="0" lvl="0" indent="0" algn="l" defTabSz="977900">
            <a:lnSpc>
              <a:spcPct val="90000"/>
            </a:lnSpc>
            <a:spcBef>
              <a:spcPct val="0"/>
            </a:spcBef>
            <a:spcAft>
              <a:spcPct val="35000"/>
            </a:spcAft>
            <a:buNone/>
          </a:pPr>
          <a:r>
            <a:rPr lang="ar-SA" sz="2200" kern="1200" dirty="0"/>
            <a:t>يعرف علم الفرائض: "الفقه المتعلق بالإرث، والعلم الموصل لمعرفة قدر ما يجب لكل ذي حق من التركة</a:t>
          </a:r>
          <a:endParaRPr lang="en-GB" sz="2200" kern="1200" dirty="0"/>
        </a:p>
      </dsp:txBody>
      <dsp:txXfrm>
        <a:off x="2796286" y="2537656"/>
        <a:ext cx="2280519" cy="1810841"/>
      </dsp:txXfrm>
    </dsp:sp>
    <dsp:sp modelId="{5D1CFCA1-A293-A741-9645-4A43919C4657}">
      <dsp:nvSpPr>
        <dsp:cNvPr id="0" name=""/>
        <dsp:cNvSpPr/>
      </dsp:nvSpPr>
      <dsp:spPr>
        <a:xfrm>
          <a:off x="913953" y="2840"/>
          <a:ext cx="1809936" cy="1809936"/>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333500">
            <a:lnSpc>
              <a:spcPct val="90000"/>
            </a:lnSpc>
            <a:spcBef>
              <a:spcPct val="0"/>
            </a:spcBef>
            <a:spcAft>
              <a:spcPct val="35000"/>
            </a:spcAft>
            <a:buNone/>
          </a:pPr>
          <a:r>
            <a:rPr lang="ar-SA" sz="3000" kern="1200" dirty="0"/>
            <a:t>في الاصطلاح</a:t>
          </a:r>
          <a:endParaRPr lang="en-GB" sz="3000" kern="1200" dirty="0"/>
        </a:p>
      </dsp:txBody>
      <dsp:txXfrm>
        <a:off x="1179012" y="267899"/>
        <a:ext cx="1279818" cy="1279818"/>
      </dsp:txXfrm>
    </dsp:sp>
    <dsp:sp modelId="{33230AA1-7262-FE44-813C-4344A87DEF7E}">
      <dsp:nvSpPr>
        <dsp:cNvPr id="0" name=""/>
        <dsp:cNvSpPr/>
      </dsp:nvSpPr>
      <dsp:spPr>
        <a:xfrm>
          <a:off x="6886742" y="697950"/>
          <a:ext cx="2714904" cy="1810841"/>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0" tIns="156464" rIns="156464" bIns="156464" numCol="1" spcCol="1270" anchor="ctr" anchorCtr="0">
          <a:noAutofit/>
        </a:bodyPr>
        <a:lstStyle/>
        <a:p>
          <a:pPr marL="0" lvl="0" indent="0" algn="l" defTabSz="977900">
            <a:lnSpc>
              <a:spcPct val="90000"/>
            </a:lnSpc>
            <a:spcBef>
              <a:spcPct val="0"/>
            </a:spcBef>
            <a:spcAft>
              <a:spcPct val="35000"/>
            </a:spcAft>
            <a:buNone/>
          </a:pPr>
          <a:r>
            <a:rPr lang="ar-SA" sz="2200" kern="1200" dirty="0"/>
            <a:t>يقال إِرث صدق أي أصل صدق، والإرث هو توارث الآخر من الأول</a:t>
          </a:r>
          <a:endParaRPr lang="en-GB" sz="2200" kern="1200" dirty="0"/>
        </a:p>
      </dsp:txBody>
      <dsp:txXfrm>
        <a:off x="7321127" y="697950"/>
        <a:ext cx="2280519" cy="1810841"/>
      </dsp:txXfrm>
    </dsp:sp>
    <dsp:sp modelId="{B6103088-0D3F-DC4C-9BC6-F964393951B9}">
      <dsp:nvSpPr>
        <dsp:cNvPr id="0" name=""/>
        <dsp:cNvSpPr/>
      </dsp:nvSpPr>
      <dsp:spPr>
        <a:xfrm>
          <a:off x="6706119" y="2540496"/>
          <a:ext cx="2714904" cy="1810841"/>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0" tIns="156464" rIns="156464" bIns="156464" numCol="1" spcCol="1270" anchor="ctr" anchorCtr="0">
          <a:noAutofit/>
        </a:bodyPr>
        <a:lstStyle/>
        <a:p>
          <a:pPr marL="0" lvl="0" indent="0" algn="l" defTabSz="977900">
            <a:lnSpc>
              <a:spcPct val="90000"/>
            </a:lnSpc>
            <a:spcBef>
              <a:spcPct val="0"/>
            </a:spcBef>
            <a:spcAft>
              <a:spcPct val="35000"/>
            </a:spcAft>
            <a:buNone/>
          </a:pPr>
          <a:r>
            <a:rPr lang="ar-SA" sz="2200" kern="1200" dirty="0"/>
            <a:t>ويطلق على علم المواريث في الفقه علم الفرائض</a:t>
          </a:r>
          <a:endParaRPr lang="en-GB" sz="2200" kern="1200" dirty="0"/>
        </a:p>
      </dsp:txBody>
      <dsp:txXfrm>
        <a:off x="7140504" y="2540496"/>
        <a:ext cx="2280519" cy="1810841"/>
      </dsp:txXfrm>
    </dsp:sp>
    <dsp:sp modelId="{6A8F0FCE-599D-0041-8B6B-E58361C75381}">
      <dsp:nvSpPr>
        <dsp:cNvPr id="0" name=""/>
        <dsp:cNvSpPr/>
      </dsp:nvSpPr>
      <dsp:spPr>
        <a:xfrm>
          <a:off x="5438793" y="2840"/>
          <a:ext cx="1809936" cy="1809936"/>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333500">
            <a:lnSpc>
              <a:spcPct val="90000"/>
            </a:lnSpc>
            <a:spcBef>
              <a:spcPct val="0"/>
            </a:spcBef>
            <a:spcAft>
              <a:spcPct val="35000"/>
            </a:spcAft>
            <a:buNone/>
          </a:pPr>
          <a:r>
            <a:rPr lang="ar-SA" sz="3000" kern="1200" dirty="0"/>
            <a:t>في اللغة</a:t>
          </a:r>
          <a:endParaRPr lang="en-GB" sz="3000" kern="1200" dirty="0"/>
        </a:p>
      </dsp:txBody>
      <dsp:txXfrm>
        <a:off x="5703852" y="267899"/>
        <a:ext cx="1279818" cy="1279818"/>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6586328-A2F3-3A4B-B3CB-3C768C6A0B88}">
      <dsp:nvSpPr>
        <dsp:cNvPr id="0" name=""/>
        <dsp:cNvSpPr/>
      </dsp:nvSpPr>
      <dsp:spPr>
        <a:xfrm>
          <a:off x="4206239" y="531"/>
          <a:ext cx="6309360" cy="2071559"/>
        </a:xfrm>
        <a:prstGeom prst="rightArrow">
          <a:avLst>
            <a:gd name="adj1" fmla="val 75000"/>
            <a:gd name="adj2" fmla="val 50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5240" tIns="15240" rIns="15240" bIns="15240" numCol="1" spcCol="1270" anchor="t" anchorCtr="0">
          <a:noAutofit/>
        </a:bodyPr>
        <a:lstStyle/>
        <a:p>
          <a:pPr marL="228600" lvl="1" indent="-228600" algn="l" defTabSz="1066800">
            <a:lnSpc>
              <a:spcPct val="90000"/>
            </a:lnSpc>
            <a:spcBef>
              <a:spcPct val="0"/>
            </a:spcBef>
            <a:spcAft>
              <a:spcPct val="15000"/>
            </a:spcAft>
            <a:buChar char="•"/>
          </a:pPr>
          <a:r>
            <a:rPr lang="ar-SA" sz="2400" kern="1200" dirty="0"/>
            <a:t>يحجب بالأب، ويحل محله إذا كان الأب متوفى</a:t>
          </a:r>
          <a:endParaRPr lang="en-GB" sz="2400" kern="1200" dirty="0"/>
        </a:p>
        <a:p>
          <a:pPr marL="228600" lvl="1" indent="-228600" algn="l" defTabSz="1066800">
            <a:lnSpc>
              <a:spcPct val="90000"/>
            </a:lnSpc>
            <a:spcBef>
              <a:spcPct val="0"/>
            </a:spcBef>
            <a:spcAft>
              <a:spcPct val="15000"/>
            </a:spcAft>
            <a:buChar char="•"/>
          </a:pPr>
          <a:r>
            <a:rPr lang="ar-SA" sz="2400" kern="1200" dirty="0"/>
            <a:t>فيأخذ بالتعصيب الباقي بعد توزيع أصحاب الفروض</a:t>
          </a:r>
          <a:endParaRPr lang="en-GB" sz="2400" kern="1200" dirty="0"/>
        </a:p>
      </dsp:txBody>
      <dsp:txXfrm>
        <a:off x="4206239" y="259476"/>
        <a:ext cx="5532525" cy="1553669"/>
      </dsp:txXfrm>
    </dsp:sp>
    <dsp:sp modelId="{F9D3FD53-D402-BF49-8846-51C3D82012B6}">
      <dsp:nvSpPr>
        <dsp:cNvPr id="0" name=""/>
        <dsp:cNvSpPr/>
      </dsp:nvSpPr>
      <dsp:spPr>
        <a:xfrm>
          <a:off x="0" y="531"/>
          <a:ext cx="4206240" cy="2071559"/>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0500" tIns="95250" rIns="190500" bIns="95250" numCol="1" spcCol="1270" anchor="ctr" anchorCtr="0">
          <a:noAutofit/>
        </a:bodyPr>
        <a:lstStyle/>
        <a:p>
          <a:pPr marL="0" lvl="0" indent="0" algn="ctr" defTabSz="2222500">
            <a:lnSpc>
              <a:spcPct val="90000"/>
            </a:lnSpc>
            <a:spcBef>
              <a:spcPct val="0"/>
            </a:spcBef>
            <a:spcAft>
              <a:spcPct val="35000"/>
            </a:spcAft>
            <a:buNone/>
          </a:pPr>
          <a:r>
            <a:rPr lang="ar-SA" sz="5000" kern="1200" dirty="0"/>
            <a:t>أولاً: أحوال الجد عند عدم الأخوة</a:t>
          </a:r>
          <a:endParaRPr lang="en-GB" sz="5000" kern="1200" dirty="0"/>
        </a:p>
      </dsp:txBody>
      <dsp:txXfrm>
        <a:off x="101125" y="101656"/>
        <a:ext cx="4003990" cy="1869309"/>
      </dsp:txXfrm>
    </dsp:sp>
    <dsp:sp modelId="{FA029C38-E535-794F-B006-2E16A8C396D2}">
      <dsp:nvSpPr>
        <dsp:cNvPr id="0" name=""/>
        <dsp:cNvSpPr/>
      </dsp:nvSpPr>
      <dsp:spPr>
        <a:xfrm>
          <a:off x="4206240" y="2279246"/>
          <a:ext cx="6309360" cy="2071559"/>
        </a:xfrm>
        <a:prstGeom prst="rightArrow">
          <a:avLst>
            <a:gd name="adj1" fmla="val 75000"/>
            <a:gd name="adj2" fmla="val 50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5240" tIns="15240" rIns="15240" bIns="15240" numCol="1" spcCol="1270" anchor="t" anchorCtr="0">
          <a:noAutofit/>
        </a:bodyPr>
        <a:lstStyle/>
        <a:p>
          <a:pPr marL="228600" lvl="1" indent="-228600" algn="l" defTabSz="1066800">
            <a:lnSpc>
              <a:spcPct val="90000"/>
            </a:lnSpc>
            <a:spcBef>
              <a:spcPct val="0"/>
            </a:spcBef>
            <a:spcAft>
              <a:spcPct val="15000"/>
            </a:spcAft>
            <a:buChar char="•"/>
          </a:pPr>
          <a:r>
            <a:rPr lang="ar-SA" sz="2400" kern="1200" dirty="0"/>
            <a:t>أبي حنيفة الجد والد ويحجب الأخوة عند الحنفية</a:t>
          </a:r>
          <a:endParaRPr lang="en-GB" sz="2400" kern="1200" dirty="0"/>
        </a:p>
        <a:p>
          <a:pPr marL="228600" lvl="1" indent="-228600" algn="l" defTabSz="1066800">
            <a:lnSpc>
              <a:spcPct val="90000"/>
            </a:lnSpc>
            <a:spcBef>
              <a:spcPct val="0"/>
            </a:spcBef>
            <a:spcAft>
              <a:spcPct val="15000"/>
            </a:spcAft>
            <a:buChar char="•"/>
          </a:pPr>
          <a:r>
            <a:rPr lang="ar-SA" sz="2400" kern="1200" dirty="0"/>
            <a:t>الجمهور فقالوا بتوريث الأخوة مع الجد، فإن كانوا نساءً أخذن الفرض وهو الثلثان، وإن كانوا ذكوراً ونساءً فللجد الثلث، والباقي يوزع للذكر مثل حظ الأنثيين.</a:t>
          </a:r>
          <a:endParaRPr lang="en-GB" sz="2400" kern="1200" dirty="0"/>
        </a:p>
      </dsp:txBody>
      <dsp:txXfrm>
        <a:off x="4206240" y="2538191"/>
        <a:ext cx="5532525" cy="1553669"/>
      </dsp:txXfrm>
    </dsp:sp>
    <dsp:sp modelId="{B030E910-50E7-914C-B192-6F30268192DC}">
      <dsp:nvSpPr>
        <dsp:cNvPr id="0" name=""/>
        <dsp:cNvSpPr/>
      </dsp:nvSpPr>
      <dsp:spPr>
        <a:xfrm>
          <a:off x="0" y="2279246"/>
          <a:ext cx="4206240" cy="2071559"/>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0500" tIns="95250" rIns="190500" bIns="95250" numCol="1" spcCol="1270" anchor="ctr" anchorCtr="0">
          <a:noAutofit/>
        </a:bodyPr>
        <a:lstStyle/>
        <a:p>
          <a:pPr marL="0" lvl="0" indent="0" algn="ctr" defTabSz="2222500">
            <a:lnSpc>
              <a:spcPct val="90000"/>
            </a:lnSpc>
            <a:spcBef>
              <a:spcPct val="0"/>
            </a:spcBef>
            <a:spcAft>
              <a:spcPct val="35000"/>
            </a:spcAft>
            <a:buNone/>
          </a:pPr>
          <a:r>
            <a:rPr lang="ar-SA" sz="5000" kern="1200" dirty="0"/>
            <a:t>ثانياً: إذا كان للمتوفى أخوة وجد</a:t>
          </a:r>
          <a:endParaRPr lang="en-GB" sz="5000" kern="1200" dirty="0"/>
        </a:p>
      </dsp:txBody>
      <dsp:txXfrm>
        <a:off x="101125" y="2380371"/>
        <a:ext cx="4003990" cy="1869309"/>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A2A3311-6BD0-2C42-B47D-310A119C61DB}">
      <dsp:nvSpPr>
        <dsp:cNvPr id="0" name=""/>
        <dsp:cNvSpPr/>
      </dsp:nvSpPr>
      <dsp:spPr>
        <a:xfrm>
          <a:off x="119802" y="1096749"/>
          <a:ext cx="2282316" cy="2282316"/>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466850">
            <a:lnSpc>
              <a:spcPct val="90000"/>
            </a:lnSpc>
            <a:spcBef>
              <a:spcPct val="0"/>
            </a:spcBef>
            <a:spcAft>
              <a:spcPct val="35000"/>
            </a:spcAft>
            <a:buNone/>
          </a:pPr>
          <a:r>
            <a:rPr lang="ar-SA" sz="3300" kern="1200" dirty="0"/>
            <a:t>الجدات غير المحجوبات بالأم</a:t>
          </a:r>
          <a:endParaRPr lang="en-GB" sz="3300" kern="1200" dirty="0"/>
        </a:p>
      </dsp:txBody>
      <dsp:txXfrm>
        <a:off x="454039" y="1430986"/>
        <a:ext cx="1613842" cy="1613842"/>
      </dsp:txXfrm>
    </dsp:sp>
    <dsp:sp modelId="{1527951A-D14D-4C4C-B6A0-276BF1125411}">
      <dsp:nvSpPr>
        <dsp:cNvPr id="0" name=""/>
        <dsp:cNvSpPr/>
      </dsp:nvSpPr>
      <dsp:spPr>
        <a:xfrm rot="18513393">
          <a:off x="2322334" y="1888405"/>
          <a:ext cx="716710" cy="0"/>
        </a:xfrm>
        <a:custGeom>
          <a:avLst/>
          <a:gdLst/>
          <a:ahLst/>
          <a:cxnLst/>
          <a:rect l="0" t="0" r="0" b="0"/>
          <a:pathLst>
            <a:path>
              <a:moveTo>
                <a:pt x="0" y="0"/>
              </a:moveTo>
              <a:lnTo>
                <a:pt x="716710" y="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77E6F8B-0270-0644-A94E-7436E9EF6E66}">
      <dsp:nvSpPr>
        <dsp:cNvPr id="0" name=""/>
        <dsp:cNvSpPr/>
      </dsp:nvSpPr>
      <dsp:spPr>
        <a:xfrm rot="13358555">
          <a:off x="5230669" y="1860709"/>
          <a:ext cx="745575" cy="0"/>
        </a:xfrm>
        <a:custGeom>
          <a:avLst/>
          <a:gdLst/>
          <a:ahLst/>
          <a:cxnLst/>
          <a:rect l="0" t="0" r="0" b="0"/>
          <a:pathLst>
            <a:path>
              <a:moveTo>
                <a:pt x="0" y="0"/>
              </a:moveTo>
              <a:lnTo>
                <a:pt x="745575" y="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9E87864-798A-5746-9504-FFFA4DEF8858}">
      <dsp:nvSpPr>
        <dsp:cNvPr id="0" name=""/>
        <dsp:cNvSpPr/>
      </dsp:nvSpPr>
      <dsp:spPr>
        <a:xfrm>
          <a:off x="2904046" y="1608174"/>
          <a:ext cx="266770" cy="0"/>
        </a:xfrm>
        <a:prstGeom prst="line">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6F6AF38-500D-2F47-AA95-58A65DD0564F}">
      <dsp:nvSpPr>
        <dsp:cNvPr id="0" name=""/>
        <dsp:cNvSpPr/>
      </dsp:nvSpPr>
      <dsp:spPr>
        <a:xfrm>
          <a:off x="3170817" y="1040680"/>
          <a:ext cx="1891647" cy="1134988"/>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284480" tIns="284480" rIns="284480" bIns="284480" numCol="1" spcCol="1270" anchor="ctr" anchorCtr="0">
          <a:noAutofit/>
        </a:bodyPr>
        <a:lstStyle/>
        <a:p>
          <a:pPr marL="0" lvl="0" indent="0" algn="ctr" defTabSz="1778000" rtl="1">
            <a:lnSpc>
              <a:spcPct val="90000"/>
            </a:lnSpc>
            <a:spcBef>
              <a:spcPct val="0"/>
            </a:spcBef>
            <a:spcAft>
              <a:spcPct val="35000"/>
            </a:spcAft>
            <a:buNone/>
          </a:pPr>
          <a:r>
            <a:rPr lang="ar-SA" sz="4000" kern="1200" dirty="0"/>
            <a:t>أم الأم </a:t>
          </a:r>
          <a:endParaRPr lang="en-GB" sz="4000" kern="1200" dirty="0"/>
        </a:p>
      </dsp:txBody>
      <dsp:txXfrm>
        <a:off x="3170817" y="1040680"/>
        <a:ext cx="1891647" cy="1134988"/>
      </dsp:txXfrm>
    </dsp:sp>
    <dsp:sp modelId="{74D7612A-2F59-D240-B6F7-A6B488BF3D40}">
      <dsp:nvSpPr>
        <dsp:cNvPr id="0" name=""/>
        <dsp:cNvSpPr/>
      </dsp:nvSpPr>
      <dsp:spPr>
        <a:xfrm>
          <a:off x="5062465" y="1608174"/>
          <a:ext cx="266770" cy="0"/>
        </a:xfrm>
        <a:prstGeom prst="line">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AF00136-DBEC-D645-A76F-32F883B3D50E}">
      <dsp:nvSpPr>
        <dsp:cNvPr id="0" name=""/>
        <dsp:cNvSpPr/>
      </dsp:nvSpPr>
      <dsp:spPr>
        <a:xfrm rot="2711358">
          <a:off x="2363764" y="2518324"/>
          <a:ext cx="633849" cy="0"/>
        </a:xfrm>
        <a:custGeom>
          <a:avLst/>
          <a:gdLst/>
          <a:ahLst/>
          <a:cxnLst/>
          <a:rect l="0" t="0" r="0" b="0"/>
          <a:pathLst>
            <a:path>
              <a:moveTo>
                <a:pt x="0" y="0"/>
              </a:moveTo>
              <a:lnTo>
                <a:pt x="633849" y="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C3B4380-A82D-0C47-87C1-EFC4A9247EFB}">
      <dsp:nvSpPr>
        <dsp:cNvPr id="0" name=""/>
        <dsp:cNvSpPr/>
      </dsp:nvSpPr>
      <dsp:spPr>
        <a:xfrm rot="8241445">
          <a:off x="5230669" y="2490628"/>
          <a:ext cx="745575" cy="0"/>
        </a:xfrm>
        <a:custGeom>
          <a:avLst/>
          <a:gdLst/>
          <a:ahLst/>
          <a:cxnLst/>
          <a:rect l="0" t="0" r="0" b="0"/>
          <a:pathLst>
            <a:path>
              <a:moveTo>
                <a:pt x="0" y="0"/>
              </a:moveTo>
              <a:lnTo>
                <a:pt x="745575" y="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D714BF5-4010-FF42-B5C2-570E30A8A1E7}">
      <dsp:nvSpPr>
        <dsp:cNvPr id="0" name=""/>
        <dsp:cNvSpPr/>
      </dsp:nvSpPr>
      <dsp:spPr>
        <a:xfrm>
          <a:off x="2904046" y="2743163"/>
          <a:ext cx="266770" cy="0"/>
        </a:xfrm>
        <a:prstGeom prst="line">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C3E6D51-6BAA-1541-A712-D19BDFEBC9C5}">
      <dsp:nvSpPr>
        <dsp:cNvPr id="0" name=""/>
        <dsp:cNvSpPr/>
      </dsp:nvSpPr>
      <dsp:spPr>
        <a:xfrm>
          <a:off x="3170817" y="2175669"/>
          <a:ext cx="1891647" cy="1134988"/>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284480" tIns="284480" rIns="284480" bIns="284480" numCol="1" spcCol="1270" anchor="ctr" anchorCtr="0">
          <a:noAutofit/>
        </a:bodyPr>
        <a:lstStyle/>
        <a:p>
          <a:pPr marL="0" lvl="0" indent="0" algn="ctr" defTabSz="1778000" rtl="1">
            <a:lnSpc>
              <a:spcPct val="90000"/>
            </a:lnSpc>
            <a:spcBef>
              <a:spcPct val="0"/>
            </a:spcBef>
            <a:spcAft>
              <a:spcPct val="35000"/>
            </a:spcAft>
            <a:buNone/>
          </a:pPr>
          <a:r>
            <a:rPr lang="ar-SA" sz="4000" kern="1200" dirty="0"/>
            <a:t>أم الأب </a:t>
          </a:r>
          <a:endParaRPr lang="en-GB" sz="4000" kern="1200" dirty="0"/>
        </a:p>
      </dsp:txBody>
      <dsp:txXfrm>
        <a:off x="3170817" y="2175669"/>
        <a:ext cx="1891647" cy="1134988"/>
      </dsp:txXfrm>
    </dsp:sp>
    <dsp:sp modelId="{BAA441DA-AAC0-5045-A1FD-3B713EC92A05}">
      <dsp:nvSpPr>
        <dsp:cNvPr id="0" name=""/>
        <dsp:cNvSpPr/>
      </dsp:nvSpPr>
      <dsp:spPr>
        <a:xfrm>
          <a:off x="5062465" y="2743163"/>
          <a:ext cx="266770" cy="0"/>
        </a:xfrm>
        <a:prstGeom prst="line">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0822024-B1C2-8D43-B5B8-4E05DD8A37EB}">
      <dsp:nvSpPr>
        <dsp:cNvPr id="0" name=""/>
        <dsp:cNvSpPr/>
      </dsp:nvSpPr>
      <dsp:spPr>
        <a:xfrm>
          <a:off x="5945461" y="1034510"/>
          <a:ext cx="2282316" cy="2282316"/>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466850">
            <a:lnSpc>
              <a:spcPct val="90000"/>
            </a:lnSpc>
            <a:spcBef>
              <a:spcPct val="0"/>
            </a:spcBef>
            <a:spcAft>
              <a:spcPct val="35000"/>
            </a:spcAft>
            <a:buNone/>
          </a:pPr>
          <a:r>
            <a:rPr lang="ar-SA" sz="3300" kern="1200" dirty="0"/>
            <a:t>السدس إذا انفردت</a:t>
          </a:r>
          <a:endParaRPr lang="en-GB" sz="3300" kern="1200" dirty="0"/>
        </a:p>
      </dsp:txBody>
      <dsp:txXfrm>
        <a:off x="6279698" y="1368747"/>
        <a:ext cx="1613842" cy="1613842"/>
      </dsp:txXfrm>
    </dsp:sp>
    <dsp:sp modelId="{DE268455-6EAE-5A42-8CE2-5562D2446615}">
      <dsp:nvSpPr>
        <dsp:cNvPr id="0" name=""/>
        <dsp:cNvSpPr/>
      </dsp:nvSpPr>
      <dsp:spPr>
        <a:xfrm>
          <a:off x="8227778" y="1034510"/>
          <a:ext cx="2282316" cy="2282316"/>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466850">
            <a:lnSpc>
              <a:spcPct val="90000"/>
            </a:lnSpc>
            <a:spcBef>
              <a:spcPct val="0"/>
            </a:spcBef>
            <a:spcAft>
              <a:spcPct val="35000"/>
            </a:spcAft>
            <a:buNone/>
          </a:pPr>
          <a:r>
            <a:rPr lang="ar-SA" sz="3300" kern="1200" dirty="0"/>
            <a:t>ويتقاسمن السدس إذا اجتمعتا</a:t>
          </a:r>
          <a:endParaRPr lang="en-GB" sz="3300" kern="1200" dirty="0"/>
        </a:p>
      </dsp:txBody>
      <dsp:txXfrm>
        <a:off x="8562015" y="1368747"/>
        <a:ext cx="1613842" cy="1613842"/>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616DCFD-C060-774C-B924-40B6326C076A}">
      <dsp:nvSpPr>
        <dsp:cNvPr id="0" name=""/>
        <dsp:cNvSpPr/>
      </dsp:nvSpPr>
      <dsp:spPr>
        <a:xfrm>
          <a:off x="3007823" y="2515"/>
          <a:ext cx="2684085" cy="1342042"/>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53340" rIns="80010" bIns="53340" numCol="1" spcCol="1270" anchor="ctr" anchorCtr="0">
          <a:noAutofit/>
        </a:bodyPr>
        <a:lstStyle/>
        <a:p>
          <a:pPr marL="0" lvl="0" indent="0" algn="ctr" defTabSz="1866900">
            <a:lnSpc>
              <a:spcPct val="90000"/>
            </a:lnSpc>
            <a:spcBef>
              <a:spcPct val="0"/>
            </a:spcBef>
            <a:spcAft>
              <a:spcPct val="35000"/>
            </a:spcAft>
            <a:buNone/>
          </a:pPr>
          <a:r>
            <a:rPr lang="ar-SA" sz="4200" u="sng" kern="1200" dirty="0"/>
            <a:t>أحوال الزوج في الميراث</a:t>
          </a:r>
          <a:endParaRPr lang="en-GB" sz="4200" kern="1200" dirty="0"/>
        </a:p>
      </dsp:txBody>
      <dsp:txXfrm>
        <a:off x="3047130" y="41822"/>
        <a:ext cx="2605471" cy="1263428"/>
      </dsp:txXfrm>
    </dsp:sp>
    <dsp:sp modelId="{854587F8-BD61-8249-A468-723DE3CC7D43}">
      <dsp:nvSpPr>
        <dsp:cNvPr id="0" name=""/>
        <dsp:cNvSpPr/>
      </dsp:nvSpPr>
      <dsp:spPr>
        <a:xfrm>
          <a:off x="3276232" y="1344558"/>
          <a:ext cx="168002" cy="1029387"/>
        </a:xfrm>
        <a:custGeom>
          <a:avLst/>
          <a:gdLst/>
          <a:ahLst/>
          <a:cxnLst/>
          <a:rect l="0" t="0" r="0" b="0"/>
          <a:pathLst>
            <a:path>
              <a:moveTo>
                <a:pt x="0" y="0"/>
              </a:moveTo>
              <a:lnTo>
                <a:pt x="0" y="1029387"/>
              </a:lnTo>
              <a:lnTo>
                <a:pt x="168002" y="1029387"/>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16B81B6-9718-5C46-87FE-1DFF1B2A54E1}">
      <dsp:nvSpPr>
        <dsp:cNvPr id="0" name=""/>
        <dsp:cNvSpPr/>
      </dsp:nvSpPr>
      <dsp:spPr>
        <a:xfrm>
          <a:off x="3444234" y="1702924"/>
          <a:ext cx="2147268" cy="1342042"/>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35560" rIns="53340" bIns="35560" numCol="1" spcCol="1270" anchor="ctr" anchorCtr="0">
          <a:noAutofit/>
        </a:bodyPr>
        <a:lstStyle/>
        <a:p>
          <a:pPr marL="0" lvl="0" indent="0" algn="ctr" defTabSz="1244600" rtl="0">
            <a:lnSpc>
              <a:spcPct val="90000"/>
            </a:lnSpc>
            <a:spcBef>
              <a:spcPct val="0"/>
            </a:spcBef>
            <a:spcAft>
              <a:spcPct val="35000"/>
            </a:spcAft>
            <a:buNone/>
          </a:pPr>
          <a:r>
            <a:rPr lang="ar-SA" sz="2800" kern="1200" dirty="0"/>
            <a:t>له النصف بالفرض عند عدم الولد</a:t>
          </a:r>
          <a:r>
            <a:rPr lang="en-GB" sz="2800" kern="1200" dirty="0"/>
            <a:t> </a:t>
          </a:r>
        </a:p>
      </dsp:txBody>
      <dsp:txXfrm>
        <a:off x="3483541" y="1742231"/>
        <a:ext cx="2068654" cy="1263428"/>
      </dsp:txXfrm>
    </dsp:sp>
    <dsp:sp modelId="{7A116B0B-6B5F-174C-88FA-0768D67A8306}">
      <dsp:nvSpPr>
        <dsp:cNvPr id="0" name=""/>
        <dsp:cNvSpPr/>
      </dsp:nvSpPr>
      <dsp:spPr>
        <a:xfrm>
          <a:off x="3276232" y="1344558"/>
          <a:ext cx="268408" cy="2684085"/>
        </a:xfrm>
        <a:custGeom>
          <a:avLst/>
          <a:gdLst/>
          <a:ahLst/>
          <a:cxnLst/>
          <a:rect l="0" t="0" r="0" b="0"/>
          <a:pathLst>
            <a:path>
              <a:moveTo>
                <a:pt x="0" y="0"/>
              </a:moveTo>
              <a:lnTo>
                <a:pt x="0" y="2684085"/>
              </a:lnTo>
              <a:lnTo>
                <a:pt x="268408" y="2684085"/>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7800DD5-1DCB-1141-B02C-DF1A1A7F7229}">
      <dsp:nvSpPr>
        <dsp:cNvPr id="0" name=""/>
        <dsp:cNvSpPr/>
      </dsp:nvSpPr>
      <dsp:spPr>
        <a:xfrm>
          <a:off x="3544640" y="3357622"/>
          <a:ext cx="2147268" cy="1342042"/>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35560" rIns="53340" bIns="35560" numCol="1" spcCol="1270" anchor="ctr" anchorCtr="0">
          <a:noAutofit/>
        </a:bodyPr>
        <a:lstStyle/>
        <a:p>
          <a:pPr marL="0" lvl="0" indent="0" algn="ctr" defTabSz="1244600" rtl="1">
            <a:lnSpc>
              <a:spcPct val="90000"/>
            </a:lnSpc>
            <a:spcBef>
              <a:spcPct val="0"/>
            </a:spcBef>
            <a:spcAft>
              <a:spcPct val="35000"/>
            </a:spcAft>
            <a:buNone/>
          </a:pPr>
          <a:r>
            <a:rPr lang="ar-SA" sz="2800" kern="1200" dirty="0"/>
            <a:t>له الربع بالفرض عند وجود للزوجة ولد</a:t>
          </a:r>
          <a:endParaRPr lang="en-GB" sz="2800" kern="1200" dirty="0"/>
        </a:p>
      </dsp:txBody>
      <dsp:txXfrm>
        <a:off x="3583947" y="3396929"/>
        <a:ext cx="2068654" cy="1263428"/>
      </dsp:txXfrm>
    </dsp:sp>
    <dsp:sp modelId="{DE77E475-C389-7B43-8DE6-BB3920597C68}">
      <dsp:nvSpPr>
        <dsp:cNvPr id="0" name=""/>
        <dsp:cNvSpPr/>
      </dsp:nvSpPr>
      <dsp:spPr>
        <a:xfrm>
          <a:off x="6362930" y="2515"/>
          <a:ext cx="2684085" cy="1342042"/>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53340" rIns="80010" bIns="53340" numCol="1" spcCol="1270" anchor="ctr" anchorCtr="0">
          <a:noAutofit/>
        </a:bodyPr>
        <a:lstStyle/>
        <a:p>
          <a:pPr marL="0" lvl="0" indent="0" algn="ctr" defTabSz="1866900">
            <a:lnSpc>
              <a:spcPct val="90000"/>
            </a:lnSpc>
            <a:spcBef>
              <a:spcPct val="0"/>
            </a:spcBef>
            <a:spcAft>
              <a:spcPct val="35000"/>
            </a:spcAft>
            <a:buNone/>
          </a:pPr>
          <a:r>
            <a:rPr lang="ar-SA" sz="4200" u="sng" kern="1200" dirty="0"/>
            <a:t>أحوال الزوجة في الميراث</a:t>
          </a:r>
          <a:endParaRPr lang="en-GB" sz="4200" kern="1200" dirty="0"/>
        </a:p>
      </dsp:txBody>
      <dsp:txXfrm>
        <a:off x="6402237" y="41822"/>
        <a:ext cx="2605471" cy="1263428"/>
      </dsp:txXfrm>
    </dsp:sp>
    <dsp:sp modelId="{B2BEC747-5903-BE4F-9C69-48A24906DEA2}">
      <dsp:nvSpPr>
        <dsp:cNvPr id="0" name=""/>
        <dsp:cNvSpPr/>
      </dsp:nvSpPr>
      <dsp:spPr>
        <a:xfrm>
          <a:off x="6631339" y="1344558"/>
          <a:ext cx="268408" cy="1006532"/>
        </a:xfrm>
        <a:custGeom>
          <a:avLst/>
          <a:gdLst/>
          <a:ahLst/>
          <a:cxnLst/>
          <a:rect l="0" t="0" r="0" b="0"/>
          <a:pathLst>
            <a:path>
              <a:moveTo>
                <a:pt x="0" y="0"/>
              </a:moveTo>
              <a:lnTo>
                <a:pt x="0" y="1006532"/>
              </a:lnTo>
              <a:lnTo>
                <a:pt x="268408" y="100653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89FC117-8D6B-5040-826F-7AC7BA2FC003}">
      <dsp:nvSpPr>
        <dsp:cNvPr id="0" name=""/>
        <dsp:cNvSpPr/>
      </dsp:nvSpPr>
      <dsp:spPr>
        <a:xfrm>
          <a:off x="6899747" y="1680069"/>
          <a:ext cx="2147268" cy="1342042"/>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35560" rIns="53340" bIns="35560" numCol="1" spcCol="1270" anchor="ctr" anchorCtr="0">
          <a:noAutofit/>
        </a:bodyPr>
        <a:lstStyle/>
        <a:p>
          <a:pPr marL="0" lvl="0" indent="0" algn="ctr" defTabSz="1244600" rtl="1">
            <a:lnSpc>
              <a:spcPct val="90000"/>
            </a:lnSpc>
            <a:spcBef>
              <a:spcPct val="0"/>
            </a:spcBef>
            <a:spcAft>
              <a:spcPct val="35000"/>
            </a:spcAft>
            <a:buNone/>
          </a:pPr>
          <a:r>
            <a:rPr lang="ar-SA" sz="2800" kern="1200" dirty="0"/>
            <a:t>لها الربع بالفرض ان لم يكن للزوج فرع وارث</a:t>
          </a:r>
          <a:endParaRPr lang="en-GB" sz="2800" kern="1200" dirty="0"/>
        </a:p>
      </dsp:txBody>
      <dsp:txXfrm>
        <a:off x="6939054" y="1719376"/>
        <a:ext cx="2068654" cy="1263428"/>
      </dsp:txXfrm>
    </dsp:sp>
    <dsp:sp modelId="{967A523E-B4EC-5E4A-9670-2C7AEA0C0439}">
      <dsp:nvSpPr>
        <dsp:cNvPr id="0" name=""/>
        <dsp:cNvSpPr/>
      </dsp:nvSpPr>
      <dsp:spPr>
        <a:xfrm>
          <a:off x="6631339" y="1344558"/>
          <a:ext cx="268408" cy="2684085"/>
        </a:xfrm>
        <a:custGeom>
          <a:avLst/>
          <a:gdLst/>
          <a:ahLst/>
          <a:cxnLst/>
          <a:rect l="0" t="0" r="0" b="0"/>
          <a:pathLst>
            <a:path>
              <a:moveTo>
                <a:pt x="0" y="0"/>
              </a:moveTo>
              <a:lnTo>
                <a:pt x="0" y="2684085"/>
              </a:lnTo>
              <a:lnTo>
                <a:pt x="268408" y="2684085"/>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42B24FD-3BF9-3E43-8A6F-D5BF366AF344}">
      <dsp:nvSpPr>
        <dsp:cNvPr id="0" name=""/>
        <dsp:cNvSpPr/>
      </dsp:nvSpPr>
      <dsp:spPr>
        <a:xfrm>
          <a:off x="6899747" y="3357622"/>
          <a:ext cx="2147268" cy="1342042"/>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35560" rIns="53340" bIns="35560" numCol="1" spcCol="1270" anchor="ctr" anchorCtr="0">
          <a:noAutofit/>
        </a:bodyPr>
        <a:lstStyle/>
        <a:p>
          <a:pPr marL="0" lvl="0" indent="0" algn="ctr" defTabSz="1244600" rtl="1">
            <a:lnSpc>
              <a:spcPct val="90000"/>
            </a:lnSpc>
            <a:spcBef>
              <a:spcPct val="0"/>
            </a:spcBef>
            <a:spcAft>
              <a:spcPct val="35000"/>
            </a:spcAft>
            <a:buNone/>
          </a:pPr>
          <a:r>
            <a:rPr lang="ar-SA" sz="2800" kern="1200" dirty="0"/>
            <a:t>لها الثمن أن كان للزوج فرع وارث</a:t>
          </a:r>
          <a:endParaRPr lang="en-GB" sz="2800" kern="1200" dirty="0"/>
        </a:p>
      </dsp:txBody>
      <dsp:txXfrm>
        <a:off x="6939054" y="3396929"/>
        <a:ext cx="2068654" cy="1263428"/>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2A042D4-DA84-2646-AFCA-ADDED5EEE09C}">
      <dsp:nvSpPr>
        <dsp:cNvPr id="0" name=""/>
        <dsp:cNvSpPr/>
      </dsp:nvSpPr>
      <dsp:spPr>
        <a:xfrm>
          <a:off x="5198882" y="1081890"/>
          <a:ext cx="897117" cy="648518"/>
        </a:xfrm>
        <a:custGeom>
          <a:avLst/>
          <a:gdLst/>
          <a:ahLst/>
          <a:cxnLst/>
          <a:rect l="0" t="0" r="0" b="0"/>
          <a:pathLst>
            <a:path>
              <a:moveTo>
                <a:pt x="897117" y="0"/>
              </a:moveTo>
              <a:lnTo>
                <a:pt x="897117" y="648518"/>
              </a:lnTo>
              <a:lnTo>
                <a:pt x="0" y="648518"/>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9E0DD2D-E4F3-AC4E-B441-744DD306CE9A}">
      <dsp:nvSpPr>
        <dsp:cNvPr id="0" name=""/>
        <dsp:cNvSpPr/>
      </dsp:nvSpPr>
      <dsp:spPr>
        <a:xfrm>
          <a:off x="6096000" y="1081890"/>
          <a:ext cx="2615691" cy="1988790"/>
        </a:xfrm>
        <a:custGeom>
          <a:avLst/>
          <a:gdLst/>
          <a:ahLst/>
          <a:cxnLst/>
          <a:rect l="0" t="0" r="0" b="0"/>
          <a:pathLst>
            <a:path>
              <a:moveTo>
                <a:pt x="0" y="0"/>
              </a:moveTo>
              <a:lnTo>
                <a:pt x="0" y="1761808"/>
              </a:lnTo>
              <a:lnTo>
                <a:pt x="2615691" y="1761808"/>
              </a:lnTo>
              <a:lnTo>
                <a:pt x="2615691" y="198879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4372653-51CE-124B-83B6-0DFC34D0B972}">
      <dsp:nvSpPr>
        <dsp:cNvPr id="0" name=""/>
        <dsp:cNvSpPr/>
      </dsp:nvSpPr>
      <dsp:spPr>
        <a:xfrm>
          <a:off x="5714530" y="1081890"/>
          <a:ext cx="381469" cy="1988790"/>
        </a:xfrm>
        <a:custGeom>
          <a:avLst/>
          <a:gdLst/>
          <a:ahLst/>
          <a:cxnLst/>
          <a:rect l="0" t="0" r="0" b="0"/>
          <a:pathLst>
            <a:path>
              <a:moveTo>
                <a:pt x="381469" y="0"/>
              </a:moveTo>
              <a:lnTo>
                <a:pt x="381469" y="1761808"/>
              </a:lnTo>
              <a:lnTo>
                <a:pt x="0" y="1761808"/>
              </a:lnTo>
              <a:lnTo>
                <a:pt x="0" y="198879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317B319-1C14-2845-BD74-A489731C8591}">
      <dsp:nvSpPr>
        <dsp:cNvPr id="0" name=""/>
        <dsp:cNvSpPr/>
      </dsp:nvSpPr>
      <dsp:spPr>
        <a:xfrm>
          <a:off x="3075211" y="1081890"/>
          <a:ext cx="3020788" cy="2236783"/>
        </a:xfrm>
        <a:custGeom>
          <a:avLst/>
          <a:gdLst/>
          <a:ahLst/>
          <a:cxnLst/>
          <a:rect l="0" t="0" r="0" b="0"/>
          <a:pathLst>
            <a:path>
              <a:moveTo>
                <a:pt x="3020788" y="0"/>
              </a:moveTo>
              <a:lnTo>
                <a:pt x="3020788" y="2009802"/>
              </a:lnTo>
              <a:lnTo>
                <a:pt x="0" y="2009802"/>
              </a:lnTo>
              <a:lnTo>
                <a:pt x="0" y="2236783"/>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B025A30-5744-F443-88C5-C60D05910E90}">
      <dsp:nvSpPr>
        <dsp:cNvPr id="0" name=""/>
        <dsp:cNvSpPr/>
      </dsp:nvSpPr>
      <dsp:spPr>
        <a:xfrm>
          <a:off x="5555567" y="1025"/>
          <a:ext cx="1080864" cy="1080864"/>
        </a:xfrm>
        <a:prstGeom prst="arc">
          <a:avLst>
            <a:gd name="adj1" fmla="val 13200000"/>
            <a:gd name="adj2" fmla="val 19200000"/>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6EA0E9A-5976-3A4E-A037-51CA573F67AC}">
      <dsp:nvSpPr>
        <dsp:cNvPr id="0" name=""/>
        <dsp:cNvSpPr/>
      </dsp:nvSpPr>
      <dsp:spPr>
        <a:xfrm>
          <a:off x="5555567" y="1025"/>
          <a:ext cx="1080864" cy="1080864"/>
        </a:xfrm>
        <a:prstGeom prst="arc">
          <a:avLst>
            <a:gd name="adj1" fmla="val 2400000"/>
            <a:gd name="adj2" fmla="val 8400000"/>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2CD0D7B-3A76-3C43-954C-6C57EC6E7903}">
      <dsp:nvSpPr>
        <dsp:cNvPr id="0" name=""/>
        <dsp:cNvSpPr/>
      </dsp:nvSpPr>
      <dsp:spPr>
        <a:xfrm>
          <a:off x="5015135" y="195581"/>
          <a:ext cx="2161728" cy="691753"/>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dsp:style>
      <dsp:txBody>
        <a:bodyPr spcFirstLastPara="0" vert="horz" wrap="square" lIns="15875" tIns="15875" rIns="15875" bIns="15875" numCol="1" spcCol="1270" anchor="ctr" anchorCtr="0">
          <a:noAutofit/>
        </a:bodyPr>
        <a:lstStyle/>
        <a:p>
          <a:pPr marL="0" lvl="0" indent="0" algn="ctr" defTabSz="1111250" rtl="1">
            <a:lnSpc>
              <a:spcPct val="90000"/>
            </a:lnSpc>
            <a:spcBef>
              <a:spcPct val="0"/>
            </a:spcBef>
            <a:spcAft>
              <a:spcPct val="35000"/>
            </a:spcAft>
            <a:buNone/>
          </a:pPr>
          <a:r>
            <a:rPr lang="ar-SA" sz="2500" kern="1200" dirty="0"/>
            <a:t>أحوال البنات</a:t>
          </a:r>
          <a:endParaRPr lang="en-GB" sz="2500" kern="1200" dirty="0"/>
        </a:p>
      </dsp:txBody>
      <dsp:txXfrm>
        <a:off x="5015135" y="195581"/>
        <a:ext cx="2161728" cy="691753"/>
      </dsp:txXfrm>
    </dsp:sp>
    <dsp:sp modelId="{A23A727F-E800-044A-B526-4C60E1294504}">
      <dsp:nvSpPr>
        <dsp:cNvPr id="0" name=""/>
        <dsp:cNvSpPr/>
      </dsp:nvSpPr>
      <dsp:spPr>
        <a:xfrm>
          <a:off x="2534779" y="3318673"/>
          <a:ext cx="1080864" cy="1826022"/>
        </a:xfrm>
        <a:prstGeom prst="arc">
          <a:avLst>
            <a:gd name="adj1" fmla="val 13200000"/>
            <a:gd name="adj2" fmla="val 19200000"/>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D80F530-B8A2-AC45-97F9-FA9974E30E63}">
      <dsp:nvSpPr>
        <dsp:cNvPr id="0" name=""/>
        <dsp:cNvSpPr/>
      </dsp:nvSpPr>
      <dsp:spPr>
        <a:xfrm>
          <a:off x="2534779" y="3318673"/>
          <a:ext cx="1080864" cy="1826022"/>
        </a:xfrm>
        <a:prstGeom prst="arc">
          <a:avLst>
            <a:gd name="adj1" fmla="val 2400000"/>
            <a:gd name="adj2" fmla="val 8400000"/>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794E6AC-A0F9-5A48-8691-625059501D11}">
      <dsp:nvSpPr>
        <dsp:cNvPr id="0" name=""/>
        <dsp:cNvSpPr/>
      </dsp:nvSpPr>
      <dsp:spPr>
        <a:xfrm>
          <a:off x="1994347" y="3647357"/>
          <a:ext cx="2161728" cy="1168654"/>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dsp:style>
      <dsp:txBody>
        <a:bodyPr spcFirstLastPara="0" vert="horz" wrap="square" lIns="15875" tIns="15875" rIns="15875" bIns="15875" numCol="1" spcCol="1270" anchor="ctr" anchorCtr="0">
          <a:noAutofit/>
        </a:bodyPr>
        <a:lstStyle/>
        <a:p>
          <a:pPr marL="0" lvl="0" indent="0" algn="ctr" defTabSz="1111250">
            <a:lnSpc>
              <a:spcPct val="90000"/>
            </a:lnSpc>
            <a:spcBef>
              <a:spcPct val="0"/>
            </a:spcBef>
            <a:spcAft>
              <a:spcPct val="35000"/>
            </a:spcAft>
            <a:buNone/>
          </a:pPr>
          <a:r>
            <a:rPr lang="ar-SA" sz="2500" kern="1200" dirty="0">
              <a:solidFill>
                <a:srgbClr val="002060"/>
              </a:solidFill>
            </a:rPr>
            <a:t>في حالة وجود ابنة واحدة للمتوفى، فلها النصف فرضاً</a:t>
          </a:r>
          <a:endParaRPr lang="en-GB" sz="2500" kern="1200" dirty="0">
            <a:solidFill>
              <a:srgbClr val="002060"/>
            </a:solidFill>
          </a:endParaRPr>
        </a:p>
      </dsp:txBody>
      <dsp:txXfrm>
        <a:off x="1994347" y="3647357"/>
        <a:ext cx="2161728" cy="1168654"/>
      </dsp:txXfrm>
    </dsp:sp>
    <dsp:sp modelId="{165CF5E5-195F-C54D-8D89-FDBD22733097}">
      <dsp:nvSpPr>
        <dsp:cNvPr id="0" name=""/>
        <dsp:cNvSpPr/>
      </dsp:nvSpPr>
      <dsp:spPr>
        <a:xfrm>
          <a:off x="5174098" y="3070680"/>
          <a:ext cx="1080864" cy="1877482"/>
        </a:xfrm>
        <a:prstGeom prst="arc">
          <a:avLst>
            <a:gd name="adj1" fmla="val 13200000"/>
            <a:gd name="adj2" fmla="val 19200000"/>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B6B1036-65BF-4247-958A-28711C5ADCD2}">
      <dsp:nvSpPr>
        <dsp:cNvPr id="0" name=""/>
        <dsp:cNvSpPr/>
      </dsp:nvSpPr>
      <dsp:spPr>
        <a:xfrm>
          <a:off x="5174098" y="3070680"/>
          <a:ext cx="1080864" cy="1877482"/>
        </a:xfrm>
        <a:prstGeom prst="arc">
          <a:avLst>
            <a:gd name="adj1" fmla="val 2400000"/>
            <a:gd name="adj2" fmla="val 8400000"/>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18A1DA3-DB48-9F46-A7F3-CA5F88442A98}">
      <dsp:nvSpPr>
        <dsp:cNvPr id="0" name=""/>
        <dsp:cNvSpPr/>
      </dsp:nvSpPr>
      <dsp:spPr>
        <a:xfrm>
          <a:off x="4633666" y="3408627"/>
          <a:ext cx="2161728" cy="1201589"/>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dsp:style>
      <dsp:txBody>
        <a:bodyPr spcFirstLastPara="0" vert="horz" wrap="square" lIns="15875" tIns="15875" rIns="15875" bIns="15875" numCol="1" spcCol="1270" anchor="ctr" anchorCtr="0">
          <a:noAutofit/>
        </a:bodyPr>
        <a:lstStyle/>
        <a:p>
          <a:pPr marL="0" lvl="0" indent="0" algn="ctr" defTabSz="1111250">
            <a:lnSpc>
              <a:spcPct val="90000"/>
            </a:lnSpc>
            <a:spcBef>
              <a:spcPct val="0"/>
            </a:spcBef>
            <a:spcAft>
              <a:spcPct val="35000"/>
            </a:spcAft>
            <a:buNone/>
          </a:pPr>
          <a:r>
            <a:rPr lang="ar-SA" sz="2500" kern="1200" dirty="0">
              <a:solidFill>
                <a:schemeClr val="accent5">
                  <a:lumMod val="75000"/>
                </a:schemeClr>
              </a:solidFill>
            </a:rPr>
            <a:t>في حالة وجود بنات للمتوفى دون الذكور، يتقاسمن الثلثين</a:t>
          </a:r>
          <a:endParaRPr lang="en-GB" sz="2500" kern="1200" dirty="0">
            <a:solidFill>
              <a:schemeClr val="accent5">
                <a:lumMod val="75000"/>
              </a:schemeClr>
            </a:solidFill>
          </a:endParaRPr>
        </a:p>
      </dsp:txBody>
      <dsp:txXfrm>
        <a:off x="4633666" y="3408627"/>
        <a:ext cx="2161728" cy="1201589"/>
      </dsp:txXfrm>
    </dsp:sp>
    <dsp:sp modelId="{C5C537FD-F318-584B-ABD7-45523F0126F1}">
      <dsp:nvSpPr>
        <dsp:cNvPr id="0" name=""/>
        <dsp:cNvSpPr/>
      </dsp:nvSpPr>
      <dsp:spPr>
        <a:xfrm>
          <a:off x="7980524" y="3070680"/>
          <a:ext cx="1462333" cy="1820726"/>
        </a:xfrm>
        <a:prstGeom prst="arc">
          <a:avLst>
            <a:gd name="adj1" fmla="val 13200000"/>
            <a:gd name="adj2" fmla="val 19200000"/>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8AFC371-65CA-7648-91A5-EF6A50C845AC}">
      <dsp:nvSpPr>
        <dsp:cNvPr id="0" name=""/>
        <dsp:cNvSpPr/>
      </dsp:nvSpPr>
      <dsp:spPr>
        <a:xfrm>
          <a:off x="7980524" y="3070680"/>
          <a:ext cx="1462333" cy="1820726"/>
        </a:xfrm>
        <a:prstGeom prst="arc">
          <a:avLst>
            <a:gd name="adj1" fmla="val 2400000"/>
            <a:gd name="adj2" fmla="val 8400000"/>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1731064-4DB1-C546-9945-7BCA415C9DCA}">
      <dsp:nvSpPr>
        <dsp:cNvPr id="0" name=""/>
        <dsp:cNvSpPr/>
      </dsp:nvSpPr>
      <dsp:spPr>
        <a:xfrm>
          <a:off x="7249357" y="3398411"/>
          <a:ext cx="2924667" cy="1165265"/>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ar-SA" sz="1800" b="1" kern="1200" dirty="0">
              <a:solidFill>
                <a:srgbClr val="002060"/>
              </a:solidFill>
            </a:rPr>
            <a:t>في حالة وجود أبناء ذكور وإناث للمتوفى، ترث البنت بالتعصيب مع أخوها الذكر، بعد أصحاب الفروض، وتأخذ نصف الذكر</a:t>
          </a:r>
          <a:r>
            <a:rPr lang="ar-SA" sz="1700" kern="1200" dirty="0">
              <a:solidFill>
                <a:srgbClr val="002060"/>
              </a:solidFill>
            </a:rPr>
            <a:t>.</a:t>
          </a:r>
          <a:endParaRPr lang="en-GB" sz="1700" kern="1200" dirty="0">
            <a:solidFill>
              <a:srgbClr val="002060"/>
            </a:solidFill>
          </a:endParaRPr>
        </a:p>
      </dsp:txBody>
      <dsp:txXfrm>
        <a:off x="7249357" y="3398411"/>
        <a:ext cx="2924667" cy="1165265"/>
      </dsp:txXfrm>
    </dsp:sp>
    <dsp:sp modelId="{7FF0CA66-09B7-2844-9663-B26B69485982}">
      <dsp:nvSpPr>
        <dsp:cNvPr id="0" name=""/>
        <dsp:cNvSpPr/>
      </dsp:nvSpPr>
      <dsp:spPr>
        <a:xfrm>
          <a:off x="4247722" y="1535853"/>
          <a:ext cx="1080864" cy="1080864"/>
        </a:xfrm>
        <a:prstGeom prst="arc">
          <a:avLst>
            <a:gd name="adj1" fmla="val 13200000"/>
            <a:gd name="adj2" fmla="val 19200000"/>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6269765-38F0-3246-8803-FDEDB7462960}">
      <dsp:nvSpPr>
        <dsp:cNvPr id="0" name=""/>
        <dsp:cNvSpPr/>
      </dsp:nvSpPr>
      <dsp:spPr>
        <a:xfrm>
          <a:off x="4247722" y="1535853"/>
          <a:ext cx="1080864" cy="1080864"/>
        </a:xfrm>
        <a:prstGeom prst="arc">
          <a:avLst>
            <a:gd name="adj1" fmla="val 2400000"/>
            <a:gd name="adj2" fmla="val 8400000"/>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5BB6E5B-EA9A-564E-84B2-B74B57BE54A6}">
      <dsp:nvSpPr>
        <dsp:cNvPr id="0" name=""/>
        <dsp:cNvSpPr/>
      </dsp:nvSpPr>
      <dsp:spPr>
        <a:xfrm>
          <a:off x="3707289" y="1730408"/>
          <a:ext cx="2161728" cy="691753"/>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dsp:style>
      <dsp:txBody>
        <a:bodyPr spcFirstLastPara="0" vert="horz" wrap="square" lIns="15875" tIns="15875" rIns="15875" bIns="15875" numCol="1" spcCol="1270" anchor="ctr" anchorCtr="0">
          <a:noAutofit/>
        </a:bodyPr>
        <a:lstStyle/>
        <a:p>
          <a:pPr marL="0" lvl="0" indent="0" algn="ctr" defTabSz="1111250" rtl="0">
            <a:lnSpc>
              <a:spcPct val="90000"/>
            </a:lnSpc>
            <a:spcBef>
              <a:spcPct val="0"/>
            </a:spcBef>
            <a:spcAft>
              <a:spcPct val="35000"/>
            </a:spcAft>
            <a:buNone/>
          </a:pPr>
          <a:r>
            <a:rPr lang="ar-SA" sz="2500" kern="1200" dirty="0"/>
            <a:t>ثلاث حالات</a:t>
          </a:r>
          <a:endParaRPr lang="en-GB" sz="2500" kern="1200" dirty="0"/>
        </a:p>
      </dsp:txBody>
      <dsp:txXfrm>
        <a:off x="3707289" y="1730408"/>
        <a:ext cx="2161728" cy="691753"/>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BAC4730-979E-0A44-9DF1-588308394528}">
      <dsp:nvSpPr>
        <dsp:cNvPr id="0" name=""/>
        <dsp:cNvSpPr/>
      </dsp:nvSpPr>
      <dsp:spPr>
        <a:xfrm>
          <a:off x="2125981" y="2325811"/>
          <a:ext cx="811718" cy="135619"/>
        </a:xfrm>
        <a:prstGeom prst="ellips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661503B-0740-884B-ACB7-F2C6BD6D290D}">
      <dsp:nvSpPr>
        <dsp:cNvPr id="0" name=""/>
        <dsp:cNvSpPr/>
      </dsp:nvSpPr>
      <dsp:spPr>
        <a:xfrm>
          <a:off x="1889760" y="2444822"/>
          <a:ext cx="107233" cy="107233"/>
        </a:xfrm>
        <a:prstGeom prst="ellips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8442CD5-E360-AD46-B367-589842FDF854}">
      <dsp:nvSpPr>
        <dsp:cNvPr id="0" name=""/>
        <dsp:cNvSpPr/>
      </dsp:nvSpPr>
      <dsp:spPr>
        <a:xfrm>
          <a:off x="1517956" y="2575155"/>
          <a:ext cx="107233" cy="107233"/>
        </a:xfrm>
        <a:prstGeom prst="ellips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96B47D3-3415-6442-B313-320E38997420}">
      <dsp:nvSpPr>
        <dsp:cNvPr id="0" name=""/>
        <dsp:cNvSpPr/>
      </dsp:nvSpPr>
      <dsp:spPr>
        <a:xfrm>
          <a:off x="4703592" y="802093"/>
          <a:ext cx="107233" cy="107233"/>
        </a:xfrm>
        <a:prstGeom prst="ellips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2521DC2-D470-D942-B45B-EF29FAA21486}">
      <dsp:nvSpPr>
        <dsp:cNvPr id="0" name=""/>
        <dsp:cNvSpPr/>
      </dsp:nvSpPr>
      <dsp:spPr>
        <a:xfrm>
          <a:off x="4846856" y="716722"/>
          <a:ext cx="107233" cy="107233"/>
        </a:xfrm>
        <a:prstGeom prst="ellips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C1939A8-5943-FA4D-97C5-33B0844349A0}">
      <dsp:nvSpPr>
        <dsp:cNvPr id="0" name=""/>
        <dsp:cNvSpPr/>
      </dsp:nvSpPr>
      <dsp:spPr>
        <a:xfrm>
          <a:off x="4989690" y="631351"/>
          <a:ext cx="107233" cy="107233"/>
        </a:xfrm>
        <a:prstGeom prst="ellips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90DB5E8-3E37-A540-9F9A-36FA4D821DD3}">
      <dsp:nvSpPr>
        <dsp:cNvPr id="0" name=""/>
        <dsp:cNvSpPr/>
      </dsp:nvSpPr>
      <dsp:spPr>
        <a:xfrm>
          <a:off x="5132525" y="716722"/>
          <a:ext cx="107233" cy="107233"/>
        </a:xfrm>
        <a:prstGeom prst="ellips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26E8C71-A3DF-A34B-902B-BF5C8D3BB553}">
      <dsp:nvSpPr>
        <dsp:cNvPr id="0" name=""/>
        <dsp:cNvSpPr/>
      </dsp:nvSpPr>
      <dsp:spPr>
        <a:xfrm>
          <a:off x="5275788" y="802093"/>
          <a:ext cx="107233" cy="107233"/>
        </a:xfrm>
        <a:prstGeom prst="ellips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DD1F86E-2B59-5F4F-88B6-C75E1EE2C69D}">
      <dsp:nvSpPr>
        <dsp:cNvPr id="0" name=""/>
        <dsp:cNvSpPr/>
      </dsp:nvSpPr>
      <dsp:spPr>
        <a:xfrm>
          <a:off x="4989690" y="811484"/>
          <a:ext cx="107233" cy="107233"/>
        </a:xfrm>
        <a:prstGeom prst="ellips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9343BF6-45E7-0E49-9A85-23485D7841BE}">
      <dsp:nvSpPr>
        <dsp:cNvPr id="0" name=""/>
        <dsp:cNvSpPr/>
      </dsp:nvSpPr>
      <dsp:spPr>
        <a:xfrm>
          <a:off x="4989690" y="991617"/>
          <a:ext cx="107233" cy="107233"/>
        </a:xfrm>
        <a:prstGeom prst="ellips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201EB2F-699E-6446-8832-5FB72E50D853}">
      <dsp:nvSpPr>
        <dsp:cNvPr id="0" name=""/>
        <dsp:cNvSpPr/>
      </dsp:nvSpPr>
      <dsp:spPr>
        <a:xfrm>
          <a:off x="838206" y="2767658"/>
          <a:ext cx="8852234" cy="1284082"/>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89544" tIns="87630" rIns="87630" bIns="87630" numCol="1" spcCol="1270" anchor="ctr" anchorCtr="0">
          <a:noAutofit/>
        </a:bodyPr>
        <a:lstStyle/>
        <a:p>
          <a:pPr marL="0" lvl="0" indent="0" algn="l" defTabSz="1022350">
            <a:lnSpc>
              <a:spcPct val="90000"/>
            </a:lnSpc>
            <a:spcBef>
              <a:spcPct val="0"/>
            </a:spcBef>
            <a:spcAft>
              <a:spcPct val="35000"/>
            </a:spcAft>
            <a:buNone/>
          </a:pPr>
          <a:r>
            <a:rPr lang="ar-SA" sz="2300" kern="1200" dirty="0"/>
            <a:t>ثانياً: عند وجود البنت الصلبية، فلها السدس مع أخت صلبية واحدة، وليس لها شيء مع أكثر من أخت صلبية، في حالة عدم وجود ابن الابن، فإن وجد معها أخ تقاسمت معه باقي الميراث بعد الأخوات </a:t>
          </a:r>
          <a:r>
            <a:rPr lang="ar-SA" sz="2300" kern="1200" dirty="0" err="1"/>
            <a:t>الصلبيات</a:t>
          </a:r>
          <a:r>
            <a:rPr lang="ar-SA" sz="2300" kern="1200" dirty="0"/>
            <a:t> تعصيباً. </a:t>
          </a:r>
          <a:endParaRPr lang="en-GB" sz="2300" kern="1200" dirty="0"/>
        </a:p>
      </dsp:txBody>
      <dsp:txXfrm>
        <a:off x="900890" y="2830342"/>
        <a:ext cx="8726866" cy="1158714"/>
      </dsp:txXfrm>
    </dsp:sp>
    <dsp:sp modelId="{5FAD22EC-C831-3D43-97F8-940A675AA8AB}">
      <dsp:nvSpPr>
        <dsp:cNvPr id="0" name=""/>
        <dsp:cNvSpPr/>
      </dsp:nvSpPr>
      <dsp:spPr>
        <a:xfrm>
          <a:off x="462051" y="2246883"/>
          <a:ext cx="1072331" cy="1072260"/>
        </a:xfrm>
        <a:prstGeom prst="ellipse">
          <a:avLst/>
        </a:prstGeom>
        <a:solidFill>
          <a:schemeClr val="accent1">
            <a:tint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309AB6BD-7D99-5646-A943-04810902E8C5}">
      <dsp:nvSpPr>
        <dsp:cNvPr id="0" name=""/>
        <dsp:cNvSpPr/>
      </dsp:nvSpPr>
      <dsp:spPr>
        <a:xfrm>
          <a:off x="1580809" y="1122894"/>
          <a:ext cx="10186583" cy="991656"/>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89544" tIns="87630" rIns="87630" bIns="87630" numCol="1" spcCol="1270" anchor="ctr" anchorCtr="0">
          <a:noAutofit/>
        </a:bodyPr>
        <a:lstStyle/>
        <a:p>
          <a:pPr marL="0" lvl="0" indent="0" algn="l" defTabSz="1022350">
            <a:lnSpc>
              <a:spcPct val="90000"/>
            </a:lnSpc>
            <a:spcBef>
              <a:spcPct val="0"/>
            </a:spcBef>
            <a:spcAft>
              <a:spcPct val="35000"/>
            </a:spcAft>
            <a:buNone/>
          </a:pPr>
          <a:r>
            <a:rPr lang="ar-SA" sz="2300" kern="1200" dirty="0"/>
            <a:t>أولاً: أن تقوم مقام البنت الصلبية عند عدمها، فتأخذ نصيبها وهو النصف عند انفرادها، والثلثين عند اجتماعها مع أخوات لها، وبالتعصيب رجالاً ونساءً عند وجود أخ مذكر لها.</a:t>
          </a:r>
          <a:endParaRPr lang="en-GB" sz="2300" kern="1200" dirty="0"/>
        </a:p>
      </dsp:txBody>
      <dsp:txXfrm>
        <a:off x="1629218" y="1171303"/>
        <a:ext cx="10089765" cy="894838"/>
      </dsp:txXfrm>
    </dsp:sp>
    <dsp:sp modelId="{86A97EFC-4CE6-D243-9EF1-CBD9482F57DA}">
      <dsp:nvSpPr>
        <dsp:cNvPr id="0" name=""/>
        <dsp:cNvSpPr/>
      </dsp:nvSpPr>
      <dsp:spPr>
        <a:xfrm>
          <a:off x="1002999" y="638402"/>
          <a:ext cx="1072331" cy="1072260"/>
        </a:xfrm>
        <a:prstGeom prst="ellipse">
          <a:avLst/>
        </a:prstGeom>
        <a:solidFill>
          <a:schemeClr val="accent1">
            <a:tint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1F6D5C1-1565-2845-AA93-E12731D23B77}">
      <dsp:nvSpPr>
        <dsp:cNvPr id="0" name=""/>
        <dsp:cNvSpPr/>
      </dsp:nvSpPr>
      <dsp:spPr>
        <a:xfrm>
          <a:off x="5371454" y="959640"/>
          <a:ext cx="795030" cy="574720"/>
        </a:xfrm>
        <a:custGeom>
          <a:avLst/>
          <a:gdLst/>
          <a:ahLst/>
          <a:cxnLst/>
          <a:rect l="0" t="0" r="0" b="0"/>
          <a:pathLst>
            <a:path>
              <a:moveTo>
                <a:pt x="795030" y="0"/>
              </a:moveTo>
              <a:lnTo>
                <a:pt x="795030" y="574720"/>
              </a:lnTo>
              <a:lnTo>
                <a:pt x="0" y="57472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4A79492-357C-944A-83CB-67DDD8669C40}">
      <dsp:nvSpPr>
        <dsp:cNvPr id="0" name=""/>
        <dsp:cNvSpPr/>
      </dsp:nvSpPr>
      <dsp:spPr>
        <a:xfrm>
          <a:off x="6166485" y="959640"/>
          <a:ext cx="3624418" cy="1705378"/>
        </a:xfrm>
        <a:custGeom>
          <a:avLst/>
          <a:gdLst/>
          <a:ahLst/>
          <a:cxnLst/>
          <a:rect l="0" t="0" r="0" b="0"/>
          <a:pathLst>
            <a:path>
              <a:moveTo>
                <a:pt x="0" y="0"/>
              </a:moveTo>
              <a:lnTo>
                <a:pt x="0" y="1504226"/>
              </a:lnTo>
              <a:lnTo>
                <a:pt x="3624418" y="1504226"/>
              </a:lnTo>
              <a:lnTo>
                <a:pt x="3624418" y="1705378"/>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19AA4E1-1D22-6741-9FFB-C73AF3C17A76}">
      <dsp:nvSpPr>
        <dsp:cNvPr id="0" name=""/>
        <dsp:cNvSpPr/>
      </dsp:nvSpPr>
      <dsp:spPr>
        <a:xfrm>
          <a:off x="6166485" y="959640"/>
          <a:ext cx="296450" cy="1762476"/>
        </a:xfrm>
        <a:custGeom>
          <a:avLst/>
          <a:gdLst/>
          <a:ahLst/>
          <a:cxnLst/>
          <a:rect l="0" t="0" r="0" b="0"/>
          <a:pathLst>
            <a:path>
              <a:moveTo>
                <a:pt x="0" y="0"/>
              </a:moveTo>
              <a:lnTo>
                <a:pt x="0" y="1561324"/>
              </a:lnTo>
              <a:lnTo>
                <a:pt x="296450" y="1561324"/>
              </a:lnTo>
              <a:lnTo>
                <a:pt x="296450" y="1762476"/>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9A999AF-2347-704B-83D9-E0C28CEE1693}">
      <dsp:nvSpPr>
        <dsp:cNvPr id="0" name=""/>
        <dsp:cNvSpPr/>
      </dsp:nvSpPr>
      <dsp:spPr>
        <a:xfrm>
          <a:off x="3062754" y="959640"/>
          <a:ext cx="3103730" cy="1762476"/>
        </a:xfrm>
        <a:custGeom>
          <a:avLst/>
          <a:gdLst/>
          <a:ahLst/>
          <a:cxnLst/>
          <a:rect l="0" t="0" r="0" b="0"/>
          <a:pathLst>
            <a:path>
              <a:moveTo>
                <a:pt x="3103730" y="0"/>
              </a:moveTo>
              <a:lnTo>
                <a:pt x="3103730" y="1561324"/>
              </a:lnTo>
              <a:lnTo>
                <a:pt x="0" y="1561324"/>
              </a:lnTo>
              <a:lnTo>
                <a:pt x="0" y="1762476"/>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61C20AB-01AF-DE42-A2A1-9377CEA2C4E6}">
      <dsp:nvSpPr>
        <dsp:cNvPr id="0" name=""/>
        <dsp:cNvSpPr/>
      </dsp:nvSpPr>
      <dsp:spPr>
        <a:xfrm>
          <a:off x="5687551" y="1772"/>
          <a:ext cx="957867" cy="957867"/>
        </a:xfrm>
        <a:prstGeom prst="arc">
          <a:avLst>
            <a:gd name="adj1" fmla="val 13200000"/>
            <a:gd name="adj2" fmla="val 19200000"/>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B42CDCB-B6B7-514C-89AD-90EEEF02656F}">
      <dsp:nvSpPr>
        <dsp:cNvPr id="0" name=""/>
        <dsp:cNvSpPr/>
      </dsp:nvSpPr>
      <dsp:spPr>
        <a:xfrm>
          <a:off x="5687551" y="1772"/>
          <a:ext cx="957867" cy="957867"/>
        </a:xfrm>
        <a:prstGeom prst="arc">
          <a:avLst>
            <a:gd name="adj1" fmla="val 2400000"/>
            <a:gd name="adj2" fmla="val 8400000"/>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5AB03FA-761C-444A-8E66-2C31594C284B}">
      <dsp:nvSpPr>
        <dsp:cNvPr id="0" name=""/>
        <dsp:cNvSpPr/>
      </dsp:nvSpPr>
      <dsp:spPr>
        <a:xfrm>
          <a:off x="5208617" y="174188"/>
          <a:ext cx="1915735" cy="613035"/>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dsp:style>
      <dsp:txBody>
        <a:bodyPr spcFirstLastPara="0" vert="horz" wrap="square" lIns="12700" tIns="12700" rIns="12700" bIns="12700" numCol="1" spcCol="1270" anchor="ctr" anchorCtr="0">
          <a:noAutofit/>
        </a:bodyPr>
        <a:lstStyle/>
        <a:p>
          <a:pPr marL="0" lvl="0" indent="0" algn="ctr" defTabSz="889000" rtl="1">
            <a:lnSpc>
              <a:spcPct val="90000"/>
            </a:lnSpc>
            <a:spcBef>
              <a:spcPct val="0"/>
            </a:spcBef>
            <a:spcAft>
              <a:spcPct val="35000"/>
            </a:spcAft>
            <a:buNone/>
          </a:pPr>
          <a:r>
            <a:rPr lang="ar-SA" sz="2000" kern="1200" dirty="0"/>
            <a:t>الأخوات الشقيقات</a:t>
          </a:r>
          <a:endParaRPr lang="en-GB" sz="2000" kern="1200" dirty="0"/>
        </a:p>
      </dsp:txBody>
      <dsp:txXfrm>
        <a:off x="5208617" y="174188"/>
        <a:ext cx="1915735" cy="613035"/>
      </dsp:txXfrm>
    </dsp:sp>
    <dsp:sp modelId="{EBD7BBBA-33DA-544E-8C42-B68BEE6CC8CE}">
      <dsp:nvSpPr>
        <dsp:cNvPr id="0" name=""/>
        <dsp:cNvSpPr/>
      </dsp:nvSpPr>
      <dsp:spPr>
        <a:xfrm>
          <a:off x="2349990" y="2722116"/>
          <a:ext cx="1425527" cy="1895169"/>
        </a:xfrm>
        <a:prstGeom prst="arc">
          <a:avLst>
            <a:gd name="adj1" fmla="val 13200000"/>
            <a:gd name="adj2" fmla="val 19200000"/>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DCE88A4-F1C1-F748-B47F-F74CF1C10516}">
      <dsp:nvSpPr>
        <dsp:cNvPr id="0" name=""/>
        <dsp:cNvSpPr/>
      </dsp:nvSpPr>
      <dsp:spPr>
        <a:xfrm>
          <a:off x="2349990" y="2722116"/>
          <a:ext cx="1425527" cy="1895169"/>
        </a:xfrm>
        <a:prstGeom prst="arc">
          <a:avLst>
            <a:gd name="adj1" fmla="val 2400000"/>
            <a:gd name="adj2" fmla="val 8400000"/>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3F22A44-9570-3142-ABBB-0CF2A40CF56F}">
      <dsp:nvSpPr>
        <dsp:cNvPr id="0" name=""/>
        <dsp:cNvSpPr/>
      </dsp:nvSpPr>
      <dsp:spPr>
        <a:xfrm>
          <a:off x="1637226" y="3063247"/>
          <a:ext cx="2851054" cy="1212908"/>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ar-SA" sz="2000" kern="1200" dirty="0"/>
            <a:t>ثالثاً: إذا ترك المتوفى ابنة أو بنات، تأخذ البنات </a:t>
          </a:r>
          <a:r>
            <a:rPr lang="ar-SA" sz="2000" kern="1200" dirty="0" err="1"/>
            <a:t>الصلبيات</a:t>
          </a:r>
          <a:r>
            <a:rPr lang="ar-SA" sz="2000" kern="1200" dirty="0"/>
            <a:t> حصصهن فرضاً، ويرث الأخوة تعصيباً المتبقي بوجود الأخ الشقيق</a:t>
          </a:r>
          <a:endParaRPr lang="en-GB" sz="2000" kern="1200" dirty="0"/>
        </a:p>
      </dsp:txBody>
      <dsp:txXfrm>
        <a:off x="1637226" y="3063247"/>
        <a:ext cx="2851054" cy="1212908"/>
      </dsp:txXfrm>
    </dsp:sp>
    <dsp:sp modelId="{0E8485AB-C2A0-B944-A8FD-FC318E952B5D}">
      <dsp:nvSpPr>
        <dsp:cNvPr id="0" name=""/>
        <dsp:cNvSpPr/>
      </dsp:nvSpPr>
      <dsp:spPr>
        <a:xfrm>
          <a:off x="5876782" y="2722116"/>
          <a:ext cx="1172305" cy="2089415"/>
        </a:xfrm>
        <a:prstGeom prst="arc">
          <a:avLst>
            <a:gd name="adj1" fmla="val 13200000"/>
            <a:gd name="adj2" fmla="val 19200000"/>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54F7433-AA54-EC4B-9BCF-899AAACF3604}">
      <dsp:nvSpPr>
        <dsp:cNvPr id="0" name=""/>
        <dsp:cNvSpPr/>
      </dsp:nvSpPr>
      <dsp:spPr>
        <a:xfrm>
          <a:off x="5876782" y="2722116"/>
          <a:ext cx="1172305" cy="2089415"/>
        </a:xfrm>
        <a:prstGeom prst="arc">
          <a:avLst>
            <a:gd name="adj1" fmla="val 2400000"/>
            <a:gd name="adj2" fmla="val 8400000"/>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313328E-5AAD-724C-A4CC-3D8B400D618A}">
      <dsp:nvSpPr>
        <dsp:cNvPr id="0" name=""/>
        <dsp:cNvSpPr/>
      </dsp:nvSpPr>
      <dsp:spPr>
        <a:xfrm>
          <a:off x="5290629" y="3098211"/>
          <a:ext cx="2344611" cy="1337226"/>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ar-SA" sz="2000" kern="1200" dirty="0"/>
            <a:t>ثانياً: في حالة وجود أخ شقيق للمتوفى يتقاسمن بالتعصيب للذكر مثل حظ الانثيين</a:t>
          </a:r>
          <a:endParaRPr lang="en-GB" sz="2000" kern="1200" dirty="0"/>
        </a:p>
      </dsp:txBody>
      <dsp:txXfrm>
        <a:off x="5290629" y="3098211"/>
        <a:ext cx="2344611" cy="1337226"/>
      </dsp:txXfrm>
    </dsp:sp>
    <dsp:sp modelId="{583C8BA2-2E18-994E-9DA1-9AAD269CC8EB}">
      <dsp:nvSpPr>
        <dsp:cNvPr id="0" name=""/>
        <dsp:cNvSpPr/>
      </dsp:nvSpPr>
      <dsp:spPr>
        <a:xfrm>
          <a:off x="9226364" y="2665018"/>
          <a:ext cx="1129076" cy="1940189"/>
        </a:xfrm>
        <a:prstGeom prst="arc">
          <a:avLst>
            <a:gd name="adj1" fmla="val 13200000"/>
            <a:gd name="adj2" fmla="val 19200000"/>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C75A747-7400-4245-BCDA-7EA7E2424388}">
      <dsp:nvSpPr>
        <dsp:cNvPr id="0" name=""/>
        <dsp:cNvSpPr/>
      </dsp:nvSpPr>
      <dsp:spPr>
        <a:xfrm>
          <a:off x="9226364" y="2665018"/>
          <a:ext cx="1129076" cy="1940189"/>
        </a:xfrm>
        <a:prstGeom prst="arc">
          <a:avLst>
            <a:gd name="adj1" fmla="val 2400000"/>
            <a:gd name="adj2" fmla="val 8400000"/>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2D5C505-5432-D243-BE24-7ACBE142E6C8}">
      <dsp:nvSpPr>
        <dsp:cNvPr id="0" name=""/>
        <dsp:cNvSpPr/>
      </dsp:nvSpPr>
      <dsp:spPr>
        <a:xfrm>
          <a:off x="8661826" y="3014252"/>
          <a:ext cx="2258153" cy="1241721"/>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ar-SA" sz="2000" kern="1200" dirty="0"/>
            <a:t>أولاً: في حالة عدم الأخ الشقيق تأخذ لوحدها النصف، ولهن الثلثان إذا اجتمعتا</a:t>
          </a:r>
          <a:endParaRPr lang="en-GB" sz="2000" b="1" kern="1200" dirty="0"/>
        </a:p>
      </dsp:txBody>
      <dsp:txXfrm>
        <a:off x="8661826" y="3014252"/>
        <a:ext cx="2258153" cy="1241721"/>
      </dsp:txXfrm>
    </dsp:sp>
    <dsp:sp modelId="{002639BA-64F3-5C48-9614-440077BFB149}">
      <dsp:nvSpPr>
        <dsp:cNvPr id="0" name=""/>
        <dsp:cNvSpPr/>
      </dsp:nvSpPr>
      <dsp:spPr>
        <a:xfrm>
          <a:off x="4528531" y="1361944"/>
          <a:ext cx="957867" cy="957867"/>
        </a:xfrm>
        <a:prstGeom prst="arc">
          <a:avLst>
            <a:gd name="adj1" fmla="val 13200000"/>
            <a:gd name="adj2" fmla="val 19200000"/>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8F8040E-3EE7-AD43-A924-9B01A1306454}">
      <dsp:nvSpPr>
        <dsp:cNvPr id="0" name=""/>
        <dsp:cNvSpPr/>
      </dsp:nvSpPr>
      <dsp:spPr>
        <a:xfrm>
          <a:off x="4528531" y="1361944"/>
          <a:ext cx="957867" cy="957867"/>
        </a:xfrm>
        <a:prstGeom prst="arc">
          <a:avLst>
            <a:gd name="adj1" fmla="val 2400000"/>
            <a:gd name="adj2" fmla="val 8400000"/>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3D84B33-9ACC-7141-B299-18C6A00D73CA}">
      <dsp:nvSpPr>
        <dsp:cNvPr id="0" name=""/>
        <dsp:cNvSpPr/>
      </dsp:nvSpPr>
      <dsp:spPr>
        <a:xfrm>
          <a:off x="4049597" y="1534360"/>
          <a:ext cx="1915735" cy="613035"/>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dsp:style>
      <dsp:txBody>
        <a:bodyPr spcFirstLastPara="0" vert="horz" wrap="square" lIns="12700" tIns="12700" rIns="12700" bIns="12700" numCol="1" spcCol="1270" anchor="ctr" anchorCtr="0">
          <a:noAutofit/>
        </a:bodyPr>
        <a:lstStyle/>
        <a:p>
          <a:pPr marL="0" lvl="0" indent="0" algn="ctr" defTabSz="889000" rtl="1">
            <a:lnSpc>
              <a:spcPct val="90000"/>
            </a:lnSpc>
            <a:spcBef>
              <a:spcPct val="0"/>
            </a:spcBef>
            <a:spcAft>
              <a:spcPct val="35000"/>
            </a:spcAft>
            <a:buNone/>
          </a:pPr>
          <a:r>
            <a:rPr lang="ar-SA" sz="2000" kern="1200" dirty="0"/>
            <a:t>ثلاثة حالات</a:t>
          </a:r>
          <a:endParaRPr lang="en-GB" sz="2000" kern="1200" dirty="0"/>
        </a:p>
      </dsp:txBody>
      <dsp:txXfrm>
        <a:off x="4049597" y="1534360"/>
        <a:ext cx="1915735" cy="613035"/>
      </dsp:txXfrm>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0A1302D-2CE1-1C49-8DA2-F5A4E06E7804}">
      <dsp:nvSpPr>
        <dsp:cNvPr id="0" name=""/>
        <dsp:cNvSpPr/>
      </dsp:nvSpPr>
      <dsp:spPr>
        <a:xfrm>
          <a:off x="0" y="1387927"/>
          <a:ext cx="4462566" cy="1785026"/>
        </a:xfrm>
        <a:prstGeom prst="homePlat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0020" tIns="80010" rIns="40005" bIns="80010" numCol="1" spcCol="1270" anchor="ctr" anchorCtr="0">
          <a:noAutofit/>
        </a:bodyPr>
        <a:lstStyle/>
        <a:p>
          <a:pPr marL="0" lvl="0" indent="0" algn="ctr" defTabSz="1333500">
            <a:lnSpc>
              <a:spcPct val="90000"/>
            </a:lnSpc>
            <a:spcBef>
              <a:spcPct val="0"/>
            </a:spcBef>
            <a:spcAft>
              <a:spcPct val="35000"/>
            </a:spcAft>
            <a:buNone/>
          </a:pPr>
          <a:r>
            <a:rPr lang="ar-SA" sz="3000" kern="1200" dirty="0"/>
            <a:t>الأخ غير الشقيق للمتوفى، ويرث دائما فرضاً ولا يرث تعصيباً</a:t>
          </a:r>
          <a:endParaRPr lang="en-GB" sz="3000" kern="1200" dirty="0"/>
        </a:p>
      </dsp:txBody>
      <dsp:txXfrm>
        <a:off x="0" y="1387927"/>
        <a:ext cx="4016310" cy="1785026"/>
      </dsp:txXfrm>
    </dsp:sp>
    <dsp:sp modelId="{20FA0E94-DF32-AE4E-BB3B-18B147D0F488}">
      <dsp:nvSpPr>
        <dsp:cNvPr id="0" name=""/>
        <dsp:cNvSpPr/>
      </dsp:nvSpPr>
      <dsp:spPr>
        <a:xfrm>
          <a:off x="3713692" y="1804963"/>
          <a:ext cx="4462566" cy="1785026"/>
        </a:xfrm>
        <a:prstGeom prst="chevr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0015" tIns="80010" rIns="40005" bIns="80010" numCol="1" spcCol="1270" anchor="ctr" anchorCtr="0">
          <a:noAutofit/>
        </a:bodyPr>
        <a:lstStyle/>
        <a:p>
          <a:pPr marL="0" lvl="0" indent="0" algn="ctr" defTabSz="1333500">
            <a:lnSpc>
              <a:spcPct val="90000"/>
            </a:lnSpc>
            <a:spcBef>
              <a:spcPct val="0"/>
            </a:spcBef>
            <a:spcAft>
              <a:spcPct val="35000"/>
            </a:spcAft>
            <a:buNone/>
          </a:pPr>
          <a:r>
            <a:rPr lang="ar-SA" sz="3000" kern="1200" dirty="0"/>
            <a:t>وله السدس في حال عدم الفرع، أو الأصل الذكر والأنثى</a:t>
          </a:r>
          <a:endParaRPr lang="en-GB" sz="3000" kern="1200" dirty="0"/>
        </a:p>
      </dsp:txBody>
      <dsp:txXfrm>
        <a:off x="4606205" y="1804963"/>
        <a:ext cx="2677540" cy="1785026"/>
      </dsp:txXfrm>
    </dsp:sp>
    <dsp:sp modelId="{E95AAB35-6FEE-2342-A790-8553EFE5C5F5}">
      <dsp:nvSpPr>
        <dsp:cNvPr id="0" name=""/>
        <dsp:cNvSpPr/>
      </dsp:nvSpPr>
      <dsp:spPr>
        <a:xfrm>
          <a:off x="7150313" y="2239313"/>
          <a:ext cx="4462566" cy="1785026"/>
        </a:xfrm>
        <a:prstGeom prst="chevr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0015" tIns="80010" rIns="40005" bIns="80010" numCol="1" spcCol="1270" anchor="ctr" anchorCtr="0">
          <a:noAutofit/>
        </a:bodyPr>
        <a:lstStyle/>
        <a:p>
          <a:pPr marL="0" lvl="0" indent="0" algn="ctr" defTabSz="1333500">
            <a:lnSpc>
              <a:spcPct val="90000"/>
            </a:lnSpc>
            <a:spcBef>
              <a:spcPct val="0"/>
            </a:spcBef>
            <a:spcAft>
              <a:spcPct val="35000"/>
            </a:spcAft>
            <a:buNone/>
          </a:pPr>
          <a:r>
            <a:rPr lang="ar-SA" sz="3000" kern="1200" dirty="0"/>
            <a:t>وإن كانوا أكثر من واحد رجالاً ونساءً فهم شركاء في الثلث بالتساوي</a:t>
          </a:r>
          <a:endParaRPr lang="en-GB" sz="3000" kern="1200" dirty="0"/>
        </a:p>
      </dsp:txBody>
      <dsp:txXfrm>
        <a:off x="8042826" y="2239313"/>
        <a:ext cx="2677540" cy="178502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BD94BF1-947F-3746-9AD7-82D3E32AAFE3}">
      <dsp:nvSpPr>
        <dsp:cNvPr id="0" name=""/>
        <dsp:cNvSpPr/>
      </dsp:nvSpPr>
      <dsp:spPr>
        <a:xfrm>
          <a:off x="2004052" y="748647"/>
          <a:ext cx="6904294" cy="3568097"/>
        </a:xfrm>
        <a:prstGeom prst="rect">
          <a:avLst/>
        </a:prstGeom>
        <a:solidFill>
          <a:schemeClr val="accent1">
            <a:tint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DAD962C0-F838-F64F-B721-84FA1D4CCF1C}">
      <dsp:nvSpPr>
        <dsp:cNvPr id="0" name=""/>
        <dsp:cNvSpPr/>
      </dsp:nvSpPr>
      <dsp:spPr>
        <a:xfrm>
          <a:off x="2210387" y="1165941"/>
          <a:ext cx="3206131" cy="305246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t" anchorCtr="0">
          <a:noAutofit/>
        </a:bodyPr>
        <a:lstStyle/>
        <a:p>
          <a:pPr marL="0" lvl="0" indent="0" algn="l" defTabSz="977900">
            <a:lnSpc>
              <a:spcPct val="90000"/>
            </a:lnSpc>
            <a:spcBef>
              <a:spcPct val="0"/>
            </a:spcBef>
            <a:spcAft>
              <a:spcPct val="35000"/>
            </a:spcAft>
            <a:buNone/>
          </a:pPr>
          <a:r>
            <a:rPr lang="ar-SA" sz="2200" kern="1200" dirty="0"/>
            <a:t>{يَسْتَفْتُونَكَ قُلِ </a:t>
          </a:r>
          <a:r>
            <a:rPr lang="ar-SA" sz="2200" kern="1200" dirty="0" err="1"/>
            <a:t>ٱللَّهُ</a:t>
          </a:r>
          <a:r>
            <a:rPr lang="ar-SA" sz="2200" kern="1200" dirty="0"/>
            <a:t> يُفْتِيكُمْ </a:t>
          </a:r>
          <a:r>
            <a:rPr lang="ar-SA" sz="2200" kern="1200" dirty="0" err="1"/>
            <a:t>فِى</a:t>
          </a:r>
          <a:r>
            <a:rPr lang="ar-SA" sz="2200" kern="1200" dirty="0"/>
            <a:t> </a:t>
          </a:r>
          <a:r>
            <a:rPr lang="ar-SA" sz="2200" kern="1200" dirty="0" err="1"/>
            <a:t>ٱلْكَلَـٰلَةِ</a:t>
          </a:r>
          <a:r>
            <a:rPr lang="ar-SA" sz="2200" kern="1200" dirty="0"/>
            <a:t> </a:t>
          </a:r>
          <a:r>
            <a:rPr lang="ar-SA" sz="2200" kern="1200" dirty="0" err="1"/>
            <a:t>ۚ</a:t>
          </a:r>
          <a:r>
            <a:rPr lang="ar-SA" sz="2200" kern="1200" dirty="0"/>
            <a:t> إِنِ </a:t>
          </a:r>
          <a:r>
            <a:rPr lang="ar-SA" sz="2200" kern="1200" dirty="0" err="1"/>
            <a:t>ٱمْرُؤٌا</a:t>
          </a:r>
          <a:r>
            <a:rPr lang="ar-SA" sz="2200" kern="1200" dirty="0"/>
            <a:t>۟ هَلَكَ لَيْسَ </a:t>
          </a:r>
          <a:r>
            <a:rPr lang="ar-SA" sz="2200" kern="1200" dirty="0" err="1"/>
            <a:t>لَهُۥ</a:t>
          </a:r>
          <a:r>
            <a:rPr lang="ar-SA" sz="2200" kern="1200" dirty="0"/>
            <a:t> وَلَدٌ </a:t>
          </a:r>
          <a:r>
            <a:rPr lang="ar-SA" sz="2200" kern="1200" dirty="0" err="1"/>
            <a:t>وَلَهُۥٓ</a:t>
          </a:r>
          <a:r>
            <a:rPr lang="ar-SA" sz="2200" kern="1200" dirty="0"/>
            <a:t> أُخْتٌ فَلَهَا نِصْفُ مَا تَرَكَ </a:t>
          </a:r>
          <a:r>
            <a:rPr lang="ar-SA" sz="2200" kern="1200" dirty="0" err="1"/>
            <a:t>ۚ</a:t>
          </a:r>
          <a:r>
            <a:rPr lang="ar-SA" sz="2200" kern="1200" dirty="0"/>
            <a:t> وَهُوَ </a:t>
          </a:r>
          <a:r>
            <a:rPr lang="ar-SA" sz="2200" kern="1200" dirty="0" err="1"/>
            <a:t>يَرِثُهَآ</a:t>
          </a:r>
          <a:r>
            <a:rPr lang="ar-SA" sz="2200" kern="1200" dirty="0"/>
            <a:t> إِن لَّمْ يَكُن لَّهَا وَلَدٌ </a:t>
          </a:r>
          <a:r>
            <a:rPr lang="ar-SA" sz="2200" kern="1200" dirty="0" err="1"/>
            <a:t>ۚ</a:t>
          </a:r>
          <a:r>
            <a:rPr lang="ar-SA" sz="2200" kern="1200" dirty="0"/>
            <a:t> فَإِن كَانَتَا </a:t>
          </a:r>
          <a:r>
            <a:rPr lang="ar-SA" sz="2200" kern="1200" dirty="0" err="1"/>
            <a:t>ٱثْنَتَيْنِ</a:t>
          </a:r>
          <a:r>
            <a:rPr lang="ar-SA" sz="2200" kern="1200" dirty="0"/>
            <a:t> فَلَهُمَا </a:t>
          </a:r>
          <a:r>
            <a:rPr lang="ar-SA" sz="2200" kern="1200" dirty="0" err="1"/>
            <a:t>ٱلثُّلُثَانِ</a:t>
          </a:r>
          <a:r>
            <a:rPr lang="ar-SA" sz="2200" kern="1200" dirty="0"/>
            <a:t> مِمَّا تَرَكَ </a:t>
          </a:r>
          <a:r>
            <a:rPr lang="ar-SA" sz="2200" kern="1200" dirty="0" err="1"/>
            <a:t>ۚ</a:t>
          </a:r>
          <a:r>
            <a:rPr lang="ar-SA" sz="2200" kern="1200" dirty="0"/>
            <a:t> وَإِن </a:t>
          </a:r>
          <a:r>
            <a:rPr lang="ar-SA" sz="2200" kern="1200" dirty="0" err="1"/>
            <a:t>كَانُوٓا</a:t>
          </a:r>
          <a:r>
            <a:rPr lang="ar-SA" sz="2200" kern="1200" dirty="0"/>
            <a:t>۟ إِخْوَةً رِّجَالًا </a:t>
          </a:r>
          <a:r>
            <a:rPr lang="ar-SA" sz="2200" kern="1200" dirty="0" err="1"/>
            <a:t>وَنِسَآءً</a:t>
          </a:r>
          <a:r>
            <a:rPr lang="ar-SA" sz="2200" kern="1200" dirty="0"/>
            <a:t> فَلِلذَّكَرِ مِثْلُ حَظِّ </a:t>
          </a:r>
          <a:r>
            <a:rPr lang="ar-SA" sz="2200" kern="1200" dirty="0" err="1"/>
            <a:t>ٱلْأُنثَيَيْنِ</a:t>
          </a:r>
          <a:r>
            <a:rPr lang="ar-SA" sz="2200" kern="1200" dirty="0"/>
            <a:t> </a:t>
          </a:r>
          <a:r>
            <a:rPr lang="ar-SA" sz="2200" kern="1200" dirty="0" err="1"/>
            <a:t>ۗ</a:t>
          </a:r>
          <a:r>
            <a:rPr lang="ar-SA" sz="2200" kern="1200" dirty="0"/>
            <a:t>} (النساء: 176).</a:t>
          </a:r>
          <a:endParaRPr lang="en-US" sz="2200" kern="1200" dirty="0"/>
        </a:p>
      </dsp:txBody>
      <dsp:txXfrm>
        <a:off x="2210387" y="1165941"/>
        <a:ext cx="3206131" cy="3052463"/>
      </dsp:txXfrm>
    </dsp:sp>
    <dsp:sp modelId="{91657D43-9E29-FD4F-A859-1A3327C99052}">
      <dsp:nvSpPr>
        <dsp:cNvPr id="0" name=""/>
        <dsp:cNvSpPr/>
      </dsp:nvSpPr>
      <dsp:spPr>
        <a:xfrm>
          <a:off x="5487943" y="1143078"/>
          <a:ext cx="3206131" cy="305246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t" anchorCtr="0">
          <a:noAutofit/>
        </a:bodyPr>
        <a:lstStyle/>
        <a:p>
          <a:pPr marL="0" lvl="0" indent="0" algn="l" defTabSz="977900">
            <a:lnSpc>
              <a:spcPct val="90000"/>
            </a:lnSpc>
            <a:spcBef>
              <a:spcPct val="0"/>
            </a:spcBef>
            <a:spcAft>
              <a:spcPct val="35000"/>
            </a:spcAft>
            <a:buNone/>
          </a:pPr>
          <a:r>
            <a:rPr lang="ar-SA" sz="2200" kern="1200" dirty="0"/>
            <a:t> {يُوصِيكُمُ </a:t>
          </a:r>
          <a:r>
            <a:rPr lang="ar-SA" sz="2200" kern="1200" dirty="0" err="1"/>
            <a:t>ٱللَّهُ</a:t>
          </a:r>
          <a:r>
            <a:rPr lang="ar-SA" sz="2200" kern="1200" dirty="0"/>
            <a:t> </a:t>
          </a:r>
          <a:r>
            <a:rPr lang="ar-SA" sz="2200" kern="1200" dirty="0" err="1"/>
            <a:t>فِىٓ</a:t>
          </a:r>
          <a:r>
            <a:rPr lang="ar-SA" sz="2200" kern="1200" dirty="0"/>
            <a:t> أَوْلَـٰدِكُمْ </a:t>
          </a:r>
          <a:r>
            <a:rPr lang="ar-SA" sz="2200" kern="1200" dirty="0" err="1"/>
            <a:t>ۖ</a:t>
          </a:r>
          <a:r>
            <a:rPr lang="ar-SA" sz="2200" kern="1200" dirty="0"/>
            <a:t> لِلذَّكَرِ مِثْلُ حَظِّ </a:t>
          </a:r>
          <a:r>
            <a:rPr lang="ar-SA" sz="2200" kern="1200" dirty="0" err="1"/>
            <a:t>ٱلْأُنثَيَيْنِ</a:t>
          </a:r>
          <a:r>
            <a:rPr lang="ar-SA" sz="2200" kern="1200" dirty="0"/>
            <a:t> </a:t>
          </a:r>
          <a:r>
            <a:rPr lang="ar-SA" sz="2200" kern="1200" dirty="0" err="1"/>
            <a:t>ۚ</a:t>
          </a:r>
          <a:r>
            <a:rPr lang="ar-SA" sz="2200" kern="1200" dirty="0"/>
            <a:t> فَإِن كُنَّ </a:t>
          </a:r>
          <a:r>
            <a:rPr lang="ar-SA" sz="2200" kern="1200" dirty="0" err="1"/>
            <a:t>نِسَآءً</a:t>
          </a:r>
          <a:r>
            <a:rPr lang="ar-SA" sz="2200" kern="1200" dirty="0"/>
            <a:t> فَوْقَ </a:t>
          </a:r>
          <a:r>
            <a:rPr lang="ar-SA" sz="2200" kern="1200" dirty="0" err="1"/>
            <a:t>ٱثْنَتَيْنِ</a:t>
          </a:r>
          <a:r>
            <a:rPr lang="ar-SA" sz="2200" kern="1200" dirty="0"/>
            <a:t> فَلَهُنَّ ثُلُثَا مَا تَرَكَ </a:t>
          </a:r>
          <a:r>
            <a:rPr lang="ar-SA" sz="2200" kern="1200" dirty="0" err="1"/>
            <a:t>ۖ</a:t>
          </a:r>
          <a:r>
            <a:rPr lang="ar-SA" sz="2200" kern="1200" dirty="0"/>
            <a:t> وَإِن كَانَتْ وَٰحِدَةً فَلَهَا </a:t>
          </a:r>
          <a:r>
            <a:rPr lang="ar-SA" sz="2200" kern="1200" dirty="0" err="1"/>
            <a:t>ٱلنِّصْفُ</a:t>
          </a:r>
          <a:r>
            <a:rPr lang="ar-SA" sz="2200" kern="1200" dirty="0"/>
            <a:t> </a:t>
          </a:r>
          <a:r>
            <a:rPr lang="ar-SA" sz="2200" kern="1200" dirty="0" err="1"/>
            <a:t>ۚ</a:t>
          </a:r>
          <a:r>
            <a:rPr lang="ar-SA" sz="2200" kern="1200" dirty="0"/>
            <a:t> وَلِأَبَوَيْهِ لِكُلِّ وَٰحِدٍ مِّنْهُمَا </a:t>
          </a:r>
          <a:r>
            <a:rPr lang="ar-SA" sz="2200" kern="1200" dirty="0" err="1"/>
            <a:t>ٱلسُّدُسُ</a:t>
          </a:r>
          <a:r>
            <a:rPr lang="ar-SA" sz="2200" kern="1200" dirty="0"/>
            <a:t> مِمَّا تَرَكَ إِن كَانَ </a:t>
          </a:r>
          <a:r>
            <a:rPr lang="ar-SA" sz="2200" kern="1200" dirty="0" err="1"/>
            <a:t>لَهُۥ</a:t>
          </a:r>
          <a:r>
            <a:rPr lang="ar-SA" sz="2200" kern="1200" dirty="0"/>
            <a:t> وَلَدٌ </a:t>
          </a:r>
          <a:r>
            <a:rPr lang="ar-SA" sz="2200" kern="1200" dirty="0" err="1"/>
            <a:t>ۚ</a:t>
          </a:r>
          <a:r>
            <a:rPr lang="ar-SA" sz="2200" kern="1200" dirty="0"/>
            <a:t> فَإِن لَّمْ يَكُن </a:t>
          </a:r>
          <a:r>
            <a:rPr lang="ar-SA" sz="2200" kern="1200" dirty="0" err="1"/>
            <a:t>لَّهُۥ</a:t>
          </a:r>
          <a:r>
            <a:rPr lang="ar-SA" sz="2200" kern="1200" dirty="0"/>
            <a:t> وَلَدٌ </a:t>
          </a:r>
          <a:r>
            <a:rPr lang="ar-SA" sz="2200" kern="1200" dirty="0" err="1"/>
            <a:t>وَوَرِثَهُۥٓ</a:t>
          </a:r>
          <a:r>
            <a:rPr lang="ar-SA" sz="2200" kern="1200" dirty="0"/>
            <a:t> أَبَوَاهُ فَلِأُمِّهِ </a:t>
          </a:r>
          <a:r>
            <a:rPr lang="ar-SA" sz="2200" kern="1200" dirty="0" err="1"/>
            <a:t>ٱلثُّلُثُ</a:t>
          </a:r>
          <a:r>
            <a:rPr lang="ar-SA" sz="2200" kern="1200" dirty="0"/>
            <a:t> </a:t>
          </a:r>
          <a:r>
            <a:rPr lang="ar-SA" sz="2200" kern="1200" dirty="0" err="1"/>
            <a:t>ۚ</a:t>
          </a:r>
          <a:r>
            <a:rPr lang="ar-SA" sz="2200" kern="1200" dirty="0"/>
            <a:t> فَإِن كَانَ </a:t>
          </a:r>
          <a:r>
            <a:rPr lang="ar-SA" sz="2200" kern="1200" dirty="0" err="1"/>
            <a:t>لَهُۥٓ</a:t>
          </a:r>
          <a:r>
            <a:rPr lang="ar-SA" sz="2200" kern="1200" dirty="0"/>
            <a:t> إِخْوَةٌ فَلِأُمِّهِ </a:t>
          </a:r>
          <a:r>
            <a:rPr lang="ar-SA" sz="2200" kern="1200" dirty="0" err="1"/>
            <a:t>ٱلسُّدُسُ</a:t>
          </a:r>
          <a:r>
            <a:rPr lang="ar-SA" sz="2200" kern="1200" dirty="0"/>
            <a:t> </a:t>
          </a:r>
          <a:r>
            <a:rPr lang="ar-SA" sz="2200" kern="1200" dirty="0" err="1"/>
            <a:t>ۚ</a:t>
          </a:r>
          <a:r>
            <a:rPr lang="ar-SA" sz="2200" kern="1200" dirty="0"/>
            <a:t> </a:t>
          </a:r>
          <a:r>
            <a:rPr lang="ar-SA" sz="2200" kern="1200" dirty="0" err="1"/>
            <a:t>مِنۢ</a:t>
          </a:r>
          <a:r>
            <a:rPr lang="ar-SA" sz="2200" kern="1200" dirty="0"/>
            <a:t> بَعْدِ وَصِيَّةٍ يُوصِى </a:t>
          </a:r>
          <a:r>
            <a:rPr lang="ar-SA" sz="2200" kern="1200" dirty="0" err="1"/>
            <a:t>بِهَآ</a:t>
          </a:r>
          <a:r>
            <a:rPr lang="ar-SA" sz="2200" kern="1200" dirty="0"/>
            <a:t> أَوْ دَيْنٍ </a:t>
          </a:r>
          <a:r>
            <a:rPr lang="ar-SA" sz="2200" kern="1200" dirty="0" err="1"/>
            <a:t>ۗ</a:t>
          </a:r>
          <a:r>
            <a:rPr lang="ar-SA" sz="2200" kern="1200" dirty="0"/>
            <a:t>} (النساء: 11).</a:t>
          </a:r>
          <a:endParaRPr lang="en-US" sz="2200" kern="1200" dirty="0"/>
        </a:p>
      </dsp:txBody>
      <dsp:txXfrm>
        <a:off x="5487943" y="1143078"/>
        <a:ext cx="3206131" cy="3052463"/>
      </dsp:txXfrm>
    </dsp:sp>
    <dsp:sp modelId="{5616F081-3626-8547-978D-2D85DE4CF11C}">
      <dsp:nvSpPr>
        <dsp:cNvPr id="0" name=""/>
        <dsp:cNvSpPr/>
      </dsp:nvSpPr>
      <dsp:spPr>
        <a:xfrm>
          <a:off x="1289814" y="34593"/>
          <a:ext cx="1349114" cy="1349114"/>
        </a:xfrm>
        <a:prstGeom prst="plus">
          <a:avLst>
            <a:gd name="adj" fmla="val 3281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ABF245C-41AA-564B-9BB5-8802D479D19F}">
      <dsp:nvSpPr>
        <dsp:cNvPr id="0" name=""/>
        <dsp:cNvSpPr/>
      </dsp:nvSpPr>
      <dsp:spPr>
        <a:xfrm>
          <a:off x="7956029" y="519767"/>
          <a:ext cx="1269755" cy="435133"/>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C12B5F7-6975-8149-8A2B-23A6AB3567AA}">
      <dsp:nvSpPr>
        <dsp:cNvPr id="0" name=""/>
        <dsp:cNvSpPr/>
      </dsp:nvSpPr>
      <dsp:spPr>
        <a:xfrm>
          <a:off x="5456199" y="1172468"/>
          <a:ext cx="793" cy="2915396"/>
        </a:xfrm>
        <a:prstGeom prst="line">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68F088B-2AC6-684B-B3E5-3B60DD417AA3}">
      <dsp:nvSpPr>
        <dsp:cNvPr id="0" name=""/>
        <dsp:cNvSpPr/>
      </dsp:nvSpPr>
      <dsp:spPr>
        <a:xfrm>
          <a:off x="3077544" y="0"/>
          <a:ext cx="4351338" cy="4351338"/>
        </a:xfrm>
        <a:prstGeom prst="quadArrow">
          <a:avLst>
            <a:gd name="adj1" fmla="val 2000"/>
            <a:gd name="adj2" fmla="val 4000"/>
            <a:gd name="adj3" fmla="val 5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72BA47E-41F3-004D-AF77-4EF807D2AE57}">
      <dsp:nvSpPr>
        <dsp:cNvPr id="0" name=""/>
        <dsp:cNvSpPr/>
      </dsp:nvSpPr>
      <dsp:spPr>
        <a:xfrm>
          <a:off x="1542375" y="147388"/>
          <a:ext cx="3564267" cy="174053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ar-SA" sz="2200" kern="1200" dirty="0"/>
            <a:t>وَلَهُنَّ </a:t>
          </a:r>
          <a:r>
            <a:rPr lang="ar-SA" sz="2200" kern="1200" dirty="0" err="1"/>
            <a:t>ٱلرُّبُعُ</a:t>
          </a:r>
          <a:r>
            <a:rPr lang="ar-SA" sz="2200" kern="1200" dirty="0"/>
            <a:t> مِمَّا تَرَكْتُمْ إِن لَّمْ يَكُن لَّكُمْ وَلَدٌ </a:t>
          </a:r>
          <a:r>
            <a:rPr lang="ar-SA" sz="2200" kern="1200" dirty="0" err="1"/>
            <a:t>ۚ</a:t>
          </a:r>
          <a:r>
            <a:rPr lang="ar-SA" sz="2200" kern="1200" dirty="0"/>
            <a:t> فَإِن كَانَ لَكُمْ وَلَدٌ فَلَهُنَّ </a:t>
          </a:r>
          <a:r>
            <a:rPr lang="ar-SA" sz="2200" kern="1200" dirty="0" err="1"/>
            <a:t>ٱلثُّمُنُ</a:t>
          </a:r>
          <a:r>
            <a:rPr lang="ar-SA" sz="2200" kern="1200" dirty="0"/>
            <a:t> مِمَّا تَرَكْتُم </a:t>
          </a:r>
          <a:r>
            <a:rPr lang="ar-SA" sz="2200" kern="1200" dirty="0" err="1"/>
            <a:t>ۚ</a:t>
          </a:r>
          <a:r>
            <a:rPr lang="ar-SA" sz="2200" kern="1200" dirty="0"/>
            <a:t> </a:t>
          </a:r>
          <a:r>
            <a:rPr lang="ar-SA" sz="2200" kern="1200" dirty="0" err="1"/>
            <a:t>مِّنۢ</a:t>
          </a:r>
          <a:r>
            <a:rPr lang="ar-SA" sz="2200" kern="1200" dirty="0"/>
            <a:t> بَعْدِ وَصِيَّةٍ تُوصُونَ </a:t>
          </a:r>
          <a:r>
            <a:rPr lang="ar-SA" sz="2200" kern="1200" dirty="0" err="1"/>
            <a:t>بِهَآ</a:t>
          </a:r>
          <a:r>
            <a:rPr lang="ar-SA" sz="2200" kern="1200" dirty="0"/>
            <a:t> أَوْ دَيْنٍ </a:t>
          </a:r>
          <a:r>
            <a:rPr lang="ar-SA" sz="2200" kern="1200" dirty="0" err="1"/>
            <a:t>ۗ</a:t>
          </a:r>
          <a:endParaRPr lang="en-GB" sz="2200" kern="1200" dirty="0"/>
        </a:p>
      </dsp:txBody>
      <dsp:txXfrm>
        <a:off x="1627341" y="232354"/>
        <a:ext cx="3394335" cy="1570603"/>
      </dsp:txXfrm>
    </dsp:sp>
    <dsp:sp modelId="{B21733C8-FCFB-9C47-9888-8EBB684B9553}">
      <dsp:nvSpPr>
        <dsp:cNvPr id="0" name=""/>
        <dsp:cNvSpPr/>
      </dsp:nvSpPr>
      <dsp:spPr>
        <a:xfrm>
          <a:off x="5173096" y="113500"/>
          <a:ext cx="3582613" cy="174053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ar-SA" sz="2100" kern="1200" dirty="0"/>
            <a:t>{وَلَكُمْ نِصْفُ مَا تَرَكَ أَزْوَٰجُكُمْ إِن لَّمْ يَكُن لَّهُنَّ وَلَدٌ </a:t>
          </a:r>
          <a:r>
            <a:rPr lang="ar-SA" sz="2100" kern="1200" dirty="0" err="1"/>
            <a:t>ۚ</a:t>
          </a:r>
          <a:r>
            <a:rPr lang="ar-SA" sz="2100" kern="1200" dirty="0"/>
            <a:t> فَإِن كَانَ لَهُنَّ وَلَدٌ فَلَكُمُ </a:t>
          </a:r>
          <a:r>
            <a:rPr lang="ar-SA" sz="2100" kern="1200" dirty="0" err="1"/>
            <a:t>ٱلرُّبُعُ</a:t>
          </a:r>
          <a:r>
            <a:rPr lang="ar-SA" sz="2100" kern="1200" dirty="0"/>
            <a:t> مِمَّا تَرَكْنَ </a:t>
          </a:r>
          <a:r>
            <a:rPr lang="ar-SA" sz="2100" kern="1200" dirty="0" err="1"/>
            <a:t>ۚ</a:t>
          </a:r>
          <a:r>
            <a:rPr lang="ar-SA" sz="2100" kern="1200" dirty="0"/>
            <a:t> </a:t>
          </a:r>
          <a:r>
            <a:rPr lang="ar-SA" sz="2100" kern="1200" dirty="0" err="1"/>
            <a:t>مِنۢ</a:t>
          </a:r>
          <a:r>
            <a:rPr lang="ar-SA" sz="2100" kern="1200" dirty="0"/>
            <a:t> بَعْدِ وَصِيَّةٍ يُوصِينَ </a:t>
          </a:r>
          <a:r>
            <a:rPr lang="ar-SA" sz="2100" kern="1200" dirty="0" err="1"/>
            <a:t>بِهَآ</a:t>
          </a:r>
          <a:r>
            <a:rPr lang="ar-SA" sz="2100" kern="1200" dirty="0"/>
            <a:t> أَوْ دَيْنٍ </a:t>
          </a:r>
          <a:r>
            <a:rPr lang="ar-SA" sz="2100" kern="1200" dirty="0" err="1"/>
            <a:t>ۚ</a:t>
          </a:r>
          <a:endParaRPr lang="en-GB" sz="2100" kern="1200" dirty="0"/>
        </a:p>
      </dsp:txBody>
      <dsp:txXfrm>
        <a:off x="5258062" y="198466"/>
        <a:ext cx="3412681" cy="1570603"/>
      </dsp:txXfrm>
    </dsp:sp>
    <dsp:sp modelId="{9B99052D-6DDA-A048-AFC2-B979A52C2C27}">
      <dsp:nvSpPr>
        <dsp:cNvPr id="0" name=""/>
        <dsp:cNvSpPr/>
      </dsp:nvSpPr>
      <dsp:spPr>
        <a:xfrm>
          <a:off x="3360381" y="2327965"/>
          <a:ext cx="1740535" cy="174053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ar-SA" sz="2100" kern="1200" dirty="0"/>
            <a:t>(النساء: 12).</a:t>
          </a:r>
          <a:endParaRPr lang="en-GB" sz="2100" kern="1200" dirty="0"/>
        </a:p>
      </dsp:txBody>
      <dsp:txXfrm>
        <a:off x="3445347" y="2412931"/>
        <a:ext cx="1570603" cy="1570603"/>
      </dsp:txXfrm>
    </dsp:sp>
    <dsp:sp modelId="{B05DC994-5A1C-E54D-A686-877435C7175A}">
      <dsp:nvSpPr>
        <dsp:cNvPr id="0" name=""/>
        <dsp:cNvSpPr/>
      </dsp:nvSpPr>
      <dsp:spPr>
        <a:xfrm>
          <a:off x="5577814" y="2305408"/>
          <a:ext cx="3269856" cy="174053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ar-SA" sz="2100" kern="1200" dirty="0"/>
            <a:t>وَإِن كَانَ رَجُلٌ يُورَثُ </a:t>
          </a:r>
          <a:r>
            <a:rPr lang="ar-SA" sz="2100" kern="1200" dirty="0" err="1"/>
            <a:t>كَلَـٰلَةً</a:t>
          </a:r>
          <a:r>
            <a:rPr lang="ar-SA" sz="2100" kern="1200" dirty="0"/>
            <a:t> أَوِ </a:t>
          </a:r>
          <a:r>
            <a:rPr lang="ar-SA" sz="2100" kern="1200" dirty="0" err="1"/>
            <a:t>ٱمْرَأَةٌ</a:t>
          </a:r>
          <a:r>
            <a:rPr lang="ar-SA" sz="2100" kern="1200" dirty="0"/>
            <a:t> </a:t>
          </a:r>
          <a:r>
            <a:rPr lang="ar-SA" sz="2100" kern="1200" dirty="0" err="1"/>
            <a:t>وَلَهُۥٓ</a:t>
          </a:r>
          <a:r>
            <a:rPr lang="ar-SA" sz="2100" kern="1200" dirty="0"/>
            <a:t> أَخٌ أَوْ أُخْتٌ فَلِكُلِّ وَٰحِدٍ مِّنْهُمَا </a:t>
          </a:r>
          <a:r>
            <a:rPr lang="ar-SA" sz="2100" kern="1200" dirty="0" err="1"/>
            <a:t>ٱلسُّدُسُ</a:t>
          </a:r>
          <a:r>
            <a:rPr lang="ar-SA" sz="2100" kern="1200" dirty="0"/>
            <a:t> </a:t>
          </a:r>
          <a:r>
            <a:rPr lang="ar-SA" sz="2100" kern="1200" dirty="0" err="1"/>
            <a:t>ۚ</a:t>
          </a:r>
          <a:r>
            <a:rPr lang="ar-SA" sz="2100" kern="1200" dirty="0"/>
            <a:t> فَإِن </a:t>
          </a:r>
          <a:r>
            <a:rPr lang="ar-SA" sz="2100" kern="1200" dirty="0" err="1"/>
            <a:t>كَانُوٓا</a:t>
          </a:r>
          <a:r>
            <a:rPr lang="ar-SA" sz="2100" kern="1200" dirty="0"/>
            <a:t>۟ أَكْثَرَ مِن ذَٰلِكَ فَهُمْ </a:t>
          </a:r>
          <a:r>
            <a:rPr lang="ar-SA" sz="2100" kern="1200" dirty="0" err="1"/>
            <a:t>شُرَكَآءُ</a:t>
          </a:r>
          <a:r>
            <a:rPr lang="ar-SA" sz="2100" kern="1200" dirty="0"/>
            <a:t> </a:t>
          </a:r>
          <a:r>
            <a:rPr lang="ar-SA" sz="2100" kern="1200" dirty="0" err="1"/>
            <a:t>فِى</a:t>
          </a:r>
          <a:r>
            <a:rPr lang="ar-SA" sz="2100" kern="1200" dirty="0"/>
            <a:t> </a:t>
          </a:r>
          <a:r>
            <a:rPr lang="ar-SA" sz="2100" kern="1200" dirty="0" err="1"/>
            <a:t>ٱلثُّلُثِ</a:t>
          </a:r>
          <a:r>
            <a:rPr lang="ar-SA" sz="2100" kern="1200" dirty="0"/>
            <a:t> </a:t>
          </a:r>
          <a:r>
            <a:rPr lang="ar-SA" sz="2100" kern="1200" dirty="0" err="1"/>
            <a:t>ۚ</a:t>
          </a:r>
          <a:r>
            <a:rPr lang="ar-SA" sz="2100" kern="1200" dirty="0"/>
            <a:t> }</a:t>
          </a:r>
          <a:endParaRPr lang="en-GB" sz="2100" kern="1200" dirty="0"/>
        </a:p>
      </dsp:txBody>
      <dsp:txXfrm>
        <a:off x="5662780" y="2390374"/>
        <a:ext cx="3099924" cy="1570603"/>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E028487-EBF5-754E-B228-5A324FD99D93}">
      <dsp:nvSpPr>
        <dsp:cNvPr id="0" name=""/>
        <dsp:cNvSpPr/>
      </dsp:nvSpPr>
      <dsp:spPr>
        <a:xfrm rot="16200000">
          <a:off x="1541065" y="-1541065"/>
          <a:ext cx="2175669" cy="5257800"/>
        </a:xfrm>
        <a:prstGeom prst="round1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0904" tIns="120904" rIns="120904" bIns="120904" numCol="1" spcCol="1270" anchor="ctr" anchorCtr="0">
          <a:noAutofit/>
        </a:bodyPr>
        <a:lstStyle/>
        <a:p>
          <a:pPr marL="0" lvl="0" indent="0" algn="ctr" defTabSz="755650">
            <a:lnSpc>
              <a:spcPct val="90000"/>
            </a:lnSpc>
            <a:spcBef>
              <a:spcPct val="0"/>
            </a:spcBef>
            <a:spcAft>
              <a:spcPct val="35000"/>
            </a:spcAft>
            <a:buNone/>
          </a:pPr>
          <a:r>
            <a:rPr lang="ar-SA" sz="1700" kern="1200" dirty="0"/>
            <a:t>"</a:t>
          </a:r>
          <a:r>
            <a:rPr lang="ar-SA" sz="2000" kern="1200" dirty="0"/>
            <a:t>جَاءَتِ الْجَدَّةُ أُمُّ الأُمِّ أَوْ أُمُّ الأَبِ إِلَى أَبِي بَكْرٍ، فَقَالَتْ: إِنَّ ابْنَ ابْنِي أَوِ ابْنَ بِنْتِي مَاتَ، وَقَدْ أُخْبِرْتُ أَنَّ لِي فِي كِتَابِ اللَّهِ حَقًّا.‏ فَقَالَ أَبُو بَكْرٍ: مَا أَجِدُ لَكِ فِي الْكِتَابِ مِنْ حَقٍّ، وَمَا سَمِعْتُ رَسُولَ اللَّهِ صلى الله عليه وسلم قَضَى لَكِ بِشَيْءٍ وَسَأَسْأَلُ النَّاسَ</a:t>
          </a:r>
          <a:r>
            <a:rPr lang="ar-SA" sz="1700" kern="1200" dirty="0"/>
            <a:t>‏</a:t>
          </a:r>
          <a:endParaRPr lang="en-GB" sz="1700" kern="1200" dirty="0"/>
        </a:p>
      </dsp:txBody>
      <dsp:txXfrm rot="5400000">
        <a:off x="0" y="0"/>
        <a:ext cx="5257800" cy="1631751"/>
      </dsp:txXfrm>
    </dsp:sp>
    <dsp:sp modelId="{780B811D-AF37-CB44-80DD-E304BDDE5FBF}">
      <dsp:nvSpPr>
        <dsp:cNvPr id="0" name=""/>
        <dsp:cNvSpPr/>
      </dsp:nvSpPr>
      <dsp:spPr>
        <a:xfrm>
          <a:off x="5257800" y="0"/>
          <a:ext cx="5257800" cy="2175669"/>
        </a:xfrm>
        <a:prstGeom prst="round1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marL="0" lvl="0" indent="0" algn="ctr" defTabSz="1066800">
            <a:lnSpc>
              <a:spcPct val="90000"/>
            </a:lnSpc>
            <a:spcBef>
              <a:spcPct val="0"/>
            </a:spcBef>
            <a:spcAft>
              <a:spcPct val="35000"/>
            </a:spcAft>
            <a:buNone/>
          </a:pPr>
          <a:r>
            <a:rPr lang="ar-SA" sz="2400" kern="1200" dirty="0"/>
            <a:t>ومن السنة إرث الجدة أم الأم بشهادة المغيرة وابن سلمة، وأم الأب باجتهاد عمر وهو من إجماع الصحابة</a:t>
          </a:r>
          <a:endParaRPr lang="en-GB" sz="2400" kern="1200" dirty="0"/>
        </a:p>
      </dsp:txBody>
      <dsp:txXfrm>
        <a:off x="5257800" y="0"/>
        <a:ext cx="5257800" cy="1631751"/>
      </dsp:txXfrm>
    </dsp:sp>
    <dsp:sp modelId="{B6241057-2AF3-6F4A-AEFB-7E434AFFA0C7}">
      <dsp:nvSpPr>
        <dsp:cNvPr id="0" name=""/>
        <dsp:cNvSpPr/>
      </dsp:nvSpPr>
      <dsp:spPr>
        <a:xfrm rot="10800000">
          <a:off x="0" y="2175669"/>
          <a:ext cx="5257800" cy="2175669"/>
        </a:xfrm>
        <a:prstGeom prst="round1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marL="0" lvl="0" indent="0" algn="ctr" defTabSz="1066800">
            <a:lnSpc>
              <a:spcPct val="90000"/>
            </a:lnSpc>
            <a:spcBef>
              <a:spcPct val="0"/>
            </a:spcBef>
            <a:spcAft>
              <a:spcPct val="35000"/>
            </a:spcAft>
            <a:buNone/>
          </a:pPr>
          <a:r>
            <a:rPr lang="ar-SA" sz="2400" kern="1200" dirty="0"/>
            <a:t>(أَلْحِقُوا الْفَرَائِضَ بِأَهْلِهَا فَمَا بَقِيَ فَهُوَ لأَوْلَى رَجُلٍ ذَكَر)</a:t>
          </a:r>
          <a:endParaRPr lang="en-DE" sz="2400" kern="1200" dirty="0"/>
        </a:p>
      </dsp:txBody>
      <dsp:txXfrm rot="10800000">
        <a:off x="0" y="2719586"/>
        <a:ext cx="5257800" cy="1631751"/>
      </dsp:txXfrm>
    </dsp:sp>
    <dsp:sp modelId="{D47B3F9F-8A2F-8F4E-AE37-22619E0BC1D8}">
      <dsp:nvSpPr>
        <dsp:cNvPr id="0" name=""/>
        <dsp:cNvSpPr/>
      </dsp:nvSpPr>
      <dsp:spPr>
        <a:xfrm rot="5400000">
          <a:off x="6798865" y="634603"/>
          <a:ext cx="2175669" cy="5257800"/>
        </a:xfrm>
        <a:prstGeom prst="round1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marL="0" lvl="0" indent="0" algn="ctr" defTabSz="889000">
            <a:lnSpc>
              <a:spcPct val="90000"/>
            </a:lnSpc>
            <a:spcBef>
              <a:spcPct val="0"/>
            </a:spcBef>
            <a:spcAft>
              <a:spcPct val="35000"/>
            </a:spcAft>
            <a:buNone/>
          </a:pPr>
          <a:r>
            <a:rPr lang="ar-SA" sz="2000" kern="1200" dirty="0"/>
            <a:t>قَالَ: فَسَأَلَ، فَشَهِدَ الْمُغِيرَةُ بْنُ شُعْبَةَ أَنَّ رَسُولَ اللَّهِ صلى الله عليه وسلم أَعْطَاهَا السُّدُسَ‏.‏ قَالَ: وَمَنْ سَمِعَ ذَلِكَ مَعَكَ؟ قَالَ: مُحَمَّدُ بْنُ مَسْلَمَةَ.‏ قَالَ: فَأَعْطَاهَا السُّدُسَ. ثُمَّ جَاءَتِ الْجَدَّةُ الأُخْرَى الَّتِي تُخَالِفُهَا إِلَى عُمَرَ‏.‏ قَالَ سُفْيَانُ: وَزَادَنِي فِيهِ مَعْمَرٌ عَنِ الزُّهْرِيِّ، وَلَمْ أَحْفَظْهُ عَنِ الزُّهْرِيِّ، وَلَكِنْ حَفِظْتُهُ مِنْ مَعْمَرٍ أَنَّ عُمَرَ قَالَ: إِنِ اجْتَمَعْتُمَا فَهُوَ لَكُمَا، </a:t>
          </a:r>
          <a:r>
            <a:rPr lang="ar-SA" sz="2000" kern="1200" dirty="0" err="1"/>
            <a:t>وَأَيَّتُكُمَا</a:t>
          </a:r>
          <a:r>
            <a:rPr lang="ar-SA" sz="2000" kern="1200" dirty="0"/>
            <a:t> انْفَرَدَتْ بِهِ </a:t>
          </a:r>
          <a:r>
            <a:rPr lang="ar-SA" sz="1700" kern="1200" dirty="0"/>
            <a:t>فَهُوَ لَهَ</a:t>
          </a:r>
          <a:endParaRPr lang="en-GB" sz="1700" kern="1200" dirty="0"/>
        </a:p>
      </dsp:txBody>
      <dsp:txXfrm rot="-5400000">
        <a:off x="5257800" y="2719586"/>
        <a:ext cx="5257800" cy="1631751"/>
      </dsp:txXfrm>
    </dsp:sp>
    <dsp:sp modelId="{9A0B7A4B-BCE9-A340-87FD-8392066B0659}">
      <dsp:nvSpPr>
        <dsp:cNvPr id="0" name=""/>
        <dsp:cNvSpPr/>
      </dsp:nvSpPr>
      <dsp:spPr>
        <a:xfrm>
          <a:off x="3680460" y="1631751"/>
          <a:ext cx="3154680" cy="1087834"/>
        </a:xfrm>
        <a:prstGeom prst="roundRect">
          <a:avLst/>
        </a:prstGeom>
        <a:solidFill>
          <a:schemeClr val="accent1">
            <a:tint val="6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71450" tIns="171450" rIns="171450" bIns="171450" numCol="1" spcCol="1270" anchor="ctr" anchorCtr="0">
          <a:noAutofit/>
        </a:bodyPr>
        <a:lstStyle/>
        <a:p>
          <a:pPr marL="0" lvl="0" indent="0" algn="ctr" defTabSz="2000250">
            <a:lnSpc>
              <a:spcPct val="90000"/>
            </a:lnSpc>
            <a:spcBef>
              <a:spcPct val="0"/>
            </a:spcBef>
            <a:spcAft>
              <a:spcPct val="35000"/>
            </a:spcAft>
            <a:buNone/>
          </a:pPr>
          <a:r>
            <a:rPr lang="ar-SA" sz="4500" kern="1200" dirty="0"/>
            <a:t>من السنة </a:t>
          </a:r>
          <a:endParaRPr lang="en-GB" sz="4500" kern="1200" dirty="0"/>
        </a:p>
      </dsp:txBody>
      <dsp:txXfrm>
        <a:off x="3733564" y="1684855"/>
        <a:ext cx="3048472" cy="981626"/>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7C873D4-DB6D-204B-83A8-61A2395A0EB9}">
      <dsp:nvSpPr>
        <dsp:cNvPr id="0" name=""/>
        <dsp:cNvSpPr/>
      </dsp:nvSpPr>
      <dsp:spPr>
        <a:xfrm>
          <a:off x="0" y="72549"/>
          <a:ext cx="10515600" cy="4206240"/>
        </a:xfrm>
        <a:prstGeom prst="leftRightRibb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C6B0E26-C6C2-8A49-B58B-69C84B883E37}">
      <dsp:nvSpPr>
        <dsp:cNvPr id="0" name=""/>
        <dsp:cNvSpPr/>
      </dsp:nvSpPr>
      <dsp:spPr>
        <a:xfrm>
          <a:off x="1261872" y="808640"/>
          <a:ext cx="3470148" cy="2061057"/>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209804" rIns="0" bIns="224790" numCol="1" spcCol="1270" anchor="ctr" anchorCtr="0">
          <a:noAutofit/>
        </a:bodyPr>
        <a:lstStyle/>
        <a:p>
          <a:pPr marL="0" lvl="0" indent="0" algn="ctr" defTabSz="2622550">
            <a:lnSpc>
              <a:spcPct val="90000"/>
            </a:lnSpc>
            <a:spcBef>
              <a:spcPct val="0"/>
            </a:spcBef>
            <a:spcAft>
              <a:spcPct val="35000"/>
            </a:spcAft>
            <a:buNone/>
          </a:pPr>
          <a:r>
            <a:rPr lang="ar-SA" sz="5900" kern="1200" dirty="0"/>
            <a:t>ثانياً: </a:t>
          </a:r>
          <a:r>
            <a:rPr lang="ar-SA" sz="5900" b="1" kern="1200" dirty="0"/>
            <a:t>العصبات النسبية</a:t>
          </a:r>
          <a:endParaRPr lang="en-GB" sz="5900" kern="1200" dirty="0"/>
        </a:p>
      </dsp:txBody>
      <dsp:txXfrm>
        <a:off x="1261872" y="808640"/>
        <a:ext cx="3470148" cy="2061057"/>
      </dsp:txXfrm>
    </dsp:sp>
    <dsp:sp modelId="{6397E569-8F86-0F4D-8B4A-0F919552EFE8}">
      <dsp:nvSpPr>
        <dsp:cNvPr id="0" name=""/>
        <dsp:cNvSpPr/>
      </dsp:nvSpPr>
      <dsp:spPr>
        <a:xfrm>
          <a:off x="5257800" y="1481639"/>
          <a:ext cx="4101084" cy="2061057"/>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209804" rIns="0" bIns="224790" numCol="1" spcCol="1270" anchor="ctr" anchorCtr="0">
          <a:noAutofit/>
        </a:bodyPr>
        <a:lstStyle/>
        <a:p>
          <a:pPr marL="0" lvl="0" indent="0" algn="ctr" defTabSz="2622550">
            <a:lnSpc>
              <a:spcPct val="90000"/>
            </a:lnSpc>
            <a:spcBef>
              <a:spcPct val="0"/>
            </a:spcBef>
            <a:spcAft>
              <a:spcPct val="35000"/>
            </a:spcAft>
            <a:buNone/>
          </a:pPr>
          <a:r>
            <a:rPr lang="ar-SA" sz="5900" kern="1200" dirty="0"/>
            <a:t>أولاً-</a:t>
          </a:r>
          <a:r>
            <a:rPr lang="ar-SA" sz="5900" b="1" kern="1200" dirty="0"/>
            <a:t>أصحاب الفروض</a:t>
          </a:r>
          <a:endParaRPr lang="en-GB" sz="5900" kern="1200" dirty="0"/>
        </a:p>
      </dsp:txBody>
      <dsp:txXfrm>
        <a:off x="5257800" y="1481639"/>
        <a:ext cx="4101084" cy="2061057"/>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EAC4ADB-E9D4-8743-B68D-EE5DF87969A4}">
      <dsp:nvSpPr>
        <dsp:cNvPr id="0" name=""/>
        <dsp:cNvSpPr/>
      </dsp:nvSpPr>
      <dsp:spPr>
        <a:xfrm>
          <a:off x="8331815" y="3052928"/>
          <a:ext cx="91440" cy="568754"/>
        </a:xfrm>
        <a:custGeom>
          <a:avLst/>
          <a:gdLst/>
          <a:ahLst/>
          <a:cxnLst/>
          <a:rect l="0" t="0" r="0" b="0"/>
          <a:pathLst>
            <a:path>
              <a:moveTo>
                <a:pt x="45720" y="0"/>
              </a:moveTo>
              <a:lnTo>
                <a:pt x="45720" y="568754"/>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0DBF55A-46CE-1E43-A8BC-18CD04DC4267}">
      <dsp:nvSpPr>
        <dsp:cNvPr id="0" name=""/>
        <dsp:cNvSpPr/>
      </dsp:nvSpPr>
      <dsp:spPr>
        <a:xfrm>
          <a:off x="6584900" y="1242367"/>
          <a:ext cx="1792634" cy="568754"/>
        </a:xfrm>
        <a:custGeom>
          <a:avLst/>
          <a:gdLst/>
          <a:ahLst/>
          <a:cxnLst/>
          <a:rect l="0" t="0" r="0" b="0"/>
          <a:pathLst>
            <a:path>
              <a:moveTo>
                <a:pt x="0" y="0"/>
              </a:moveTo>
              <a:lnTo>
                <a:pt x="0" y="387589"/>
              </a:lnTo>
              <a:lnTo>
                <a:pt x="1792634" y="387589"/>
              </a:lnTo>
              <a:lnTo>
                <a:pt x="1792634" y="568754"/>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F8A957E-A43A-A742-9664-59585187BC23}">
      <dsp:nvSpPr>
        <dsp:cNvPr id="0" name=""/>
        <dsp:cNvSpPr/>
      </dsp:nvSpPr>
      <dsp:spPr>
        <a:xfrm>
          <a:off x="4792265" y="3052928"/>
          <a:ext cx="1195089" cy="568754"/>
        </a:xfrm>
        <a:custGeom>
          <a:avLst/>
          <a:gdLst/>
          <a:ahLst/>
          <a:cxnLst/>
          <a:rect l="0" t="0" r="0" b="0"/>
          <a:pathLst>
            <a:path>
              <a:moveTo>
                <a:pt x="0" y="0"/>
              </a:moveTo>
              <a:lnTo>
                <a:pt x="0" y="387589"/>
              </a:lnTo>
              <a:lnTo>
                <a:pt x="1195089" y="387589"/>
              </a:lnTo>
              <a:lnTo>
                <a:pt x="1195089" y="568754"/>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608F60D-A928-3248-A00F-13BC40BE4993}">
      <dsp:nvSpPr>
        <dsp:cNvPr id="0" name=""/>
        <dsp:cNvSpPr/>
      </dsp:nvSpPr>
      <dsp:spPr>
        <a:xfrm>
          <a:off x="3597175" y="3052928"/>
          <a:ext cx="1195089" cy="568754"/>
        </a:xfrm>
        <a:custGeom>
          <a:avLst/>
          <a:gdLst/>
          <a:ahLst/>
          <a:cxnLst/>
          <a:rect l="0" t="0" r="0" b="0"/>
          <a:pathLst>
            <a:path>
              <a:moveTo>
                <a:pt x="1195089" y="0"/>
              </a:moveTo>
              <a:lnTo>
                <a:pt x="1195089" y="387589"/>
              </a:lnTo>
              <a:lnTo>
                <a:pt x="0" y="387589"/>
              </a:lnTo>
              <a:lnTo>
                <a:pt x="0" y="568754"/>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97571AB-4990-334F-95FA-4A69402AB324}">
      <dsp:nvSpPr>
        <dsp:cNvPr id="0" name=""/>
        <dsp:cNvSpPr/>
      </dsp:nvSpPr>
      <dsp:spPr>
        <a:xfrm>
          <a:off x="4792265" y="1242367"/>
          <a:ext cx="1792634" cy="568754"/>
        </a:xfrm>
        <a:custGeom>
          <a:avLst/>
          <a:gdLst/>
          <a:ahLst/>
          <a:cxnLst/>
          <a:rect l="0" t="0" r="0" b="0"/>
          <a:pathLst>
            <a:path>
              <a:moveTo>
                <a:pt x="1792634" y="0"/>
              </a:moveTo>
              <a:lnTo>
                <a:pt x="1792634" y="387589"/>
              </a:lnTo>
              <a:lnTo>
                <a:pt x="0" y="387589"/>
              </a:lnTo>
              <a:lnTo>
                <a:pt x="0" y="568754"/>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5599AF9-5B79-284D-BCFB-F8DAD99741BA}">
      <dsp:nvSpPr>
        <dsp:cNvPr id="0" name=""/>
        <dsp:cNvSpPr/>
      </dsp:nvSpPr>
      <dsp:spPr>
        <a:xfrm>
          <a:off x="4185934" y="560"/>
          <a:ext cx="4797931" cy="124180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8AAB18C-D090-654C-9320-757A014CFD3C}">
      <dsp:nvSpPr>
        <dsp:cNvPr id="0" name=""/>
        <dsp:cNvSpPr/>
      </dsp:nvSpPr>
      <dsp:spPr>
        <a:xfrm>
          <a:off x="4403223" y="206985"/>
          <a:ext cx="4797931" cy="1241806"/>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ar-SA" sz="2400" kern="1200" dirty="0"/>
            <a:t>ذوي المتوفى بالقرابة النسبية أو السببية، وخصهم الشرع بسهام مقدرة من الميراث، وهم اثنا عشر شخصاً؛ ثمانية نساء وأربع رجال</a:t>
          </a:r>
          <a:endParaRPr lang="en-GB" sz="2400" kern="1200" dirty="0"/>
        </a:p>
      </dsp:txBody>
      <dsp:txXfrm>
        <a:off x="4439594" y="243356"/>
        <a:ext cx="4725189" cy="1169064"/>
      </dsp:txXfrm>
    </dsp:sp>
    <dsp:sp modelId="{A125D1BB-B0E9-414A-9CD5-4002693FD572}">
      <dsp:nvSpPr>
        <dsp:cNvPr id="0" name=""/>
        <dsp:cNvSpPr/>
      </dsp:nvSpPr>
      <dsp:spPr>
        <a:xfrm>
          <a:off x="3814464" y="1811121"/>
          <a:ext cx="1955601" cy="124180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A8D1979-87EC-C042-92C0-59D37E588DB4}">
      <dsp:nvSpPr>
        <dsp:cNvPr id="0" name=""/>
        <dsp:cNvSpPr/>
      </dsp:nvSpPr>
      <dsp:spPr>
        <a:xfrm>
          <a:off x="4031753" y="2017546"/>
          <a:ext cx="1955601" cy="1241806"/>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marL="0" lvl="0" indent="0" algn="ctr" defTabSz="1066800" rtl="1">
            <a:lnSpc>
              <a:spcPct val="90000"/>
            </a:lnSpc>
            <a:spcBef>
              <a:spcPct val="0"/>
            </a:spcBef>
            <a:spcAft>
              <a:spcPct val="35000"/>
            </a:spcAft>
            <a:buNone/>
          </a:pPr>
          <a:r>
            <a:rPr lang="ar-SA" sz="2400" kern="1200" dirty="0"/>
            <a:t>النساء</a:t>
          </a:r>
          <a:endParaRPr lang="en-GB" sz="2400" kern="1200" dirty="0"/>
        </a:p>
      </dsp:txBody>
      <dsp:txXfrm>
        <a:off x="4068124" y="2053917"/>
        <a:ext cx="1882859" cy="1169064"/>
      </dsp:txXfrm>
    </dsp:sp>
    <dsp:sp modelId="{35F79CB1-69DF-794B-B6C3-5562AB049C8D}">
      <dsp:nvSpPr>
        <dsp:cNvPr id="0" name=""/>
        <dsp:cNvSpPr/>
      </dsp:nvSpPr>
      <dsp:spPr>
        <a:xfrm>
          <a:off x="2619375" y="3621682"/>
          <a:ext cx="1955601" cy="124180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0904379-1928-154E-8901-DB72960F284D}">
      <dsp:nvSpPr>
        <dsp:cNvPr id="0" name=""/>
        <dsp:cNvSpPr/>
      </dsp:nvSpPr>
      <dsp:spPr>
        <a:xfrm>
          <a:off x="2836664" y="3828107"/>
          <a:ext cx="1955601" cy="1241806"/>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ar-SA" sz="2400" kern="1200" dirty="0"/>
            <a:t>الأم، الأخت الشقيقة، الأخت لأب أو أم، الجدة.</a:t>
          </a:r>
          <a:endParaRPr lang="en-GB" sz="2400" kern="1200" dirty="0"/>
        </a:p>
      </dsp:txBody>
      <dsp:txXfrm>
        <a:off x="2873035" y="3864478"/>
        <a:ext cx="1882859" cy="1169064"/>
      </dsp:txXfrm>
    </dsp:sp>
    <dsp:sp modelId="{51710049-A8BA-1146-9B0F-662666CF2E2C}">
      <dsp:nvSpPr>
        <dsp:cNvPr id="0" name=""/>
        <dsp:cNvSpPr/>
      </dsp:nvSpPr>
      <dsp:spPr>
        <a:xfrm>
          <a:off x="5009554" y="3621682"/>
          <a:ext cx="1955601" cy="124180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206EADE-3E8D-EB48-B950-E427F0F6553F}">
      <dsp:nvSpPr>
        <dsp:cNvPr id="0" name=""/>
        <dsp:cNvSpPr/>
      </dsp:nvSpPr>
      <dsp:spPr>
        <a:xfrm>
          <a:off x="5226843" y="3828107"/>
          <a:ext cx="1955601" cy="1241806"/>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ar-SA" sz="2400" kern="1200" dirty="0"/>
            <a:t>الزوجة، البنت، بنت البنت أو بنت الابن</a:t>
          </a:r>
          <a:endParaRPr lang="en-GB" sz="2400" kern="1200" dirty="0"/>
        </a:p>
      </dsp:txBody>
      <dsp:txXfrm>
        <a:off x="5263214" y="3864478"/>
        <a:ext cx="1882859" cy="1169064"/>
      </dsp:txXfrm>
    </dsp:sp>
    <dsp:sp modelId="{98F2EC32-E350-5440-B5BE-612E8AF6606C}">
      <dsp:nvSpPr>
        <dsp:cNvPr id="0" name=""/>
        <dsp:cNvSpPr/>
      </dsp:nvSpPr>
      <dsp:spPr>
        <a:xfrm>
          <a:off x="7399734" y="1811121"/>
          <a:ext cx="1955601" cy="124180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BE9F3ED-36ED-FF43-8E38-320CD0FE4985}">
      <dsp:nvSpPr>
        <dsp:cNvPr id="0" name=""/>
        <dsp:cNvSpPr/>
      </dsp:nvSpPr>
      <dsp:spPr>
        <a:xfrm>
          <a:off x="7617023" y="2017546"/>
          <a:ext cx="1955601" cy="1241806"/>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marL="0" lvl="0" indent="0" algn="ctr" defTabSz="1066800" rtl="1">
            <a:lnSpc>
              <a:spcPct val="90000"/>
            </a:lnSpc>
            <a:spcBef>
              <a:spcPct val="0"/>
            </a:spcBef>
            <a:spcAft>
              <a:spcPct val="35000"/>
            </a:spcAft>
            <a:buNone/>
          </a:pPr>
          <a:r>
            <a:rPr lang="ar-SA" sz="2400" kern="1200" dirty="0"/>
            <a:t>الرجال</a:t>
          </a:r>
          <a:endParaRPr lang="en-GB" sz="2400" kern="1200" dirty="0"/>
        </a:p>
      </dsp:txBody>
      <dsp:txXfrm>
        <a:off x="7653394" y="2053917"/>
        <a:ext cx="1882859" cy="1169064"/>
      </dsp:txXfrm>
    </dsp:sp>
    <dsp:sp modelId="{30FBE4F8-74F7-6C42-98ED-A95D2063F4FF}">
      <dsp:nvSpPr>
        <dsp:cNvPr id="0" name=""/>
        <dsp:cNvSpPr/>
      </dsp:nvSpPr>
      <dsp:spPr>
        <a:xfrm>
          <a:off x="7399734" y="3621682"/>
          <a:ext cx="1955601" cy="124180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EE5EF40-D23E-1742-909B-FF7928739C40}">
      <dsp:nvSpPr>
        <dsp:cNvPr id="0" name=""/>
        <dsp:cNvSpPr/>
      </dsp:nvSpPr>
      <dsp:spPr>
        <a:xfrm>
          <a:off x="7617023" y="3828107"/>
          <a:ext cx="1955601" cy="1241806"/>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ar-SA" sz="2400" kern="1200" dirty="0"/>
            <a:t>الزوج، الأب، الجد، الأخ لأم</a:t>
          </a:r>
          <a:endParaRPr lang="en-GB" sz="2400" kern="1200" dirty="0"/>
        </a:p>
      </dsp:txBody>
      <dsp:txXfrm>
        <a:off x="7653394" y="3864478"/>
        <a:ext cx="1882859" cy="1169064"/>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F923C34-1D59-8643-9B10-862BDB983B1E}">
      <dsp:nvSpPr>
        <dsp:cNvPr id="0" name=""/>
        <dsp:cNvSpPr/>
      </dsp:nvSpPr>
      <dsp:spPr>
        <a:xfrm>
          <a:off x="0" y="72548"/>
          <a:ext cx="10515600" cy="4206240"/>
        </a:xfrm>
        <a:prstGeom prst="rightArrow">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8C7C0E6-CBB0-9A40-BA42-30F90780B452}">
      <dsp:nvSpPr>
        <dsp:cNvPr id="0" name=""/>
        <dsp:cNvSpPr/>
      </dsp:nvSpPr>
      <dsp:spPr>
        <a:xfrm>
          <a:off x="6930129" y="1124109"/>
          <a:ext cx="2533910" cy="21031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243840" rIns="0" bIns="243840" numCol="1" spcCol="1270" anchor="ctr" anchorCtr="0">
          <a:noAutofit/>
        </a:bodyPr>
        <a:lstStyle/>
        <a:p>
          <a:pPr marL="0" lvl="0" indent="0" algn="ctr" defTabSz="1066800">
            <a:lnSpc>
              <a:spcPct val="90000"/>
            </a:lnSpc>
            <a:spcBef>
              <a:spcPct val="0"/>
            </a:spcBef>
            <a:spcAft>
              <a:spcPct val="35000"/>
            </a:spcAft>
            <a:buNone/>
          </a:pPr>
          <a:r>
            <a:rPr lang="ar-SA" sz="2400" kern="1200" dirty="0"/>
            <a:t>كالابن، الأب، الأخ الشقيق أو لأب، والعم الشقيق أو لأب</a:t>
          </a:r>
          <a:endParaRPr lang="en-GB" sz="2400" kern="1200" dirty="0"/>
        </a:p>
      </dsp:txBody>
      <dsp:txXfrm>
        <a:off x="6930129" y="1124109"/>
        <a:ext cx="2533910" cy="2103120"/>
      </dsp:txXfrm>
    </dsp:sp>
    <dsp:sp modelId="{AEF8F863-1B61-704F-85BA-1899A64A985A}">
      <dsp:nvSpPr>
        <dsp:cNvPr id="0" name=""/>
        <dsp:cNvSpPr/>
      </dsp:nvSpPr>
      <dsp:spPr>
        <a:xfrm>
          <a:off x="3889437" y="1124109"/>
          <a:ext cx="2533910" cy="21031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243840" rIns="0" bIns="243840" numCol="1" spcCol="1270" anchor="ctr" anchorCtr="0">
          <a:noAutofit/>
        </a:bodyPr>
        <a:lstStyle/>
        <a:p>
          <a:pPr marL="0" lvl="0" indent="0" algn="ctr" defTabSz="1066800">
            <a:lnSpc>
              <a:spcPct val="90000"/>
            </a:lnSpc>
            <a:spcBef>
              <a:spcPct val="0"/>
            </a:spcBef>
            <a:spcAft>
              <a:spcPct val="35000"/>
            </a:spcAft>
            <a:buNone/>
          </a:pPr>
          <a:r>
            <a:rPr lang="ar-SA" sz="2400" kern="1200" dirty="0"/>
            <a:t>أقارب المتوفى الذكور من جهة الأب، يأخذون الباقي من التركة، وإن لم يكن هناك أصحاب فروض أخذوا التركة كلها</a:t>
          </a:r>
          <a:r>
            <a:rPr lang="en-US" sz="2400" kern="1200" dirty="0"/>
            <a:t>.</a:t>
          </a:r>
          <a:endParaRPr lang="en-GB" sz="2400" kern="1200" dirty="0"/>
        </a:p>
      </dsp:txBody>
      <dsp:txXfrm>
        <a:off x="3889437" y="1124109"/>
        <a:ext cx="2533910" cy="2103120"/>
      </dsp:txXfrm>
    </dsp:sp>
    <dsp:sp modelId="{1EA7ED08-EC10-1B4B-B44B-E6C8BE0F9542}">
      <dsp:nvSpPr>
        <dsp:cNvPr id="0" name=""/>
        <dsp:cNvSpPr/>
      </dsp:nvSpPr>
      <dsp:spPr>
        <a:xfrm>
          <a:off x="848744" y="1124109"/>
          <a:ext cx="2533910" cy="21031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243840" rIns="0" bIns="243840" numCol="1" spcCol="1270" anchor="ctr" anchorCtr="0">
          <a:noAutofit/>
        </a:bodyPr>
        <a:lstStyle/>
        <a:p>
          <a:pPr marL="0" lvl="0" indent="0" algn="ctr" defTabSz="1066800">
            <a:lnSpc>
              <a:spcPct val="90000"/>
            </a:lnSpc>
            <a:spcBef>
              <a:spcPct val="0"/>
            </a:spcBef>
            <a:spcAft>
              <a:spcPct val="35000"/>
            </a:spcAft>
            <a:buNone/>
          </a:pPr>
          <a:r>
            <a:rPr lang="ar-SA" sz="2400" b="1" kern="1200" dirty="0"/>
            <a:t>العصبات النسبية</a:t>
          </a:r>
          <a:endParaRPr lang="en-GB" sz="2400" kern="1200" dirty="0"/>
        </a:p>
      </dsp:txBody>
      <dsp:txXfrm>
        <a:off x="848744" y="1124109"/>
        <a:ext cx="2533910" cy="2103120"/>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6D2832F-E19C-3547-B29F-33A78B45639E}">
      <dsp:nvSpPr>
        <dsp:cNvPr id="0" name=""/>
        <dsp:cNvSpPr/>
      </dsp:nvSpPr>
      <dsp:spPr>
        <a:xfrm>
          <a:off x="5840889" y="1216000"/>
          <a:ext cx="255110" cy="1117624"/>
        </a:xfrm>
        <a:custGeom>
          <a:avLst/>
          <a:gdLst/>
          <a:ahLst/>
          <a:cxnLst/>
          <a:rect l="0" t="0" r="0" b="0"/>
          <a:pathLst>
            <a:path>
              <a:moveTo>
                <a:pt x="255110" y="0"/>
              </a:moveTo>
              <a:lnTo>
                <a:pt x="255110" y="1117624"/>
              </a:lnTo>
              <a:lnTo>
                <a:pt x="0" y="1117624"/>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32E1118-71C1-B544-BB9C-A21EB940CAAD}">
      <dsp:nvSpPr>
        <dsp:cNvPr id="0" name=""/>
        <dsp:cNvSpPr/>
      </dsp:nvSpPr>
      <dsp:spPr>
        <a:xfrm>
          <a:off x="6095999" y="1216000"/>
          <a:ext cx="2939839" cy="2235249"/>
        </a:xfrm>
        <a:custGeom>
          <a:avLst/>
          <a:gdLst/>
          <a:ahLst/>
          <a:cxnLst/>
          <a:rect l="0" t="0" r="0" b="0"/>
          <a:pathLst>
            <a:path>
              <a:moveTo>
                <a:pt x="0" y="0"/>
              </a:moveTo>
              <a:lnTo>
                <a:pt x="0" y="1980139"/>
              </a:lnTo>
              <a:lnTo>
                <a:pt x="2939839" y="1980139"/>
              </a:lnTo>
              <a:lnTo>
                <a:pt x="2939839" y="2235249"/>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E7BDEE4-92ED-6646-AA6C-237EEAE4C9A3}">
      <dsp:nvSpPr>
        <dsp:cNvPr id="0" name=""/>
        <dsp:cNvSpPr/>
      </dsp:nvSpPr>
      <dsp:spPr>
        <a:xfrm>
          <a:off x="6050279" y="1216000"/>
          <a:ext cx="91440" cy="2235249"/>
        </a:xfrm>
        <a:custGeom>
          <a:avLst/>
          <a:gdLst/>
          <a:ahLst/>
          <a:cxnLst/>
          <a:rect l="0" t="0" r="0" b="0"/>
          <a:pathLst>
            <a:path>
              <a:moveTo>
                <a:pt x="45720" y="0"/>
              </a:moveTo>
              <a:lnTo>
                <a:pt x="45720" y="2235249"/>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837CA5C-4B41-A745-A139-9E7BCB9DF9DF}">
      <dsp:nvSpPr>
        <dsp:cNvPr id="0" name=""/>
        <dsp:cNvSpPr/>
      </dsp:nvSpPr>
      <dsp:spPr>
        <a:xfrm>
          <a:off x="3666380" y="1216000"/>
          <a:ext cx="2429619" cy="2236440"/>
        </a:xfrm>
        <a:custGeom>
          <a:avLst/>
          <a:gdLst/>
          <a:ahLst/>
          <a:cxnLst/>
          <a:rect l="0" t="0" r="0" b="0"/>
          <a:pathLst>
            <a:path>
              <a:moveTo>
                <a:pt x="2429619" y="0"/>
              </a:moveTo>
              <a:lnTo>
                <a:pt x="2429619" y="1981330"/>
              </a:lnTo>
              <a:lnTo>
                <a:pt x="0" y="1981330"/>
              </a:lnTo>
              <a:lnTo>
                <a:pt x="0" y="223644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49C6F67-9393-154C-9262-35372A23BF2A}">
      <dsp:nvSpPr>
        <dsp:cNvPr id="0" name=""/>
        <dsp:cNvSpPr/>
      </dsp:nvSpPr>
      <dsp:spPr>
        <a:xfrm>
          <a:off x="4881190" y="1190"/>
          <a:ext cx="2429619" cy="1214809"/>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rtl="1">
            <a:lnSpc>
              <a:spcPct val="90000"/>
            </a:lnSpc>
            <a:spcBef>
              <a:spcPct val="0"/>
            </a:spcBef>
            <a:spcAft>
              <a:spcPct val="35000"/>
            </a:spcAft>
            <a:buNone/>
          </a:pPr>
          <a:r>
            <a:rPr lang="ar-SA" sz="2000" kern="1200" dirty="0"/>
            <a:t>أحوال الأب </a:t>
          </a:r>
          <a:endParaRPr lang="en-GB" sz="2000" kern="1200" dirty="0"/>
        </a:p>
      </dsp:txBody>
      <dsp:txXfrm>
        <a:off x="4881190" y="1190"/>
        <a:ext cx="2429619" cy="1214809"/>
      </dsp:txXfrm>
    </dsp:sp>
    <dsp:sp modelId="{5F4B64B9-F84C-094B-80E7-97703AADB9D4}">
      <dsp:nvSpPr>
        <dsp:cNvPr id="0" name=""/>
        <dsp:cNvSpPr/>
      </dsp:nvSpPr>
      <dsp:spPr>
        <a:xfrm>
          <a:off x="2451571" y="3452440"/>
          <a:ext cx="2429619" cy="1214809"/>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ar-SA" sz="2000" kern="1200" dirty="0"/>
            <a:t>فيرث أولاً السدس ثم يأخذ المتبقي بعد توزيع الفروض بالتعصيب</a:t>
          </a:r>
          <a:endParaRPr lang="en-GB" sz="2000" kern="1200" dirty="0"/>
        </a:p>
      </dsp:txBody>
      <dsp:txXfrm>
        <a:off x="2451571" y="3452440"/>
        <a:ext cx="2429619" cy="1214809"/>
      </dsp:txXfrm>
    </dsp:sp>
    <dsp:sp modelId="{7274E40C-3F48-644A-AC23-7BEAB9A064EB}">
      <dsp:nvSpPr>
        <dsp:cNvPr id="0" name=""/>
        <dsp:cNvSpPr/>
      </dsp:nvSpPr>
      <dsp:spPr>
        <a:xfrm>
          <a:off x="4881190" y="3451249"/>
          <a:ext cx="2429619" cy="1214809"/>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ar-SA" sz="2000" kern="1200" dirty="0"/>
            <a:t>3- أن يرث بطريق الفرض والتعصيب عند وجود فرع وارث أنثى</a:t>
          </a:r>
          <a:endParaRPr lang="en-GB" sz="2000" kern="1200" dirty="0"/>
        </a:p>
      </dsp:txBody>
      <dsp:txXfrm>
        <a:off x="4881190" y="3451249"/>
        <a:ext cx="2429619" cy="1214809"/>
      </dsp:txXfrm>
    </dsp:sp>
    <dsp:sp modelId="{994589CD-5708-7E43-A4C7-30EBC7650230}">
      <dsp:nvSpPr>
        <dsp:cNvPr id="0" name=""/>
        <dsp:cNvSpPr/>
      </dsp:nvSpPr>
      <dsp:spPr>
        <a:xfrm>
          <a:off x="7821029" y="3451249"/>
          <a:ext cx="2429619" cy="1214809"/>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ar-SA" sz="2000" kern="1200" dirty="0"/>
            <a:t>2- يرث بطريق التعصيب عند عدم الفرع الوارث مطلقاً، فيأخذ التركة كلها عند انتهاء أصحاب الفروض مثل الأم</a:t>
          </a:r>
          <a:endParaRPr lang="en-GB" sz="2000" kern="1200" dirty="0"/>
        </a:p>
      </dsp:txBody>
      <dsp:txXfrm>
        <a:off x="7821029" y="3451249"/>
        <a:ext cx="2429619" cy="1214809"/>
      </dsp:txXfrm>
    </dsp:sp>
    <dsp:sp modelId="{60083EC0-5AD3-F943-81DA-2391CF03691F}">
      <dsp:nvSpPr>
        <dsp:cNvPr id="0" name=""/>
        <dsp:cNvSpPr/>
      </dsp:nvSpPr>
      <dsp:spPr>
        <a:xfrm>
          <a:off x="3228709" y="1726220"/>
          <a:ext cx="2612180" cy="1214809"/>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ar-SA" sz="2000" kern="1200" dirty="0"/>
            <a:t>1- يرث بطريق الفرض إذا كلن للمتوفى فرع وارث ذكر ونصيبه السدس</a:t>
          </a:r>
          <a:endParaRPr lang="en-GB" sz="2000" kern="1200" dirty="0"/>
        </a:p>
      </dsp:txBody>
      <dsp:txXfrm>
        <a:off x="3228709" y="1726220"/>
        <a:ext cx="2612180" cy="1214809"/>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C3046BD-11A0-B348-BC17-5BBE3199D19E}">
      <dsp:nvSpPr>
        <dsp:cNvPr id="0" name=""/>
        <dsp:cNvSpPr/>
      </dsp:nvSpPr>
      <dsp:spPr>
        <a:xfrm>
          <a:off x="9767315" y="2968765"/>
          <a:ext cx="108932" cy="492773"/>
        </a:xfrm>
        <a:custGeom>
          <a:avLst/>
          <a:gdLst/>
          <a:ahLst/>
          <a:cxnLst/>
          <a:rect l="0" t="0" r="0" b="0"/>
          <a:pathLst>
            <a:path>
              <a:moveTo>
                <a:pt x="108932" y="0"/>
              </a:moveTo>
              <a:lnTo>
                <a:pt x="108932" y="318061"/>
              </a:lnTo>
              <a:lnTo>
                <a:pt x="0" y="318061"/>
              </a:lnTo>
              <a:lnTo>
                <a:pt x="0" y="492773"/>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CFCA85E-2785-1446-B8F5-D47F43DB4D9D}">
      <dsp:nvSpPr>
        <dsp:cNvPr id="0" name=""/>
        <dsp:cNvSpPr/>
      </dsp:nvSpPr>
      <dsp:spPr>
        <a:xfrm>
          <a:off x="6645537" y="1200858"/>
          <a:ext cx="3230710" cy="570328"/>
        </a:xfrm>
        <a:custGeom>
          <a:avLst/>
          <a:gdLst/>
          <a:ahLst/>
          <a:cxnLst/>
          <a:rect l="0" t="0" r="0" b="0"/>
          <a:pathLst>
            <a:path>
              <a:moveTo>
                <a:pt x="0" y="0"/>
              </a:moveTo>
              <a:lnTo>
                <a:pt x="0" y="395616"/>
              </a:lnTo>
              <a:lnTo>
                <a:pt x="3230710" y="395616"/>
              </a:lnTo>
              <a:lnTo>
                <a:pt x="3230710" y="570328"/>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C53645E-B485-8043-9556-7391958F28EF}">
      <dsp:nvSpPr>
        <dsp:cNvPr id="0" name=""/>
        <dsp:cNvSpPr/>
      </dsp:nvSpPr>
      <dsp:spPr>
        <a:xfrm>
          <a:off x="4097879" y="3173443"/>
          <a:ext cx="2083995" cy="493395"/>
        </a:xfrm>
        <a:custGeom>
          <a:avLst/>
          <a:gdLst/>
          <a:ahLst/>
          <a:cxnLst/>
          <a:rect l="0" t="0" r="0" b="0"/>
          <a:pathLst>
            <a:path>
              <a:moveTo>
                <a:pt x="0" y="0"/>
              </a:moveTo>
              <a:lnTo>
                <a:pt x="0" y="318683"/>
              </a:lnTo>
              <a:lnTo>
                <a:pt x="2083995" y="318683"/>
              </a:lnTo>
              <a:lnTo>
                <a:pt x="2083995" y="493395"/>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29F1E3E-8F2C-0945-9E90-73133C9A4CCD}">
      <dsp:nvSpPr>
        <dsp:cNvPr id="0" name=""/>
        <dsp:cNvSpPr/>
      </dsp:nvSpPr>
      <dsp:spPr>
        <a:xfrm>
          <a:off x="3308438" y="3173443"/>
          <a:ext cx="789441" cy="493395"/>
        </a:xfrm>
        <a:custGeom>
          <a:avLst/>
          <a:gdLst/>
          <a:ahLst/>
          <a:cxnLst/>
          <a:rect l="0" t="0" r="0" b="0"/>
          <a:pathLst>
            <a:path>
              <a:moveTo>
                <a:pt x="789441" y="0"/>
              </a:moveTo>
              <a:lnTo>
                <a:pt x="789441" y="318683"/>
              </a:lnTo>
              <a:lnTo>
                <a:pt x="0" y="318683"/>
              </a:lnTo>
              <a:lnTo>
                <a:pt x="0" y="493395"/>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3343902-5070-494C-AAC0-649744522206}">
      <dsp:nvSpPr>
        <dsp:cNvPr id="0" name=""/>
        <dsp:cNvSpPr/>
      </dsp:nvSpPr>
      <dsp:spPr>
        <a:xfrm>
          <a:off x="4097879" y="1200858"/>
          <a:ext cx="2547657" cy="606879"/>
        </a:xfrm>
        <a:custGeom>
          <a:avLst/>
          <a:gdLst/>
          <a:ahLst/>
          <a:cxnLst/>
          <a:rect l="0" t="0" r="0" b="0"/>
          <a:pathLst>
            <a:path>
              <a:moveTo>
                <a:pt x="2547657" y="0"/>
              </a:moveTo>
              <a:lnTo>
                <a:pt x="2547657" y="432166"/>
              </a:lnTo>
              <a:lnTo>
                <a:pt x="0" y="432166"/>
              </a:lnTo>
              <a:lnTo>
                <a:pt x="0" y="606879"/>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CF7CF22-BA49-D04A-A1D2-3066B5E32F12}">
      <dsp:nvSpPr>
        <dsp:cNvPr id="0" name=""/>
        <dsp:cNvSpPr/>
      </dsp:nvSpPr>
      <dsp:spPr>
        <a:xfrm>
          <a:off x="5702562" y="3280"/>
          <a:ext cx="1885950" cy="119757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1892EF8-A15F-7541-A43D-A06356EAC84E}">
      <dsp:nvSpPr>
        <dsp:cNvPr id="0" name=""/>
        <dsp:cNvSpPr/>
      </dsp:nvSpPr>
      <dsp:spPr>
        <a:xfrm>
          <a:off x="5912112" y="202352"/>
          <a:ext cx="1885950" cy="119757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marL="0" lvl="0" indent="0" algn="ctr" defTabSz="1244600" rtl="1">
            <a:lnSpc>
              <a:spcPct val="90000"/>
            </a:lnSpc>
            <a:spcBef>
              <a:spcPct val="0"/>
            </a:spcBef>
            <a:spcAft>
              <a:spcPct val="35000"/>
            </a:spcAft>
            <a:buNone/>
          </a:pPr>
          <a:r>
            <a:rPr lang="ar-SA" sz="2800" kern="1200" dirty="0"/>
            <a:t>أحوال الأم </a:t>
          </a:r>
          <a:endParaRPr lang="en-GB" sz="2800" kern="1200" dirty="0"/>
        </a:p>
      </dsp:txBody>
      <dsp:txXfrm>
        <a:off x="5947188" y="237428"/>
        <a:ext cx="1815798" cy="1127426"/>
      </dsp:txXfrm>
    </dsp:sp>
    <dsp:sp modelId="{DA92C0DB-C7F6-844F-ACA6-C683AEDE48E4}">
      <dsp:nvSpPr>
        <dsp:cNvPr id="0" name=""/>
        <dsp:cNvSpPr/>
      </dsp:nvSpPr>
      <dsp:spPr>
        <a:xfrm>
          <a:off x="2309301" y="1807737"/>
          <a:ext cx="3577156" cy="136570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6D63D8B-31AC-2B4E-B331-B986C9B1E8B8}">
      <dsp:nvSpPr>
        <dsp:cNvPr id="0" name=""/>
        <dsp:cNvSpPr/>
      </dsp:nvSpPr>
      <dsp:spPr>
        <a:xfrm>
          <a:off x="2518851" y="2006810"/>
          <a:ext cx="3577156" cy="1365706"/>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ar-SA" sz="2400" kern="1200" dirty="0"/>
            <a:t>2- ثلث التركة إذا لم يكن للمتوفى فرع وارث، أو أخوة، أو زوج، أو زوجة، ومعها الأب فقط</a:t>
          </a:r>
          <a:endParaRPr lang="en-GB" sz="2400" kern="1200" dirty="0"/>
        </a:p>
      </dsp:txBody>
      <dsp:txXfrm>
        <a:off x="2558851" y="2046810"/>
        <a:ext cx="3497156" cy="1285706"/>
      </dsp:txXfrm>
    </dsp:sp>
    <dsp:sp modelId="{C4A3153E-7E18-A844-9ACB-249E05B577DF}">
      <dsp:nvSpPr>
        <dsp:cNvPr id="0" name=""/>
        <dsp:cNvSpPr/>
      </dsp:nvSpPr>
      <dsp:spPr>
        <a:xfrm>
          <a:off x="1598937" y="3666839"/>
          <a:ext cx="3419001" cy="119757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8693B87-AED8-6E47-9FA8-38B25304DEF3}">
      <dsp:nvSpPr>
        <dsp:cNvPr id="0" name=""/>
        <dsp:cNvSpPr/>
      </dsp:nvSpPr>
      <dsp:spPr>
        <a:xfrm>
          <a:off x="1808487" y="3865911"/>
          <a:ext cx="3419001" cy="119757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ar-SA" sz="2400" kern="1200" dirty="0"/>
            <a:t>أو الزوجة على نصيبهم المفروض ولا يكون للمتوفى فرع وارث، أو أخوة.</a:t>
          </a:r>
          <a:endParaRPr lang="en-GB" sz="2400" kern="1200" dirty="0"/>
        </a:p>
      </dsp:txBody>
      <dsp:txXfrm>
        <a:off x="1843563" y="3900987"/>
        <a:ext cx="3348849" cy="1127426"/>
      </dsp:txXfrm>
    </dsp:sp>
    <dsp:sp modelId="{F0D834E9-FA65-0048-95DA-5C19BBE76296}">
      <dsp:nvSpPr>
        <dsp:cNvPr id="0" name=""/>
        <dsp:cNvSpPr/>
      </dsp:nvSpPr>
      <dsp:spPr>
        <a:xfrm>
          <a:off x="5003722" y="3666839"/>
          <a:ext cx="2356305" cy="119757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79EB8A3-1B8E-3D4E-A384-25DA3796B35C}">
      <dsp:nvSpPr>
        <dsp:cNvPr id="0" name=""/>
        <dsp:cNvSpPr/>
      </dsp:nvSpPr>
      <dsp:spPr>
        <a:xfrm>
          <a:off x="5213272" y="3865911"/>
          <a:ext cx="2356305" cy="119757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ar-SA" sz="2400" kern="1200" dirty="0"/>
            <a:t>3- الثلث المتبقي من الإرث بعد حصول الزوج</a:t>
          </a:r>
          <a:endParaRPr lang="en-GB" sz="2400" kern="1200" dirty="0"/>
        </a:p>
      </dsp:txBody>
      <dsp:txXfrm>
        <a:off x="5248348" y="3900987"/>
        <a:ext cx="2286153" cy="1127426"/>
      </dsp:txXfrm>
    </dsp:sp>
    <dsp:sp modelId="{062B7365-7BE5-6144-A293-75ECF5F8D02E}">
      <dsp:nvSpPr>
        <dsp:cNvPr id="0" name=""/>
        <dsp:cNvSpPr/>
      </dsp:nvSpPr>
      <dsp:spPr>
        <a:xfrm>
          <a:off x="8933273" y="1771187"/>
          <a:ext cx="1885950" cy="119757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364C8D3-B286-D141-9546-967DEEB46032}">
      <dsp:nvSpPr>
        <dsp:cNvPr id="0" name=""/>
        <dsp:cNvSpPr/>
      </dsp:nvSpPr>
      <dsp:spPr>
        <a:xfrm>
          <a:off x="9142823" y="1970259"/>
          <a:ext cx="1885950" cy="119757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ar-SA" sz="2800" kern="1200" dirty="0"/>
            <a:t>1-السدس إن كان للمتوفى فرع وارث</a:t>
          </a:r>
          <a:endParaRPr lang="en-GB" sz="2800" kern="1200" dirty="0"/>
        </a:p>
      </dsp:txBody>
      <dsp:txXfrm>
        <a:off x="9177899" y="2005335"/>
        <a:ext cx="1815798" cy="1127426"/>
      </dsp:txXfrm>
    </dsp:sp>
    <dsp:sp modelId="{9001063A-0917-0F4D-87C6-0B1099CB5403}">
      <dsp:nvSpPr>
        <dsp:cNvPr id="0" name=""/>
        <dsp:cNvSpPr/>
      </dsp:nvSpPr>
      <dsp:spPr>
        <a:xfrm>
          <a:off x="8824341" y="3461539"/>
          <a:ext cx="1885950" cy="119757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D8A1AEF-3C42-AB4E-9DF1-0C25E1024376}">
      <dsp:nvSpPr>
        <dsp:cNvPr id="0" name=""/>
        <dsp:cNvSpPr/>
      </dsp:nvSpPr>
      <dsp:spPr>
        <a:xfrm>
          <a:off x="9033891" y="3660612"/>
          <a:ext cx="1885950" cy="119757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ar-SA" sz="2800" kern="1200" dirty="0"/>
            <a:t>أو عدة أخوة</a:t>
          </a:r>
          <a:endParaRPr lang="en-GB" sz="2800" kern="1200" dirty="0"/>
        </a:p>
      </dsp:txBody>
      <dsp:txXfrm>
        <a:off x="9068967" y="3695688"/>
        <a:ext cx="1815798" cy="1127426"/>
      </dsp:txXfrm>
    </dsp:sp>
  </dsp:spTree>
</dsp:drawing>
</file>

<file path=ppt/diagrams/layout1.xml><?xml version="1.0" encoding="utf-8"?>
<dgm:layoutDef xmlns:dgm="http://schemas.openxmlformats.org/drawingml/2006/diagram" xmlns:a="http://schemas.openxmlformats.org/drawingml/2006/main" uniqueId="urn:microsoft.com/office/officeart/2005/8/layout/hList9">
  <dgm:title val=""/>
  <dgm:desc val=""/>
  <dgm:catLst>
    <dgm:cat type="list" pri="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3" srcId="0" destId="1" srcOrd="0" destOrd="0"/>
        <dgm:cxn modelId="4"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1" destId="2" srcOrd="0" destOrd="0"/>
      </dgm:cxnLst>
      <dgm:bg/>
      <dgm:whole/>
    </dgm:dataModel>
  </dgm:styleData>
  <dgm:clrData>
    <dgm:dataModel>
      <dgm:ptLst>
        <dgm:pt modelId="0" type="doc"/>
        <dgm:pt modelId="1"/>
        <dgm:pt modelId="11"/>
        <dgm:pt modelId="12"/>
        <dgm:pt modelId="13"/>
        <dgm:pt modelId="14"/>
        <dgm:pt modelId="2"/>
        <dgm:pt modelId="21"/>
        <dgm:pt modelId="22"/>
        <dgm:pt modelId="23"/>
        <dgm:pt modelId="24"/>
        <dgm:pt modelId="3"/>
        <dgm:pt modelId="31"/>
        <dgm:pt modelId="32"/>
        <dgm:pt modelId="33"/>
        <dgm:pt modelId="34"/>
      </dgm:ptLst>
      <dgm:cxnLst>
        <dgm:cxn modelId="4" srcId="0" destId="1" srcOrd="0" destOrd="0"/>
        <dgm:cxn modelId="5" srcId="0" destId="2" srcOrd="1" destOrd="0"/>
        <dgm:cxn modelId="6" srcId="0" destId="3" srcOrd="1" destOrd="0"/>
        <dgm:cxn modelId="15" srcId="1" destId="11" srcOrd="0" destOrd="0"/>
        <dgm:cxn modelId="16" srcId="1" destId="12" srcOrd="0" destOrd="0"/>
        <dgm:cxn modelId="17" srcId="1" destId="13" srcOrd="0" destOrd="0"/>
        <dgm:cxn modelId="18" srcId="1" destId="14" srcOrd="0" destOrd="0"/>
        <dgm:cxn modelId="25" srcId="2" destId="21" srcOrd="0" destOrd="0"/>
        <dgm:cxn modelId="26" srcId="2" destId="22" srcOrd="0" destOrd="0"/>
        <dgm:cxn modelId="27" srcId="2" destId="23" srcOrd="0" destOrd="0"/>
        <dgm:cxn modelId="28" srcId="2" destId="24" srcOrd="0" destOrd="0"/>
        <dgm:cxn modelId="35" srcId="3" destId="31" srcOrd="0" destOrd="0"/>
        <dgm:cxn modelId="36" srcId="3" destId="32" srcOrd="0" destOrd="0"/>
        <dgm:cxn modelId="37" srcId="3" destId="33" srcOrd="0" destOrd="0"/>
        <dgm:cxn modelId="38" srcId="3" destId="34" srcOrd="0" destOrd="0"/>
      </dgm:cxnLst>
      <dgm:bg/>
      <dgm:whole/>
    </dgm:dataModel>
  </dgm:clrData>
  <dgm:layoutNode name="list">
    <dgm:varLst>
      <dgm:dir/>
      <dgm:animLvl val="lvl"/>
    </dgm:varLst>
    <dgm:choose name="Name0">
      <dgm:if name="Name1" func="var" arg="dir" op="equ" val="norm">
        <dgm:alg type="lin">
          <dgm:param type="linDir" val="fromL"/>
          <dgm:param type="fallback" val="2D"/>
          <dgm:param type="nodeVertAlign" val="t"/>
        </dgm:alg>
      </dgm:if>
      <dgm:else name="Name2">
        <dgm:alg type="lin">
          <dgm:param type="linDir" val="fromR"/>
          <dgm:param type="fallback" val="2D"/>
          <dgm:param type="nodeVertAlign" val="t"/>
        </dgm:alg>
      </dgm:else>
    </dgm:choose>
    <dgm:shape xmlns:r="http://schemas.openxmlformats.org/officeDocument/2006/relationships" r:blip="">
      <dgm:adjLst/>
    </dgm:shape>
    <dgm:presOf/>
    <dgm:constrLst>
      <dgm:constr type="w" for="ch" forName="circle" refType="w" fact="0.5"/>
      <dgm:constr type="w" for="ch" forName="vertFlow" refType="w" fact="0.75"/>
      <dgm:constr type="h" for="des" forName="firstComp" refType="w" refFor="ch" refForName="vertFlow" fact="0.667"/>
      <dgm:constr type="h" for="des" forName="comp" refType="h" refFor="des" refForName="firstComp" op="equ"/>
      <dgm:constr type="h" for="des" forName="topSpace" refType="w" refFor="ch" refForName="circle" op="equ" fact="0.4"/>
      <dgm:constr type="w" for="ch" forName="posSpace" refType="w" fact="0.4"/>
      <dgm:constr type="w" for="ch" forName="negSpace" refType="w" fact="-1.15"/>
      <dgm:constr type="w" for="ch" forName="transSpace" refType="w" fact="0.75"/>
      <dgm:constr type="primFontSz" for="ch" forName="circle" op="equ" val="65"/>
      <dgm:constr type="primFontSz" for="des" forName="firstChildTx" val="65"/>
      <dgm:constr type="primFontSz" for="des" forName="childTx" refType="primFontSz" refFor="des" refForName="firstChildTx" op="equ"/>
    </dgm:constrLst>
    <dgm:ruleLst/>
    <dgm:forEach name="Name3" axis="ch" ptType="node">
      <dgm:layoutNode name="posSpace">
        <dgm:alg type="sp"/>
        <dgm:shape xmlns:r="http://schemas.openxmlformats.org/officeDocument/2006/relationships" r:blip="">
          <dgm:adjLst/>
        </dgm:shape>
        <dgm:presOf/>
        <dgm:constrLst/>
        <dgm:ruleLst/>
      </dgm:layoutNode>
      <dgm:layoutNode name="vertFlow">
        <dgm:alg type="lin">
          <dgm:param type="linDir" val="fromT"/>
        </dgm:alg>
        <dgm:shape xmlns:r="http://schemas.openxmlformats.org/officeDocument/2006/relationships" r:blip="">
          <dgm:adjLst/>
        </dgm:shape>
        <dgm:presOf/>
        <dgm:constrLst>
          <dgm:constr type="w" for="ch" forName="firstComp" refType="w"/>
          <dgm:constr type="w" for="ch" forName="comp" refType="w"/>
        </dgm:constrLst>
        <dgm:ruleLst/>
        <dgm:layoutNode name="topSpace">
          <dgm:alg type="sp"/>
          <dgm:shape xmlns:r="http://schemas.openxmlformats.org/officeDocument/2006/relationships" r:blip="">
            <dgm:adjLst/>
          </dgm:shape>
          <dgm:presOf/>
          <dgm:constrLst/>
          <dgm:ruleLst/>
        </dgm:layoutNode>
        <dgm:layoutNode name="firstComp">
          <dgm:alg type="composite"/>
          <dgm:shape xmlns:r="http://schemas.openxmlformats.org/officeDocument/2006/relationships" r:blip="">
            <dgm:adjLst/>
          </dgm:shape>
          <dgm:presOf/>
          <dgm:choose name="Name4">
            <dgm:if name="Name5" func="var" arg="dir" op="equ" val="norm">
              <dgm:constrLst>
                <dgm:constr type="l" for="ch" forName="firstChild"/>
                <dgm:constr type="t" for="ch" forName="firstChild"/>
                <dgm:constr type="w" for="ch" forName="firstChild" refType="w"/>
                <dgm:constr type="h" for="ch" forName="firstChild" refType="h"/>
                <dgm:constr type="l" for="ch" forName="firstChildTx" refType="w" fact="0.16"/>
                <dgm:constr type="r" for="ch" forName="firstChildTx" refType="w"/>
                <dgm:constr type="h" for="ch" forName="firstChildTx" refFor="ch" refForName="firstChild" op="equ"/>
              </dgm:constrLst>
            </dgm:if>
            <dgm:else name="Name6">
              <dgm:constrLst>
                <dgm:constr type="l" for="ch" forName="firstChild"/>
                <dgm:constr type="t" for="ch" forName="firstChild"/>
                <dgm:constr type="w" for="ch" forName="firstChild" refType="w"/>
                <dgm:constr type="h" for="ch" forName="firstChild" refType="h"/>
                <dgm:constr type="l" for="ch" forName="firstChildTx"/>
                <dgm:constr type="r" for="ch" forName="firstChildTx" refType="w" fact="0.825"/>
                <dgm:constr type="h" for="ch" forName="firstChildTx" refFor="ch" refForName="firstChild" op="equ"/>
              </dgm:constrLst>
            </dgm:else>
          </dgm:choose>
          <dgm:ruleLst/>
          <dgm:layoutNode name="firstChild" styleLbl="bgAccFollowNode1">
            <dgm:alg type="sp"/>
            <dgm:shape xmlns:r="http://schemas.openxmlformats.org/officeDocument/2006/relationships" type="rect" r:blip="">
              <dgm:adjLst/>
            </dgm:shape>
            <dgm:presOf axis="ch desOrSelf" ptType="node node" cnt="1 0"/>
            <dgm:constrLst/>
            <dgm:ruleLst/>
          </dgm:layoutNode>
          <dgm:layoutNode name="firstChildTx" styleLbl="bgAccFollowNode1">
            <dgm:varLst>
              <dgm:bulletEnabled val="1"/>
            </dgm:varLst>
            <dgm:alg type="tx">
              <dgm:param type="parTxLTRAlign" val="l"/>
            </dgm:alg>
            <dgm:shape xmlns:r="http://schemas.openxmlformats.org/officeDocument/2006/relationships" type="rect" r:blip="" hideGeom="1">
              <dgm:adjLst/>
            </dgm:shape>
            <dgm:presOf axis="ch desOrSelf" ptType="node node" cnt="1 0"/>
            <dgm:choose name="Name7">
              <dgm:if name="Name8" func="var" arg="dir" op="equ" val="norm">
                <dgm:constrLst>
                  <dgm:constr type="primFontSz" val="65"/>
                  <dgm:constr type="lMarg"/>
                </dgm:constrLst>
              </dgm:if>
              <dgm:else name="Name9">
                <dgm:constrLst>
                  <dgm:constr type="primFontSz" val="65"/>
                  <dgm:constr type="rMarg"/>
                </dgm:constrLst>
              </dgm:else>
            </dgm:choose>
            <dgm:ruleLst>
              <dgm:rule type="primFontSz" val="5" fact="NaN" max="NaN"/>
            </dgm:ruleLst>
          </dgm:layoutNode>
        </dgm:layoutNode>
        <dgm:forEach name="Name10" axis="ch" ptType="node" st="2">
          <dgm:layoutNode name="comp">
            <dgm:alg type="composite"/>
            <dgm:shape xmlns:r="http://schemas.openxmlformats.org/officeDocument/2006/relationships" r:blip="">
              <dgm:adjLst/>
            </dgm:shape>
            <dgm:presOf/>
            <dgm:choose name="Name11">
              <dgm:if name="Name12" func="var" arg="dir" op="equ" val="norm">
                <dgm:constrLst>
                  <dgm:constr type="l" for="ch" forName="child"/>
                  <dgm:constr type="t" for="ch" forName="child"/>
                  <dgm:constr type="w" for="ch" forName="child" refType="w"/>
                  <dgm:constr type="h" for="ch" forName="child" refType="h"/>
                  <dgm:constr type="l" for="ch" forName="childTx" refType="w" fact="0.16"/>
                  <dgm:constr type="r" for="ch" forName="childTx" refType="w"/>
                  <dgm:constr type="h" for="ch" forName="childTx" refFor="ch" refForName="child" op="equ"/>
                </dgm:constrLst>
              </dgm:if>
              <dgm:else name="Name13">
                <dgm:constrLst>
                  <dgm:constr type="l" for="ch" forName="child"/>
                  <dgm:constr type="t" for="ch" forName="child"/>
                  <dgm:constr type="w" for="ch" forName="child" refType="w"/>
                  <dgm:constr type="h" for="ch" forName="child" refType="h"/>
                  <dgm:constr type="l" for="ch" forName="childTx"/>
                  <dgm:constr type="r" for="ch" forName="childTx" refType="w" fact="0.825"/>
                  <dgm:constr type="h" for="ch" forName="childTx" refFor="ch" refForName="child" op="equ"/>
                </dgm:constrLst>
              </dgm:else>
            </dgm:choose>
            <dgm:ruleLst/>
            <dgm:layoutNode name="child" styleLbl="bgAccFollowNode1">
              <dgm:alg type="sp"/>
              <dgm:shape xmlns:r="http://schemas.openxmlformats.org/officeDocument/2006/relationships" type="rect" r:blip="">
                <dgm:adjLst/>
              </dgm:shape>
              <dgm:presOf axis="desOrSelf" ptType="node"/>
              <dgm:constrLst/>
              <dgm:ruleLst/>
            </dgm:layoutNode>
            <dgm:layoutNode name="childTx" styleLbl="bgAccFollowNode1">
              <dgm:varLst>
                <dgm:bulletEnabled val="1"/>
              </dgm:varLst>
              <dgm:alg type="tx">
                <dgm:param type="parTxLTRAlign" val="l"/>
              </dgm:alg>
              <dgm:shape xmlns:r="http://schemas.openxmlformats.org/officeDocument/2006/relationships" type="rect" r:blip="" hideGeom="1">
                <dgm:adjLst/>
              </dgm:shape>
              <dgm:presOf axis="desOrSelf" ptType="node"/>
              <dgm:choose name="Name14">
                <dgm:if name="Name15" func="var" arg="dir" op="equ" val="norm">
                  <dgm:constrLst>
                    <dgm:constr type="primFontSz" val="65"/>
                    <dgm:constr type="lMarg"/>
                  </dgm:constrLst>
                </dgm:if>
                <dgm:else name="Name16">
                  <dgm:constrLst>
                    <dgm:constr type="primFontSz" val="65"/>
                    <dgm:constr type="rMarg"/>
                  </dgm:constrLst>
                </dgm:else>
              </dgm:choose>
              <dgm:ruleLst>
                <dgm:rule type="primFontSz" val="5" fact="NaN" max="NaN"/>
              </dgm:ruleLst>
            </dgm:layoutNode>
          </dgm:layoutNode>
        </dgm:forEach>
      </dgm:layoutNode>
      <dgm:layoutNode name="negSpace">
        <dgm:alg type="sp"/>
        <dgm:shape xmlns:r="http://schemas.openxmlformats.org/officeDocument/2006/relationships" r:blip="">
          <dgm:adjLst/>
        </dgm:shape>
        <dgm:presOf/>
        <dgm:constrLst/>
        <dgm:ruleLst/>
      </dgm:layoutNode>
      <dgm:layoutNode name="circle" styleLbl="node1">
        <dgm:alg type="tx"/>
        <dgm:shape xmlns:r="http://schemas.openxmlformats.org/officeDocument/2006/relationships" type="ellipse" r:blip="">
          <dgm:adjLst/>
        </dgm:shape>
        <dgm:presOf axis="self"/>
        <dgm:constrLst>
          <dgm:constr type="lMarg"/>
          <dgm:constr type="rMarg"/>
          <dgm:constr type="tMarg"/>
          <dgm:constr type="bMarg"/>
          <dgm:constr type="h" refType="w"/>
        </dgm:constrLst>
        <dgm:ruleLst>
          <dgm:rule type="primFontSz" val="5" fact="NaN" max="NaN"/>
        </dgm:ruleLst>
      </dgm:layoutNode>
      <dgm:forEach name="Name17" axis="followSib" ptType="sibTrans" cnt="1">
        <dgm:layoutNode name="transSpace">
          <dgm:alg type="sp"/>
          <dgm:shape xmlns:r="http://schemas.openxmlformats.org/officeDocument/2006/relationships" r:blip="">
            <dgm:adjLst/>
          </dgm:shape>
          <dgm:presOf/>
          <dgm:constrLst/>
          <dgm:ruleLst/>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9/3/layout/SubStepProcess">
  <dgm:title val=""/>
  <dgm:desc val=""/>
  <dgm:catLst>
    <dgm:cat type="process" pri="12250"/>
  </dgm:catLst>
  <dgm:sampData>
    <dgm:dataModel>
      <dgm:ptLst>
        <dgm:pt modelId="0" type="doc"/>
        <dgm:pt modelId="1">
          <dgm:prSet phldr="1"/>
        </dgm:pt>
        <dgm:pt modelId="11">
          <dgm:prSet phldr="1"/>
        </dgm:pt>
        <dgm:pt modelId="12">
          <dgm:prSet phldr="1"/>
        </dgm:pt>
        <dgm:pt modelId="2">
          <dgm:prSet phldr="1"/>
        </dgm:pt>
        <dgm:pt modelId="3">
          <dgm:prSet phldr="1"/>
        </dgm:pt>
      </dgm:ptLst>
      <dgm:cxnLst>
        <dgm:cxn modelId="6" srcId="0" destId="1" srcOrd="0" destOrd="0"/>
        <dgm:cxn modelId="61" srcId="1" destId="11" srcOrd="0" destOrd="0"/>
        <dgm:cxn modelId="62" srcId="1" destId="12" srcOrd="1" destOrd="0"/>
        <dgm:cxn modelId="7" srcId="0" destId="2" srcOrd="0" destOrd="0"/>
        <dgm:cxn modelId="8" srcId="0" destId="3" srcOrd="0" destOrd="0"/>
      </dgm:cxnLst>
      <dgm:bg/>
      <dgm:whole/>
    </dgm:dataModel>
  </dgm:sampData>
  <dgm:styleData>
    <dgm:dataModel>
      <dgm:ptLst>
        <dgm:pt modelId="0" type="doc"/>
        <dgm:pt modelId="1">
          <dgm:prSet phldr="1"/>
        </dgm:pt>
        <dgm:pt modelId="11">
          <dgm:prSet phldr="1"/>
        </dgm:pt>
        <dgm:pt modelId="12">
          <dgm:prSet phldr="1"/>
        </dgm:pt>
        <dgm:pt modelId="2">
          <dgm:prSet phldr="1"/>
        </dgm:pt>
      </dgm:ptLst>
      <dgm:cxnLst>
        <dgm:cxn modelId="4" srcId="0" destId="1" srcOrd="0" destOrd="0"/>
        <dgm:cxn modelId="41" srcId="1" destId="11" srcOrd="0" destOrd="0"/>
        <dgm:cxn modelId="42" srcId="1" destId="12" srcOrd="1" destOrd="0"/>
        <dgm:cxn modelId="5" srcId="0" destId="2" srcOrd="0" destOrd="0"/>
      </dgm:cxnLst>
      <dgm:bg/>
      <dgm:whole/>
    </dgm:dataModel>
  </dgm:styleData>
  <dgm:clrData>
    <dgm:dataModel>
      <dgm:ptLst>
        <dgm:pt modelId="0" type="doc"/>
        <dgm:pt modelId="1">
          <dgm:prSet phldr="1"/>
        </dgm:pt>
        <dgm:pt modelId="11">
          <dgm:prSet phldr="1"/>
        </dgm:pt>
        <dgm:pt modelId="12">
          <dgm:prSet phldr="1"/>
        </dgm:pt>
        <dgm:pt modelId="2">
          <dgm:prSet phldr="1"/>
        </dgm:pt>
        <dgm:pt modelId="3">
          <dgm:prSet phldr="1"/>
        </dgm:pt>
        <dgm:pt modelId="4">
          <dgm:prSet phldr="1"/>
        </dgm:pt>
      </dgm:ptLst>
      <dgm:cxnLst>
        <dgm:cxn modelId="8" srcId="0" destId="1" srcOrd="0" destOrd="0"/>
        <dgm:cxn modelId="81" srcId="1" destId="11" srcOrd="0" destOrd="0"/>
        <dgm:cxn modelId="82" srcId="1" destId="12" srcOrd="1" destOrd="0"/>
        <dgm:cxn modelId="9" srcId="0" destId="2" srcOrd="0" destOrd="0"/>
        <dgm:cxn modelId="10" srcId="0" destId="3" srcOrd="0" destOrd="0"/>
        <dgm:cxn modelId="11" srcId="0" destId="4" srcOrd="0" destOrd="0"/>
      </dgm:cxnLst>
      <dgm:bg/>
      <dgm:whole/>
    </dgm:dataModel>
  </dgm:clrData>
  <dgm:layoutNode name="Name0">
    <dgm:varLst>
      <dgm:chMax val="7"/>
      <dgm:dir/>
      <dgm:animOne val="branch"/>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parTx1" refType="w"/>
      <dgm:constr type="w" for="ch" forName="chLin1" refType="w" refFor="ch" refForName="parTx1" fact="1.38"/>
      <dgm:constr type="h" for="ch" forName="chLin1" refType="h"/>
      <dgm:constr type="w" for="ch" forName="spPre1" refType="w" fact="0.27"/>
      <dgm:constr type="w" for="ch" forName="spPost1" refType="w" fact="0.27"/>
      <dgm:constr type="h" for="ch" forName="spPre1" refType="h"/>
      <dgm:constr type="h" for="ch" forName="spPost1" refType="h"/>
      <dgm:constr type="primFontSz" for="ch" forName="parTx1" val="65"/>
      <dgm:constr type="primFontSz" for="des" forName="desTx1" refType="primFontSz" refFor="ch" refForName="parTx1" fact="0.78"/>
      <dgm:constr type="primFontSz" for="des" forName="desTx1" op="equ"/>
      <dgm:constr type="w" for="ch" forName="parTx2" refType="w"/>
      <dgm:constr type="w" for="ch" forName="chLin2" refType="w" refFor="ch" refForName="parTx2" fact="1.38"/>
      <dgm:constr type="h" for="ch" forName="chLin2" refType="h"/>
      <dgm:constr type="w" for="ch" forName="spPre2" refType="w" fact="0.54"/>
      <dgm:constr type="w" for="ch" forName="spPost2" refType="w" fact="0.54"/>
      <dgm:constr type="h" for="ch" forName="spPre2" refType="h"/>
      <dgm:constr type="h" for="ch" forName="spPost2" refType="h"/>
      <dgm:constr type="primFontSz" for="ch" forName="parTx2" refType="primFontSz" refFor="ch" refForName="parTx1" op="equ"/>
      <dgm:constr type="primFontSz" for="des" forName="desTx2" refType="primFontSz" refFor="des" refForName="desTx1" op="equ"/>
      <dgm:constr type="w" for="ch" forName="parTx3" refType="w"/>
      <dgm:constr type="w" for="ch" forName="chLin3" refType="w" refFor="ch" refForName="parTx3" fact="1.38"/>
      <dgm:constr type="h" for="ch" forName="chLin3" refType="h"/>
      <dgm:constr type="w" for="ch" forName="spPre3" refType="w" fact="0.54"/>
      <dgm:constr type="w" for="ch" forName="spPost3" refType="w" fact="0.54"/>
      <dgm:constr type="h" for="ch" forName="spPre3" refType="h"/>
      <dgm:constr type="h" for="ch" forName="spPost3" refType="h"/>
      <dgm:constr type="primFontSz" for="ch" forName="parTx3" refType="primFontSz" refFor="ch" refForName="parTx1" op="equ"/>
      <dgm:constr type="primFontSz" for="des" forName="desTx3" refType="primFontSz" refFor="des" refForName="desTx1" op="equ"/>
      <dgm:constr type="w" for="ch" forName="parTx4" refType="w"/>
      <dgm:constr type="w" for="ch" forName="chLin4" refType="w" refFor="ch" refForName="parTx4" fact="1.38"/>
      <dgm:constr type="h" for="ch" forName="chLin4" refType="h"/>
      <dgm:constr type="w" for="ch" forName="spPre4" refType="w" fact="0.54"/>
      <dgm:constr type="w" for="ch" forName="spPost4" refType="w" fact="0.54"/>
      <dgm:constr type="h" for="ch" forName="spPre4" refType="h"/>
      <dgm:constr type="h" for="ch" forName="spPost4" refType="h"/>
      <dgm:constr type="primFontSz" for="ch" forName="parTx4" refType="primFontSz" refFor="ch" refForName="parTx1" op="equ"/>
      <dgm:constr type="primFontSz" for="des" forName="desTx4" refType="primFontSz" refFor="des" refForName="desTx1" op="equ"/>
      <dgm:constr type="w" for="ch" forName="parTx5" refType="w"/>
      <dgm:constr type="w" for="ch" forName="chLin5" refType="w" refFor="ch" refForName="parTx5" fact="1.38"/>
      <dgm:constr type="h" for="ch" forName="chLin5" refType="h"/>
      <dgm:constr type="w" for="ch" forName="spPre5" refType="w" fact="0.54"/>
      <dgm:constr type="w" for="ch" forName="spPost5" refType="w" fact="0.54"/>
      <dgm:constr type="h" for="ch" forName="spPre5" refType="h"/>
      <dgm:constr type="h" for="ch" forName="spPost5" refType="h"/>
      <dgm:constr type="primFontSz" for="ch" forName="parTx5" refType="primFontSz" refFor="ch" refForName="parTx1" op="equ"/>
      <dgm:constr type="primFontSz" for="des" forName="desTx5" refType="primFontSz" refFor="des" refForName="desTx1" op="equ"/>
      <dgm:constr type="w" for="ch" forName="parTx6" refType="w"/>
      <dgm:constr type="w" for="ch" forName="chLin6" refType="w" refFor="ch" refForName="parTx6" fact="1.38"/>
      <dgm:constr type="h" for="ch" forName="chLin6" refType="h"/>
      <dgm:constr type="w" for="ch" forName="spPre6" refType="w" fact="0.54"/>
      <dgm:constr type="w" for="ch" forName="spPost6" refType="w" fact="0.54"/>
      <dgm:constr type="h" for="ch" forName="spPre6" refType="h"/>
      <dgm:constr type="h" for="ch" forName="spPost6" refType="h"/>
      <dgm:constr type="primFontSz" for="ch" forName="parTx6" refType="primFontSz" refFor="ch" refForName="parTx1" op="equ"/>
      <dgm:constr type="primFontSz" for="des" forName="desTx6" refType="primFontSz" refFor="des" refForName="desTx1" op="equ"/>
      <dgm:constr type="w" for="ch" forName="parTx7" refType="w"/>
      <dgm:constr type="w" for="ch" forName="chLin7" refType="w" refFor="ch" refForName="parTx7" fact="1.38"/>
      <dgm:constr type="h" for="ch" forName="chLin7" refType="h"/>
      <dgm:constr type="w" for="ch" forName="spPre7" refType="w" fact="0.54"/>
      <dgm:constr type="w" for="ch" forName="spPost7" refType="w" fact="0.54"/>
      <dgm:constr type="h" for="ch" forName="spPre7" refType="h"/>
      <dgm:constr type="h" for="ch" forName="spPost7" refType="h"/>
      <dgm:constr type="primFontSz" for="ch" forName="parTx7" refType="primFontSz" refFor="ch" refForName="parTx1" op="equ"/>
      <dgm:constr type="primFontSz" for="des" forName="desTx7" refType="primFontSz" refFor="des" refForName="desTx1" op="equ"/>
    </dgm:constrLst>
    <dgm:forEach name="Name4" axis="ch" ptType="node">
      <dgm:choose name="Name5">
        <dgm:if name="Name6" axis="self" ptType="node" func="pos" op="equ" val="1">
          <dgm:layoutNode name="parTx1" styleLbl="node1">
            <dgm:alg type="tx"/>
            <dgm:shape xmlns:r="http://schemas.openxmlformats.org/officeDocument/2006/relationships" type="ellipse" r:blip="">
              <dgm:adjLst/>
            </dgm:shape>
            <dgm:presOf axis="self" ptType="node"/>
            <dgm:constrLst>
              <dgm:constr type="h" refType="w"/>
              <dgm:constr type="w" refType="h" op="lte"/>
              <dgm:constr type="tMarg"/>
              <dgm:constr type="bMarg"/>
              <dgm:constr type="lMarg"/>
              <dgm:constr type="rMarg"/>
            </dgm:constrLst>
            <dgm:ruleLst>
              <dgm:rule type="primFontSz" val="5" fact="NaN" max="NaN"/>
            </dgm:ruleLst>
          </dgm:layoutNode>
          <dgm:choose name="Name7">
            <dgm:if name="Name8" axis="ch" ptType="node" func="cnt" op="gte" val="1">
              <dgm:layoutNode name="spPre1">
                <dgm:alg type="sp"/>
                <dgm:shape xmlns:r="http://schemas.openxmlformats.org/officeDocument/2006/relationships" r:blip="">
                  <dgm:adjLst/>
                </dgm:shape>
              </dgm:layoutNode>
              <dgm:layoutNode name="chLin1">
                <dgm:alg type="lin">
                  <dgm:param type="linDir" val="fromT"/>
                </dgm:alg>
                <dgm:shape xmlns:r="http://schemas.openxmlformats.org/officeDocument/2006/relationships" r:blip="">
                  <dgm:adjLst/>
                </dgm:shape>
                <dgm:presOf/>
                <dgm:constrLst>
                  <dgm:constr type="w" for="ch" forName="txAndLines1" refType="w" fact="0.77"/>
                  <dgm:constr type="w" for="ch" forName="top1" refType="w" refFor="ch" refForName="txAndLines1" fact="0.78"/>
                </dgm:constrLst>
                <dgm:forEach name="Name9" axis="ch">
                  <dgm:forEach name="Name10" axis="self" ptType="parTrans">
                    <dgm:layoutNode name="Name11" styleLbl="parChTrans1D1">
                      <dgm:choose name="Name12">
                        <dgm:if name="Name13" func="var" arg="dir" op="equ" val="norm">
                          <dgm:alg type="conn">
                            <dgm:param type="dim" val="1D"/>
                            <dgm:param type="begPts" val="midR"/>
                            <dgm:param type="endSty" val="noArr"/>
                            <dgm:param type="dstNode" val="anchor1"/>
                          </dgm:alg>
                        </dgm:if>
                        <dgm:else name="Name14">
                          <dgm:alg type="conn">
                            <dgm:param type="dim" val="1D"/>
                            <dgm:param type="begPts" val="midL"/>
                            <dgm:param type="endSty" val="noArr"/>
                            <dgm:param type="srcNode" val="parTx1"/>
                            <dgm:param type="dstNode" val="anchor1"/>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forEach name="Name15" axis="self" ptType="node">
                    <dgm:choose name="Name16">
                      <dgm:if name="Name17" axis="par ch" ptType="node node" func="cnt" op="equ" val="1">
                        <dgm:layoutNode name="top1">
                          <dgm:alg type="sp"/>
                          <dgm:shape xmlns:r="http://schemas.openxmlformats.org/officeDocument/2006/relationships" r:blip="">
                            <dgm:adjLst/>
                          </dgm:shape>
                          <dgm:constrLst>
                            <dgm:constr type="h" refType="w" fact="0.6"/>
                          </dgm:constrLst>
                        </dgm:layoutNode>
                      </dgm:if>
                      <dgm:else name="Name18"/>
                    </dgm:choose>
                    <dgm:layoutNode name="txAndLines1">
                      <dgm:choose name="Name19">
                        <dgm:if name="Name20" func="var" arg="dir" op="equ" val="norm">
                          <dgm:alg type="lin"/>
                        </dgm:if>
                        <dgm:else name="Name21">
                          <dgm:alg type="lin">
                            <dgm:param type="linDir" val="fromR"/>
                          </dgm:alg>
                        </dgm:else>
                      </dgm:choose>
                      <dgm:shape xmlns:r="http://schemas.openxmlformats.org/officeDocument/2006/relationships" r:blip="">
                        <dgm:adjLst/>
                      </dgm:shape>
                      <dgm:presOf/>
                      <dgm:choose name="Name22">
                        <dgm:if name="Name23" axis="root ch" ptType="all node" func="cnt" op="gte" val="2">
                          <dgm:constrLst>
                            <dgm:constr type="w" for="ch" forName="anchor1" refType="w"/>
                            <dgm:constr type="w" for="ch" forName="backup1" refType="w" fact="-1"/>
                            <dgm:constr type="w" for="ch" forName="preLine1" refType="w" fact="0.11"/>
                            <dgm:constr type="w" for="ch" forName="desTx1" refType="w" fact="0.78"/>
                            <dgm:constr type="w" for="ch" forName="postLine1" refType="w" fact="0.11"/>
                          </dgm:constrLst>
                        </dgm:if>
                        <dgm:else name="Name24">
                          <dgm:constrLst>
                            <dgm:constr type="w" for="ch" forName="anchor1" refType="w" fact="0.89"/>
                            <dgm:constr type="w" for="ch" forName="backup1" refType="w" fact="-0.89"/>
                            <dgm:constr type="w" for="ch" forName="preLine1" refType="w" fact="0.11"/>
                            <dgm:constr type="w" for="ch" forName="desTx1" refType="w" fact="0.78"/>
                          </dgm:constrLst>
                        </dgm:else>
                      </dgm:choose>
                      <dgm:layoutNode name="anchor1" moveWith="desTx1">
                        <dgm:alg type="sp"/>
                        <dgm:shape xmlns:r="http://schemas.openxmlformats.org/officeDocument/2006/relationships" r:blip="">
                          <dgm:adjLst/>
                        </dgm:shape>
                      </dgm:layoutNode>
                      <dgm:layoutNode name="backup1" moveWith="desTx1">
                        <dgm:alg type="sp"/>
                        <dgm:shape xmlns:r="http://schemas.openxmlformats.org/officeDocument/2006/relationships" r:blip="">
                          <dgm:adjLst/>
                        </dgm:shape>
                      </dgm:layoutNode>
                      <dgm:layoutNode name="preLine1" styleLbl="parChTrans1D1" moveWith="desTx1">
                        <dgm:alg type="sp"/>
                        <dgm:shape xmlns:r="http://schemas.openxmlformats.org/officeDocument/2006/relationships" type="line" r:blip="">
                          <dgm:adjLst/>
                        </dgm:shape>
                        <dgm:presOf/>
                      </dgm:layoutNode>
                      <dgm:layoutNode name="desTx1" styleLbl="revTx">
                        <dgm:varLst>
                          <dgm:bulletEnabled val="1"/>
                        </dgm:varLst>
                        <dgm:alg type="tx"/>
                        <dgm:shape xmlns:r="http://schemas.openxmlformats.org/officeDocument/2006/relationships" type="rect" r:blip="" hideGeom="1">
                          <dgm:adjLst/>
                        </dgm:shape>
                        <dgm:presOf axis="desOrSelf" ptType="node"/>
                        <dgm:constrLst>
                          <dgm:constr type="h" refType="w" fact="0.6"/>
                        </dgm:constrLst>
                        <dgm:ruleLst>
                          <dgm:rule type="primFontSz" val="5" fact="NaN" max="NaN"/>
                        </dgm:ruleLst>
                      </dgm:layoutNode>
                      <dgm:choose name="Name25">
                        <dgm:if name="Name26" axis="root ch" ptType="all node" func="cnt" op="gte" val="2">
                          <dgm:layoutNode name="postLine1" styleLbl="parChTrans1D1" moveWith="desTx1">
                            <dgm:alg type="sp"/>
                            <dgm:shape xmlns:r="http://schemas.openxmlformats.org/officeDocument/2006/relationships" type="line" r:blip="">
                              <dgm:adjLst/>
                            </dgm:shape>
                            <dgm:presOf/>
                          </dgm:layoutNode>
                        </dgm:if>
                        <dgm:else name="Name27"/>
                      </dgm:choose>
                    </dgm:layoutNode>
                  </dgm:forEach>
                  <dgm:choose name="Name28">
                    <dgm:if name="Name29" axis="root ch" ptType="all node" func="cnt" op="gte" val="2">
                      <dgm:forEach name="Name30" axis="self" ptType="parTrans">
                        <dgm:layoutNode name="Name31" styleLbl="parChTrans1D1">
                          <dgm:choose name="Name32">
                            <dgm:if name="Name33" func="var" arg="dir" op="equ" val="norm">
                              <dgm:alg type="conn">
                                <dgm:param type="dim" val="1D"/>
                                <dgm:param type="begPts" val="midL"/>
                                <dgm:param type="srcNode" val="parTx2"/>
                                <dgm:param type="endSty" val="noArr"/>
                                <dgm:param type="dstNode" val="anchor1"/>
                              </dgm:alg>
                            </dgm:if>
                            <dgm:else name="Name34">
                              <dgm:alg type="conn">
                                <dgm:param type="dim" val="1D"/>
                                <dgm:param type="begPts" val="midR"/>
                                <dgm:param type="endSty" val="noArr"/>
                                <dgm:param type="srcNode" val="parTx2"/>
                                <dgm:param type="dstNode" val="anchor1"/>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if>
                    <dgm:else name="Name35"/>
                  </dgm:choose>
                </dgm:forEach>
              </dgm:layoutNode>
              <dgm:choose name="Name36">
                <dgm:if name="Name37" axis="root ch" ptType="all node" func="cnt" op="gte" val="2">
                  <dgm:layoutNode name="spPost1">
                    <dgm:alg type="sp"/>
                    <dgm:shape xmlns:r="http://schemas.openxmlformats.org/officeDocument/2006/relationships" r:blip="">
                      <dgm:adjLst/>
                    </dgm:shape>
                  </dgm:layoutNode>
                </dgm:if>
                <dgm:else name="Name38"/>
              </dgm:choose>
            </dgm:if>
            <dgm:else name="Name39"/>
          </dgm:choose>
        </dgm:if>
        <dgm:if name="Name40" axis="self" ptType="node" func="pos" op="equ" val="2">
          <dgm:layoutNode name="parTx2" styleLbl="node1">
            <dgm:alg type="tx"/>
            <dgm:shape xmlns:r="http://schemas.openxmlformats.org/officeDocument/2006/relationships" type="ellipse" r:blip="">
              <dgm:adjLst/>
            </dgm:shape>
            <dgm:presOf axis="self" ptType="node"/>
            <dgm:constrLst>
              <dgm:constr type="h" refType="w"/>
              <dgm:constr type="w" refType="h" op="lte"/>
              <dgm:constr type="tMarg"/>
              <dgm:constr type="bMarg"/>
              <dgm:constr type="lMarg"/>
              <dgm:constr type="rMarg"/>
            </dgm:constrLst>
            <dgm:ruleLst>
              <dgm:rule type="primFontSz" val="5" fact="NaN" max="NaN"/>
            </dgm:ruleLst>
          </dgm:layoutNode>
          <dgm:choose name="Name41">
            <dgm:if name="Name42" axis="ch" ptType="node" func="cnt" op="gte" val="1">
              <dgm:layoutNode name="spPre2">
                <dgm:alg type="sp"/>
                <dgm:shape xmlns:r="http://schemas.openxmlformats.org/officeDocument/2006/relationships" r:blip="">
                  <dgm:adjLst/>
                </dgm:shape>
              </dgm:layoutNode>
              <dgm:layoutNode name="chLin2">
                <dgm:alg type="lin">
                  <dgm:param type="linDir" val="fromT"/>
                </dgm:alg>
                <dgm:shape xmlns:r="http://schemas.openxmlformats.org/officeDocument/2006/relationships" r:blip="">
                  <dgm:adjLst/>
                </dgm:shape>
                <dgm:presOf/>
                <dgm:constrLst>
                  <dgm:constr type="w" for="ch" forName="txAndLines2" refType="w" fact="0.77"/>
                  <dgm:constr type="w" for="ch" forName="top2" refType="w" refFor="ch" refForName="txAndLines2" fact="0.78"/>
                </dgm:constrLst>
                <dgm:forEach name="Name43" axis="ch">
                  <dgm:forEach name="Name44" axis="self" ptType="parTrans">
                    <dgm:layoutNode name="Name45" styleLbl="parChTrans1D1">
                      <dgm:choose name="Name46">
                        <dgm:if name="Name47" func="var" arg="dir" op="equ" val="norm">
                          <dgm:alg type="conn">
                            <dgm:param type="dim" val="1D"/>
                            <dgm:param type="begPts" val="midR"/>
                            <dgm:param type="endSty" val="noArr"/>
                            <dgm:param type="dstNode" val="anchor2"/>
                          </dgm:alg>
                        </dgm:if>
                        <dgm:else name="Name48">
                          <dgm:alg type="conn">
                            <dgm:param type="dim" val="1D"/>
                            <dgm:param type="begPts" val="midL"/>
                            <dgm:param type="endSty" val="noArr"/>
                            <dgm:param type="srcNode" val="parTx2"/>
                            <dgm:param type="dstNode" val="anchor2"/>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forEach name="Name49" axis="self" ptType="node">
                    <dgm:choose name="Name50">
                      <dgm:if name="Name51" axis="par ch" ptType="node node" func="cnt" op="equ" val="1">
                        <dgm:layoutNode name="top2">
                          <dgm:alg type="sp"/>
                          <dgm:shape xmlns:r="http://schemas.openxmlformats.org/officeDocument/2006/relationships" r:blip="">
                            <dgm:adjLst/>
                          </dgm:shape>
                          <dgm:constrLst>
                            <dgm:constr type="h" refType="w" fact="0.6"/>
                          </dgm:constrLst>
                        </dgm:layoutNode>
                      </dgm:if>
                      <dgm:else name="Name52"/>
                    </dgm:choose>
                    <dgm:layoutNode name="txAndLines2">
                      <dgm:choose name="Name53">
                        <dgm:if name="Name54" func="var" arg="dir" op="equ" val="norm">
                          <dgm:alg type="lin"/>
                        </dgm:if>
                        <dgm:else name="Name55">
                          <dgm:alg type="lin">
                            <dgm:param type="linDir" val="fromR"/>
                          </dgm:alg>
                        </dgm:else>
                      </dgm:choose>
                      <dgm:shape xmlns:r="http://schemas.openxmlformats.org/officeDocument/2006/relationships" r:blip="">
                        <dgm:adjLst/>
                      </dgm:shape>
                      <dgm:presOf/>
                      <dgm:choose name="Name56">
                        <dgm:if name="Name57" axis="root ch" ptType="all node" func="cnt" op="gte" val="3">
                          <dgm:constrLst>
                            <dgm:constr type="w" for="ch" forName="anchor2" refType="w"/>
                            <dgm:constr type="w" for="ch" forName="backup2" refType="w" fact="-1"/>
                            <dgm:constr type="w" for="ch" forName="preLine2" refType="w" fact="0.11"/>
                            <dgm:constr type="w" for="ch" forName="desTx2" refType="w" fact="0.78"/>
                            <dgm:constr type="w" for="ch" forName="postLine2" refType="w" fact="0.11"/>
                          </dgm:constrLst>
                        </dgm:if>
                        <dgm:else name="Name58">
                          <dgm:constrLst>
                            <dgm:constr type="w" for="ch" forName="anchor2" refType="w" fact="0.89"/>
                            <dgm:constr type="w" for="ch" forName="backup2" refType="w" fact="-0.89"/>
                            <dgm:constr type="w" for="ch" forName="preLine2" refType="w" fact="0.11"/>
                            <dgm:constr type="w" for="ch" forName="desTx2" refType="w" fact="0.78"/>
                          </dgm:constrLst>
                        </dgm:else>
                      </dgm:choose>
                      <dgm:layoutNode name="anchor2" moveWith="desTx2">
                        <dgm:alg type="sp"/>
                        <dgm:shape xmlns:r="http://schemas.openxmlformats.org/officeDocument/2006/relationships" r:blip="">
                          <dgm:adjLst/>
                        </dgm:shape>
                      </dgm:layoutNode>
                      <dgm:layoutNode name="backup2" moveWith="desTx2">
                        <dgm:alg type="sp"/>
                        <dgm:shape xmlns:r="http://schemas.openxmlformats.org/officeDocument/2006/relationships" r:blip="">
                          <dgm:adjLst/>
                        </dgm:shape>
                      </dgm:layoutNode>
                      <dgm:layoutNode name="preLine2" styleLbl="parChTrans1D1" moveWith="desTx2">
                        <dgm:alg type="sp"/>
                        <dgm:shape xmlns:r="http://schemas.openxmlformats.org/officeDocument/2006/relationships" type="line" r:blip="">
                          <dgm:adjLst/>
                        </dgm:shape>
                        <dgm:presOf/>
                      </dgm:layoutNode>
                      <dgm:layoutNode name="desTx2" styleLbl="revTx">
                        <dgm:varLst>
                          <dgm:bulletEnabled val="1"/>
                        </dgm:varLst>
                        <dgm:alg type="tx"/>
                        <dgm:shape xmlns:r="http://schemas.openxmlformats.org/officeDocument/2006/relationships" type="rect" r:blip="" hideGeom="1">
                          <dgm:adjLst/>
                        </dgm:shape>
                        <dgm:presOf axis="desOrSelf" ptType="node"/>
                        <dgm:constrLst>
                          <dgm:constr type="h" refType="w" fact="0.6"/>
                        </dgm:constrLst>
                        <dgm:ruleLst>
                          <dgm:rule type="primFontSz" val="5" fact="NaN" max="NaN"/>
                        </dgm:ruleLst>
                      </dgm:layoutNode>
                      <dgm:choose name="Name59">
                        <dgm:if name="Name60" axis="root ch" ptType="all node" func="cnt" op="gte" val="3">
                          <dgm:layoutNode name="postLine2" styleLbl="parChTrans1D1" moveWith="desTx2">
                            <dgm:alg type="sp"/>
                            <dgm:shape xmlns:r="http://schemas.openxmlformats.org/officeDocument/2006/relationships" type="line" r:blip="">
                              <dgm:adjLst/>
                            </dgm:shape>
                            <dgm:presOf/>
                          </dgm:layoutNode>
                        </dgm:if>
                        <dgm:else name="Name61"/>
                      </dgm:choose>
                    </dgm:layoutNode>
                  </dgm:forEach>
                  <dgm:choose name="Name62">
                    <dgm:if name="Name63" axis="root ch" ptType="all node" func="cnt" op="gte" val="3">
                      <dgm:forEach name="Name64" axis="self" ptType="parTrans">
                        <dgm:layoutNode name="Name65" styleLbl="parChTrans1D1">
                          <dgm:choose name="Name66">
                            <dgm:if name="Name67" func="var" arg="dir" op="equ" val="norm">
                              <dgm:alg type="conn">
                                <dgm:param type="dim" val="1D"/>
                                <dgm:param type="begPts" val="midL"/>
                                <dgm:param type="srcNode" val="parTx3"/>
                                <dgm:param type="endSty" val="noArr"/>
                                <dgm:param type="dstNode" val="anchor2"/>
                              </dgm:alg>
                            </dgm:if>
                            <dgm:else name="Name68">
                              <dgm:alg type="conn">
                                <dgm:param type="dim" val="1D"/>
                                <dgm:param type="begPts" val="midR"/>
                                <dgm:param type="endSty" val="noArr"/>
                                <dgm:param type="srcNode" val="parTx3"/>
                                <dgm:param type="dstNode" val="anchor2"/>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if>
                    <dgm:else name="Name69"/>
                  </dgm:choose>
                </dgm:forEach>
              </dgm:layoutNode>
              <dgm:choose name="Name70">
                <dgm:if name="Name71" axis="root ch" ptType="all node" func="cnt" op="gte" val="3">
                  <dgm:layoutNode name="spPost2">
                    <dgm:alg type="sp"/>
                    <dgm:shape xmlns:r="http://schemas.openxmlformats.org/officeDocument/2006/relationships" r:blip="">
                      <dgm:adjLst/>
                    </dgm:shape>
                  </dgm:layoutNode>
                </dgm:if>
                <dgm:else name="Name72"/>
              </dgm:choose>
            </dgm:if>
            <dgm:else name="Name73"/>
          </dgm:choose>
        </dgm:if>
        <dgm:if name="Name74" axis="self" ptType="node" func="pos" op="equ" val="3">
          <dgm:layoutNode name="parTx3" styleLbl="node1">
            <dgm:alg type="tx"/>
            <dgm:shape xmlns:r="http://schemas.openxmlformats.org/officeDocument/2006/relationships" type="ellipse" r:blip="">
              <dgm:adjLst/>
            </dgm:shape>
            <dgm:presOf axis="self" ptType="node"/>
            <dgm:constrLst>
              <dgm:constr type="h" refType="w"/>
              <dgm:constr type="w" refType="h" op="lte"/>
              <dgm:constr type="tMarg"/>
              <dgm:constr type="bMarg"/>
              <dgm:constr type="lMarg"/>
              <dgm:constr type="rMarg"/>
            </dgm:constrLst>
            <dgm:ruleLst>
              <dgm:rule type="primFontSz" val="5" fact="NaN" max="NaN"/>
            </dgm:ruleLst>
          </dgm:layoutNode>
          <dgm:choose name="Name75">
            <dgm:if name="Name76" axis="ch" ptType="node" func="cnt" op="gte" val="1">
              <dgm:layoutNode name="spPre3">
                <dgm:alg type="sp"/>
                <dgm:shape xmlns:r="http://schemas.openxmlformats.org/officeDocument/2006/relationships" r:blip="">
                  <dgm:adjLst/>
                </dgm:shape>
              </dgm:layoutNode>
              <dgm:layoutNode name="chLin3">
                <dgm:alg type="lin">
                  <dgm:param type="linDir" val="fromT"/>
                </dgm:alg>
                <dgm:shape xmlns:r="http://schemas.openxmlformats.org/officeDocument/2006/relationships" r:blip="">
                  <dgm:adjLst/>
                </dgm:shape>
                <dgm:presOf/>
                <dgm:constrLst>
                  <dgm:constr type="w" for="ch" forName="txAndLines3" refType="w" fact="0.77"/>
                  <dgm:constr type="w" for="ch" forName="top3" refType="w" refFor="ch" refForName="txAndLines3" fact="0.78"/>
                </dgm:constrLst>
                <dgm:forEach name="Name77" axis="ch">
                  <dgm:forEach name="Name78" axis="self" ptType="parTrans">
                    <dgm:layoutNode name="Name79" styleLbl="parChTrans1D1">
                      <dgm:choose name="Name80">
                        <dgm:if name="Name81" func="var" arg="dir" op="equ" val="norm">
                          <dgm:alg type="conn">
                            <dgm:param type="dim" val="1D"/>
                            <dgm:param type="begPts" val="midR"/>
                            <dgm:param type="endSty" val="noArr"/>
                            <dgm:param type="dstNode" val="anchor3"/>
                          </dgm:alg>
                        </dgm:if>
                        <dgm:else name="Name82">
                          <dgm:alg type="conn">
                            <dgm:param type="dim" val="1D"/>
                            <dgm:param type="begPts" val="midL"/>
                            <dgm:param type="endSty" val="noArr"/>
                            <dgm:param type="srcNode" val="parTx3"/>
                            <dgm:param type="dstNode" val="anchor3"/>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forEach name="Name83" axis="self" ptType="node">
                    <dgm:choose name="Name84">
                      <dgm:if name="Name85" axis="par ch" ptType="node node" func="cnt" op="equ" val="1">
                        <dgm:layoutNode name="top3">
                          <dgm:alg type="sp"/>
                          <dgm:shape xmlns:r="http://schemas.openxmlformats.org/officeDocument/2006/relationships" r:blip="">
                            <dgm:adjLst/>
                          </dgm:shape>
                          <dgm:constrLst>
                            <dgm:constr type="h" refType="w" fact="0.6"/>
                          </dgm:constrLst>
                        </dgm:layoutNode>
                      </dgm:if>
                      <dgm:else name="Name86"/>
                    </dgm:choose>
                    <dgm:layoutNode name="txAndLines3">
                      <dgm:choose name="Name87">
                        <dgm:if name="Name88" func="var" arg="dir" op="equ" val="norm">
                          <dgm:alg type="lin"/>
                        </dgm:if>
                        <dgm:else name="Name89">
                          <dgm:alg type="lin">
                            <dgm:param type="linDir" val="fromR"/>
                          </dgm:alg>
                        </dgm:else>
                      </dgm:choose>
                      <dgm:shape xmlns:r="http://schemas.openxmlformats.org/officeDocument/2006/relationships" r:blip="">
                        <dgm:adjLst/>
                      </dgm:shape>
                      <dgm:presOf/>
                      <dgm:choose name="Name90">
                        <dgm:if name="Name91" axis="root ch" ptType="all node" func="cnt" op="gte" val="4">
                          <dgm:constrLst>
                            <dgm:constr type="w" for="ch" forName="anchor3" refType="w"/>
                            <dgm:constr type="w" for="ch" forName="backup3" refType="w" fact="-1"/>
                            <dgm:constr type="w" for="ch" forName="preLine3" refType="w" fact="0.11"/>
                            <dgm:constr type="w" for="ch" forName="desTx3" refType="w" fact="0.78"/>
                            <dgm:constr type="w" for="ch" forName="postLine3" refType="w" fact="0.11"/>
                          </dgm:constrLst>
                        </dgm:if>
                        <dgm:else name="Name92">
                          <dgm:constrLst>
                            <dgm:constr type="w" for="ch" forName="anchor3" refType="w" fact="0.89"/>
                            <dgm:constr type="w" for="ch" forName="backup3" refType="w" fact="-0.89"/>
                            <dgm:constr type="w" for="ch" forName="preLine3" refType="w" fact="0.11"/>
                            <dgm:constr type="w" for="ch" forName="desTx3" refType="w" fact="0.78"/>
                          </dgm:constrLst>
                        </dgm:else>
                      </dgm:choose>
                      <dgm:layoutNode name="anchor3" moveWith="desTx3">
                        <dgm:alg type="sp"/>
                        <dgm:shape xmlns:r="http://schemas.openxmlformats.org/officeDocument/2006/relationships" r:blip="">
                          <dgm:adjLst/>
                        </dgm:shape>
                      </dgm:layoutNode>
                      <dgm:layoutNode name="backup3" moveWith="desTx3">
                        <dgm:alg type="sp"/>
                        <dgm:shape xmlns:r="http://schemas.openxmlformats.org/officeDocument/2006/relationships" r:blip="">
                          <dgm:adjLst/>
                        </dgm:shape>
                      </dgm:layoutNode>
                      <dgm:layoutNode name="preLine3" styleLbl="parChTrans1D1" moveWith="desTx3">
                        <dgm:alg type="sp"/>
                        <dgm:shape xmlns:r="http://schemas.openxmlformats.org/officeDocument/2006/relationships" type="line" r:blip="">
                          <dgm:adjLst/>
                        </dgm:shape>
                        <dgm:presOf/>
                      </dgm:layoutNode>
                      <dgm:layoutNode name="desTx3" styleLbl="revTx">
                        <dgm:varLst>
                          <dgm:bulletEnabled val="1"/>
                        </dgm:varLst>
                        <dgm:alg type="tx"/>
                        <dgm:shape xmlns:r="http://schemas.openxmlformats.org/officeDocument/2006/relationships" type="rect" r:blip="" hideGeom="1">
                          <dgm:adjLst/>
                        </dgm:shape>
                        <dgm:presOf axis="desOrSelf" ptType="node"/>
                        <dgm:constrLst>
                          <dgm:constr type="h" refType="w" fact="0.6"/>
                        </dgm:constrLst>
                        <dgm:ruleLst>
                          <dgm:rule type="primFontSz" val="5" fact="NaN" max="NaN"/>
                        </dgm:ruleLst>
                      </dgm:layoutNode>
                      <dgm:choose name="Name93">
                        <dgm:if name="Name94" axis="root ch" ptType="all node" func="cnt" op="gte" val="4">
                          <dgm:layoutNode name="postLine3" styleLbl="parChTrans1D1" moveWith="desTx3">
                            <dgm:alg type="sp"/>
                            <dgm:shape xmlns:r="http://schemas.openxmlformats.org/officeDocument/2006/relationships" type="line" r:blip="">
                              <dgm:adjLst/>
                            </dgm:shape>
                            <dgm:presOf/>
                          </dgm:layoutNode>
                        </dgm:if>
                        <dgm:else name="Name95"/>
                      </dgm:choose>
                    </dgm:layoutNode>
                  </dgm:forEach>
                  <dgm:choose name="Name96">
                    <dgm:if name="Name97" axis="root ch" ptType="all node" func="cnt" op="gte" val="4">
                      <dgm:forEach name="Name98" axis="self" ptType="parTrans">
                        <dgm:layoutNode name="Name99" styleLbl="parChTrans1D1">
                          <dgm:choose name="Name100">
                            <dgm:if name="Name101" func="var" arg="dir" op="equ" val="norm">
                              <dgm:alg type="conn">
                                <dgm:param type="dim" val="1D"/>
                                <dgm:param type="begPts" val="midL"/>
                                <dgm:param type="srcNode" val="parTx4"/>
                                <dgm:param type="endSty" val="noArr"/>
                                <dgm:param type="dstNode" val="anchor3"/>
                              </dgm:alg>
                            </dgm:if>
                            <dgm:else name="Name102">
                              <dgm:alg type="conn">
                                <dgm:param type="dim" val="1D"/>
                                <dgm:param type="begPts" val="midR"/>
                                <dgm:param type="endSty" val="noArr"/>
                                <dgm:param type="srcNode" val="parTx4"/>
                                <dgm:param type="dstNode" val="anchor3"/>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if>
                    <dgm:else name="Name103"/>
                  </dgm:choose>
                </dgm:forEach>
              </dgm:layoutNode>
              <dgm:choose name="Name104">
                <dgm:if name="Name105" axis="root ch" ptType="all node" func="cnt" op="gte" val="4">
                  <dgm:layoutNode name="spPost3">
                    <dgm:alg type="sp"/>
                    <dgm:shape xmlns:r="http://schemas.openxmlformats.org/officeDocument/2006/relationships" r:blip="">
                      <dgm:adjLst/>
                    </dgm:shape>
                  </dgm:layoutNode>
                </dgm:if>
                <dgm:else name="Name106"/>
              </dgm:choose>
            </dgm:if>
            <dgm:else name="Name107"/>
          </dgm:choose>
        </dgm:if>
        <dgm:if name="Name108" axis="self" ptType="node" func="pos" op="equ" val="4">
          <dgm:layoutNode name="parTx4" styleLbl="node1">
            <dgm:alg type="tx"/>
            <dgm:shape xmlns:r="http://schemas.openxmlformats.org/officeDocument/2006/relationships" type="ellipse" r:blip="">
              <dgm:adjLst/>
            </dgm:shape>
            <dgm:presOf axis="self" ptType="node"/>
            <dgm:constrLst>
              <dgm:constr type="h" refType="w"/>
              <dgm:constr type="w" refType="h" op="lte"/>
              <dgm:constr type="tMarg"/>
              <dgm:constr type="bMarg"/>
              <dgm:constr type="lMarg"/>
              <dgm:constr type="rMarg"/>
            </dgm:constrLst>
            <dgm:ruleLst>
              <dgm:rule type="primFontSz" val="5" fact="NaN" max="NaN"/>
            </dgm:ruleLst>
          </dgm:layoutNode>
          <dgm:choose name="Name109">
            <dgm:if name="Name110" axis="ch" ptType="node" func="cnt" op="gte" val="1">
              <dgm:layoutNode name="spPre4">
                <dgm:alg type="sp"/>
                <dgm:shape xmlns:r="http://schemas.openxmlformats.org/officeDocument/2006/relationships" r:blip="">
                  <dgm:adjLst/>
                </dgm:shape>
              </dgm:layoutNode>
              <dgm:layoutNode name="chLin4">
                <dgm:alg type="lin">
                  <dgm:param type="linDir" val="fromT"/>
                </dgm:alg>
                <dgm:shape xmlns:r="http://schemas.openxmlformats.org/officeDocument/2006/relationships" r:blip="">
                  <dgm:adjLst/>
                </dgm:shape>
                <dgm:presOf/>
                <dgm:constrLst>
                  <dgm:constr type="w" for="ch" forName="txAndLines4" refType="w" fact="0.77"/>
                  <dgm:constr type="w" for="ch" forName="top4" refType="w" refFor="ch" refForName="txAndLines4" fact="0.78"/>
                </dgm:constrLst>
                <dgm:forEach name="Name111" axis="ch">
                  <dgm:forEach name="Name112" axis="self" ptType="parTrans">
                    <dgm:layoutNode name="Name113" styleLbl="parChTrans1D1">
                      <dgm:choose name="Name114">
                        <dgm:if name="Name115" func="var" arg="dir" op="equ" val="norm">
                          <dgm:alg type="conn">
                            <dgm:param type="dim" val="1D"/>
                            <dgm:param type="begPts" val="midR"/>
                            <dgm:param type="endSty" val="noArr"/>
                            <dgm:param type="dstNode" val="anchor4"/>
                          </dgm:alg>
                        </dgm:if>
                        <dgm:else name="Name116">
                          <dgm:alg type="conn">
                            <dgm:param type="dim" val="1D"/>
                            <dgm:param type="begPts" val="midL"/>
                            <dgm:param type="endSty" val="noArr"/>
                            <dgm:param type="srcNode" val="parTx4"/>
                            <dgm:param type="dstNode" val="anchor4"/>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forEach name="Name117" axis="self" ptType="node">
                    <dgm:choose name="Name118">
                      <dgm:if name="Name119" axis="par ch" ptType="node node" func="cnt" op="equ" val="1">
                        <dgm:layoutNode name="top4">
                          <dgm:alg type="sp"/>
                          <dgm:shape xmlns:r="http://schemas.openxmlformats.org/officeDocument/2006/relationships" r:blip="">
                            <dgm:adjLst/>
                          </dgm:shape>
                          <dgm:constrLst>
                            <dgm:constr type="h" refType="w" fact="0.6"/>
                          </dgm:constrLst>
                        </dgm:layoutNode>
                      </dgm:if>
                      <dgm:else name="Name120"/>
                    </dgm:choose>
                    <dgm:layoutNode name="txAndLines4">
                      <dgm:choose name="Name121">
                        <dgm:if name="Name122" func="var" arg="dir" op="equ" val="norm">
                          <dgm:alg type="lin"/>
                        </dgm:if>
                        <dgm:else name="Name123">
                          <dgm:alg type="lin">
                            <dgm:param type="linDir" val="fromR"/>
                          </dgm:alg>
                        </dgm:else>
                      </dgm:choose>
                      <dgm:shape xmlns:r="http://schemas.openxmlformats.org/officeDocument/2006/relationships" r:blip="">
                        <dgm:adjLst/>
                      </dgm:shape>
                      <dgm:presOf/>
                      <dgm:choose name="Name124">
                        <dgm:if name="Name125" axis="root ch" ptType="all node" func="cnt" op="gte" val="5">
                          <dgm:constrLst>
                            <dgm:constr type="w" for="ch" forName="anchor4" refType="w"/>
                            <dgm:constr type="w" for="ch" forName="backup4" refType="w" fact="-1"/>
                            <dgm:constr type="w" for="ch" forName="preLine4" refType="w" fact="0.11"/>
                            <dgm:constr type="w" for="ch" forName="desTx4" refType="w" fact="0.78"/>
                            <dgm:constr type="w" for="ch" forName="postLine4" refType="w" fact="0.11"/>
                          </dgm:constrLst>
                        </dgm:if>
                        <dgm:else name="Name126">
                          <dgm:constrLst>
                            <dgm:constr type="w" for="ch" forName="anchor4" refType="w" fact="0.89"/>
                            <dgm:constr type="w" for="ch" forName="backup4" refType="w" fact="-0.89"/>
                            <dgm:constr type="w" for="ch" forName="preLine4" refType="w" fact="0.11"/>
                            <dgm:constr type="w" for="ch" forName="desTx4" refType="w" fact="0.78"/>
                          </dgm:constrLst>
                        </dgm:else>
                      </dgm:choose>
                      <dgm:layoutNode name="anchor4" moveWith="desTx4">
                        <dgm:alg type="sp"/>
                        <dgm:shape xmlns:r="http://schemas.openxmlformats.org/officeDocument/2006/relationships" r:blip="">
                          <dgm:adjLst/>
                        </dgm:shape>
                      </dgm:layoutNode>
                      <dgm:layoutNode name="backup4" moveWith="desTx4">
                        <dgm:alg type="sp"/>
                        <dgm:shape xmlns:r="http://schemas.openxmlformats.org/officeDocument/2006/relationships" r:blip="">
                          <dgm:adjLst/>
                        </dgm:shape>
                      </dgm:layoutNode>
                      <dgm:layoutNode name="preLine4" styleLbl="parChTrans1D1" moveWith="desTx4">
                        <dgm:alg type="sp"/>
                        <dgm:shape xmlns:r="http://schemas.openxmlformats.org/officeDocument/2006/relationships" type="line" r:blip="">
                          <dgm:adjLst/>
                        </dgm:shape>
                        <dgm:presOf/>
                      </dgm:layoutNode>
                      <dgm:layoutNode name="desTx4" styleLbl="revTx">
                        <dgm:varLst>
                          <dgm:bulletEnabled val="1"/>
                        </dgm:varLst>
                        <dgm:alg type="tx"/>
                        <dgm:shape xmlns:r="http://schemas.openxmlformats.org/officeDocument/2006/relationships" type="rect" r:blip="" hideGeom="1">
                          <dgm:adjLst/>
                        </dgm:shape>
                        <dgm:presOf axis="desOrSelf" ptType="node"/>
                        <dgm:constrLst>
                          <dgm:constr type="h" refType="w" fact="0.6"/>
                        </dgm:constrLst>
                        <dgm:ruleLst>
                          <dgm:rule type="primFontSz" val="5" fact="NaN" max="NaN"/>
                        </dgm:ruleLst>
                      </dgm:layoutNode>
                      <dgm:choose name="Name127">
                        <dgm:if name="Name128" axis="root ch" ptType="all node" func="cnt" op="gte" val="5">
                          <dgm:layoutNode name="postLine4" styleLbl="parChTrans1D1" moveWith="desTx4">
                            <dgm:alg type="sp"/>
                            <dgm:shape xmlns:r="http://schemas.openxmlformats.org/officeDocument/2006/relationships" type="line" r:blip="">
                              <dgm:adjLst/>
                            </dgm:shape>
                            <dgm:presOf/>
                          </dgm:layoutNode>
                        </dgm:if>
                        <dgm:else name="Name129"/>
                      </dgm:choose>
                    </dgm:layoutNode>
                  </dgm:forEach>
                  <dgm:choose name="Name130">
                    <dgm:if name="Name131" axis="root ch" ptType="all node" func="cnt" op="gte" val="5">
                      <dgm:forEach name="Name132" axis="self" ptType="parTrans">
                        <dgm:layoutNode name="Name133" styleLbl="parChTrans1D1">
                          <dgm:choose name="Name134">
                            <dgm:if name="Name135" func="var" arg="dir" op="equ" val="norm">
                              <dgm:alg type="conn">
                                <dgm:param type="dim" val="1D"/>
                                <dgm:param type="begPts" val="midL"/>
                                <dgm:param type="srcNode" val="parTx5"/>
                                <dgm:param type="endSty" val="noArr"/>
                                <dgm:param type="dstNode" val="anchor4"/>
                              </dgm:alg>
                            </dgm:if>
                            <dgm:else name="Name136">
                              <dgm:alg type="conn">
                                <dgm:param type="dim" val="1D"/>
                                <dgm:param type="begPts" val="midR"/>
                                <dgm:param type="endSty" val="noArr"/>
                                <dgm:param type="srcNode" val="parTx5"/>
                                <dgm:param type="dstNode" val="anchor4"/>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if>
                    <dgm:else name="Name137"/>
                  </dgm:choose>
                </dgm:forEach>
              </dgm:layoutNode>
              <dgm:choose name="Name138">
                <dgm:if name="Name139" axis="root ch" ptType="all node" func="cnt" op="gte" val="5">
                  <dgm:layoutNode name="spPost4">
                    <dgm:alg type="sp"/>
                    <dgm:shape xmlns:r="http://schemas.openxmlformats.org/officeDocument/2006/relationships" r:blip="">
                      <dgm:adjLst/>
                    </dgm:shape>
                  </dgm:layoutNode>
                </dgm:if>
                <dgm:else name="Name140"/>
              </dgm:choose>
            </dgm:if>
            <dgm:else name="Name141"/>
          </dgm:choose>
        </dgm:if>
        <dgm:if name="Name142" axis="self" ptType="node" func="pos" op="equ" val="5">
          <dgm:layoutNode name="parTx5" styleLbl="node1">
            <dgm:alg type="tx"/>
            <dgm:shape xmlns:r="http://schemas.openxmlformats.org/officeDocument/2006/relationships" type="ellipse" r:blip="">
              <dgm:adjLst/>
            </dgm:shape>
            <dgm:presOf axis="self" ptType="node"/>
            <dgm:constrLst>
              <dgm:constr type="h" refType="w"/>
              <dgm:constr type="w" refType="h" op="lte"/>
              <dgm:constr type="tMarg"/>
              <dgm:constr type="bMarg"/>
              <dgm:constr type="lMarg"/>
              <dgm:constr type="rMarg"/>
            </dgm:constrLst>
            <dgm:ruleLst>
              <dgm:rule type="primFontSz" val="5" fact="NaN" max="NaN"/>
            </dgm:ruleLst>
          </dgm:layoutNode>
          <dgm:choose name="Name143">
            <dgm:if name="Name144" axis="ch" ptType="node" func="cnt" op="gte" val="1">
              <dgm:layoutNode name="spPre5">
                <dgm:alg type="sp"/>
                <dgm:shape xmlns:r="http://schemas.openxmlformats.org/officeDocument/2006/relationships" r:blip="">
                  <dgm:adjLst/>
                </dgm:shape>
              </dgm:layoutNode>
              <dgm:layoutNode name="chLin5">
                <dgm:alg type="lin">
                  <dgm:param type="linDir" val="fromT"/>
                </dgm:alg>
                <dgm:shape xmlns:r="http://schemas.openxmlformats.org/officeDocument/2006/relationships" r:blip="">
                  <dgm:adjLst/>
                </dgm:shape>
                <dgm:presOf/>
                <dgm:constrLst>
                  <dgm:constr type="w" for="ch" forName="txAndLines5" refType="w" fact="0.77"/>
                  <dgm:constr type="w" for="ch" forName="top5" refType="w" refFor="ch" refForName="txAndLines5" fact="0.78"/>
                </dgm:constrLst>
                <dgm:forEach name="Name145" axis="ch">
                  <dgm:forEach name="Name146" axis="self" ptType="parTrans">
                    <dgm:layoutNode name="Name147" styleLbl="parChTrans1D1">
                      <dgm:choose name="Name148">
                        <dgm:if name="Name149" func="var" arg="dir" op="equ" val="norm">
                          <dgm:alg type="conn">
                            <dgm:param type="dim" val="1D"/>
                            <dgm:param type="begPts" val="midR"/>
                            <dgm:param type="endSty" val="noArr"/>
                            <dgm:param type="dstNode" val="anchor5"/>
                          </dgm:alg>
                        </dgm:if>
                        <dgm:else name="Name150">
                          <dgm:alg type="conn">
                            <dgm:param type="dim" val="1D"/>
                            <dgm:param type="begPts" val="midL"/>
                            <dgm:param type="endSty" val="noArr"/>
                            <dgm:param type="srcNode" val="parTx5"/>
                            <dgm:param type="dstNode" val="anchor5"/>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forEach name="Name151" axis="self" ptType="node">
                    <dgm:choose name="Name152">
                      <dgm:if name="Name153" axis="par ch" ptType="node node" func="cnt" op="equ" val="1">
                        <dgm:layoutNode name="top5">
                          <dgm:alg type="sp"/>
                          <dgm:shape xmlns:r="http://schemas.openxmlformats.org/officeDocument/2006/relationships" r:blip="">
                            <dgm:adjLst/>
                          </dgm:shape>
                          <dgm:constrLst>
                            <dgm:constr type="h" refType="w" fact="0.6"/>
                          </dgm:constrLst>
                        </dgm:layoutNode>
                      </dgm:if>
                      <dgm:else name="Name154"/>
                    </dgm:choose>
                    <dgm:layoutNode name="txAndLines5">
                      <dgm:choose name="Name155">
                        <dgm:if name="Name156" func="var" arg="dir" op="equ" val="norm">
                          <dgm:alg type="lin"/>
                        </dgm:if>
                        <dgm:else name="Name157">
                          <dgm:alg type="lin">
                            <dgm:param type="linDir" val="fromR"/>
                          </dgm:alg>
                        </dgm:else>
                      </dgm:choose>
                      <dgm:shape xmlns:r="http://schemas.openxmlformats.org/officeDocument/2006/relationships" r:blip="">
                        <dgm:adjLst/>
                      </dgm:shape>
                      <dgm:presOf/>
                      <dgm:choose name="Name158">
                        <dgm:if name="Name159" axis="root ch" ptType="all node" func="cnt" op="gte" val="6">
                          <dgm:constrLst>
                            <dgm:constr type="w" for="ch" forName="anchor5" refType="w"/>
                            <dgm:constr type="w" for="ch" forName="backup5" refType="w" fact="-1"/>
                            <dgm:constr type="w" for="ch" forName="preLine5" refType="w" fact="0.11"/>
                            <dgm:constr type="w" for="ch" forName="desTx5" refType="w" fact="0.78"/>
                            <dgm:constr type="w" for="ch" forName="postLine5" refType="w" fact="0.11"/>
                          </dgm:constrLst>
                        </dgm:if>
                        <dgm:else name="Name160">
                          <dgm:constrLst>
                            <dgm:constr type="w" for="ch" forName="anchor5" refType="w" fact="0.89"/>
                            <dgm:constr type="w" for="ch" forName="backup5" refType="w" fact="-0.89"/>
                            <dgm:constr type="w" for="ch" forName="preLine5" refType="w" fact="0.11"/>
                            <dgm:constr type="w" for="ch" forName="desTx5" refType="w" fact="0.78"/>
                          </dgm:constrLst>
                        </dgm:else>
                      </dgm:choose>
                      <dgm:layoutNode name="anchor5" moveWith="desTx5">
                        <dgm:alg type="sp"/>
                        <dgm:shape xmlns:r="http://schemas.openxmlformats.org/officeDocument/2006/relationships" r:blip="">
                          <dgm:adjLst/>
                        </dgm:shape>
                      </dgm:layoutNode>
                      <dgm:layoutNode name="backup5" moveWith="desTx5">
                        <dgm:alg type="sp"/>
                        <dgm:shape xmlns:r="http://schemas.openxmlformats.org/officeDocument/2006/relationships" r:blip="">
                          <dgm:adjLst/>
                        </dgm:shape>
                      </dgm:layoutNode>
                      <dgm:layoutNode name="preLine5" styleLbl="parChTrans1D1" moveWith="desTx5">
                        <dgm:alg type="sp"/>
                        <dgm:shape xmlns:r="http://schemas.openxmlformats.org/officeDocument/2006/relationships" type="line" r:blip="">
                          <dgm:adjLst/>
                        </dgm:shape>
                        <dgm:presOf/>
                      </dgm:layoutNode>
                      <dgm:layoutNode name="desTx5" styleLbl="revTx">
                        <dgm:varLst>
                          <dgm:bulletEnabled val="1"/>
                        </dgm:varLst>
                        <dgm:alg type="tx"/>
                        <dgm:shape xmlns:r="http://schemas.openxmlformats.org/officeDocument/2006/relationships" type="rect" r:blip="" hideGeom="1">
                          <dgm:adjLst/>
                        </dgm:shape>
                        <dgm:presOf axis="desOrSelf" ptType="node"/>
                        <dgm:constrLst>
                          <dgm:constr type="h" refType="w" fact="0.6"/>
                        </dgm:constrLst>
                        <dgm:ruleLst>
                          <dgm:rule type="primFontSz" val="5" fact="NaN" max="NaN"/>
                        </dgm:ruleLst>
                      </dgm:layoutNode>
                      <dgm:choose name="Name161">
                        <dgm:if name="Name162" axis="root ch" ptType="all node" func="cnt" op="gte" val="6">
                          <dgm:layoutNode name="postLine5" styleLbl="parChTrans1D1" moveWith="desTx5">
                            <dgm:alg type="sp"/>
                            <dgm:shape xmlns:r="http://schemas.openxmlformats.org/officeDocument/2006/relationships" type="line" r:blip="">
                              <dgm:adjLst/>
                            </dgm:shape>
                            <dgm:presOf/>
                          </dgm:layoutNode>
                        </dgm:if>
                        <dgm:else name="Name163"/>
                      </dgm:choose>
                    </dgm:layoutNode>
                  </dgm:forEach>
                  <dgm:choose name="Name164">
                    <dgm:if name="Name165" axis="root ch" ptType="all node" func="cnt" op="gte" val="6">
                      <dgm:forEach name="Name166" axis="self" ptType="parTrans">
                        <dgm:layoutNode name="Name167" styleLbl="parChTrans1D1">
                          <dgm:choose name="Name168">
                            <dgm:if name="Name169" func="var" arg="dir" op="equ" val="norm">
                              <dgm:alg type="conn">
                                <dgm:param type="dim" val="1D"/>
                                <dgm:param type="begPts" val="midL"/>
                                <dgm:param type="srcNode" val="parTx6"/>
                                <dgm:param type="endSty" val="noArr"/>
                                <dgm:param type="dstNode" val="anchor5"/>
                              </dgm:alg>
                            </dgm:if>
                            <dgm:else name="Name170">
                              <dgm:alg type="conn">
                                <dgm:param type="dim" val="1D"/>
                                <dgm:param type="begPts" val="midR"/>
                                <dgm:param type="endSty" val="noArr"/>
                                <dgm:param type="srcNode" val="parTx6"/>
                                <dgm:param type="dstNode" val="anchor5"/>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if>
                    <dgm:else name="Name171"/>
                  </dgm:choose>
                </dgm:forEach>
              </dgm:layoutNode>
              <dgm:choose name="Name172">
                <dgm:if name="Name173" axis="root ch" ptType="all node" func="cnt" op="gte" val="6">
                  <dgm:layoutNode name="spPost5">
                    <dgm:alg type="sp"/>
                    <dgm:shape xmlns:r="http://schemas.openxmlformats.org/officeDocument/2006/relationships" r:blip="">
                      <dgm:adjLst/>
                    </dgm:shape>
                  </dgm:layoutNode>
                </dgm:if>
                <dgm:else name="Name174"/>
              </dgm:choose>
            </dgm:if>
            <dgm:else name="Name175"/>
          </dgm:choose>
        </dgm:if>
        <dgm:if name="Name176" axis="self" ptType="node" func="pos" op="equ" val="6">
          <dgm:layoutNode name="parTx6" styleLbl="node1">
            <dgm:alg type="tx"/>
            <dgm:shape xmlns:r="http://schemas.openxmlformats.org/officeDocument/2006/relationships" type="ellipse" r:blip="">
              <dgm:adjLst/>
            </dgm:shape>
            <dgm:presOf axis="self" ptType="node"/>
            <dgm:constrLst>
              <dgm:constr type="h" refType="w"/>
              <dgm:constr type="w" refType="h" op="lte"/>
              <dgm:constr type="tMarg"/>
              <dgm:constr type="bMarg"/>
              <dgm:constr type="lMarg"/>
              <dgm:constr type="rMarg"/>
            </dgm:constrLst>
            <dgm:ruleLst>
              <dgm:rule type="primFontSz" val="5" fact="NaN" max="NaN"/>
            </dgm:ruleLst>
          </dgm:layoutNode>
          <dgm:choose name="Name177">
            <dgm:if name="Name178" axis="ch" ptType="node" func="cnt" op="gte" val="1">
              <dgm:layoutNode name="spPre6">
                <dgm:alg type="sp"/>
                <dgm:shape xmlns:r="http://schemas.openxmlformats.org/officeDocument/2006/relationships" r:blip="">
                  <dgm:adjLst/>
                </dgm:shape>
              </dgm:layoutNode>
              <dgm:layoutNode name="chLin6">
                <dgm:alg type="lin">
                  <dgm:param type="linDir" val="fromT"/>
                </dgm:alg>
                <dgm:shape xmlns:r="http://schemas.openxmlformats.org/officeDocument/2006/relationships" r:blip="">
                  <dgm:adjLst/>
                </dgm:shape>
                <dgm:presOf/>
                <dgm:constrLst>
                  <dgm:constr type="w" for="ch" forName="txAndLines6" refType="w" fact="0.77"/>
                  <dgm:constr type="w" for="ch" forName="top6" refType="w" refFor="ch" refForName="txAndLines6" fact="0.78"/>
                </dgm:constrLst>
                <dgm:forEach name="Name179" axis="ch">
                  <dgm:forEach name="Name180" axis="self" ptType="parTrans">
                    <dgm:layoutNode name="Name181" styleLbl="parChTrans1D1">
                      <dgm:choose name="Name182">
                        <dgm:if name="Name183" func="var" arg="dir" op="equ" val="norm">
                          <dgm:alg type="conn">
                            <dgm:param type="dim" val="1D"/>
                            <dgm:param type="begPts" val="midR"/>
                            <dgm:param type="endSty" val="noArr"/>
                            <dgm:param type="dstNode" val="anchor6"/>
                          </dgm:alg>
                        </dgm:if>
                        <dgm:else name="Name184">
                          <dgm:alg type="conn">
                            <dgm:param type="dim" val="1D"/>
                            <dgm:param type="begPts" val="midL"/>
                            <dgm:param type="endSty" val="noArr"/>
                            <dgm:param type="srcNode" val="parTx6"/>
                            <dgm:param type="dstNode" val="anchor6"/>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forEach name="Name185" axis="self" ptType="node">
                    <dgm:choose name="Name186">
                      <dgm:if name="Name187" axis="par ch" ptType="node node" func="cnt" op="equ" val="1">
                        <dgm:layoutNode name="top6">
                          <dgm:alg type="sp"/>
                          <dgm:shape xmlns:r="http://schemas.openxmlformats.org/officeDocument/2006/relationships" r:blip="">
                            <dgm:adjLst/>
                          </dgm:shape>
                          <dgm:constrLst>
                            <dgm:constr type="h" refType="w" fact="0.6"/>
                          </dgm:constrLst>
                        </dgm:layoutNode>
                      </dgm:if>
                      <dgm:else name="Name188"/>
                    </dgm:choose>
                    <dgm:layoutNode name="txAndLines6">
                      <dgm:choose name="Name189">
                        <dgm:if name="Name190" func="var" arg="dir" op="equ" val="norm">
                          <dgm:alg type="lin"/>
                        </dgm:if>
                        <dgm:else name="Name191">
                          <dgm:alg type="lin">
                            <dgm:param type="linDir" val="fromR"/>
                          </dgm:alg>
                        </dgm:else>
                      </dgm:choose>
                      <dgm:shape xmlns:r="http://schemas.openxmlformats.org/officeDocument/2006/relationships" r:blip="">
                        <dgm:adjLst/>
                      </dgm:shape>
                      <dgm:presOf/>
                      <dgm:choose name="Name192">
                        <dgm:if name="Name193" axis="root ch" ptType="all node" func="cnt" op="gte" val="7">
                          <dgm:constrLst>
                            <dgm:constr type="w" for="ch" forName="anchor6" refType="w"/>
                            <dgm:constr type="w" for="ch" forName="backup6" refType="w" fact="-1"/>
                            <dgm:constr type="w" for="ch" forName="preLine6" refType="w" fact="0.11"/>
                            <dgm:constr type="w" for="ch" forName="desTx6" refType="w" fact="0.78"/>
                            <dgm:constr type="w" for="ch" forName="postLine6" refType="w" fact="0.11"/>
                          </dgm:constrLst>
                        </dgm:if>
                        <dgm:else name="Name194">
                          <dgm:constrLst>
                            <dgm:constr type="w" for="ch" forName="anchor6" refType="w" fact="0.89"/>
                            <dgm:constr type="w" for="ch" forName="backup6" refType="w" fact="-0.89"/>
                            <dgm:constr type="w" for="ch" forName="preLine6" refType="w" fact="0.11"/>
                            <dgm:constr type="w" for="ch" forName="desTx6" refType="w" fact="0.78"/>
                          </dgm:constrLst>
                        </dgm:else>
                      </dgm:choose>
                      <dgm:layoutNode name="anchor6" moveWith="desTx6">
                        <dgm:alg type="sp"/>
                        <dgm:shape xmlns:r="http://schemas.openxmlformats.org/officeDocument/2006/relationships" r:blip="">
                          <dgm:adjLst/>
                        </dgm:shape>
                      </dgm:layoutNode>
                      <dgm:layoutNode name="backup6" moveWith="desTx6">
                        <dgm:alg type="sp"/>
                        <dgm:shape xmlns:r="http://schemas.openxmlformats.org/officeDocument/2006/relationships" r:blip="">
                          <dgm:adjLst/>
                        </dgm:shape>
                      </dgm:layoutNode>
                      <dgm:layoutNode name="preLine6" styleLbl="parChTrans1D1" moveWith="desTx6">
                        <dgm:alg type="sp"/>
                        <dgm:shape xmlns:r="http://schemas.openxmlformats.org/officeDocument/2006/relationships" type="line" r:blip="">
                          <dgm:adjLst/>
                        </dgm:shape>
                        <dgm:presOf/>
                      </dgm:layoutNode>
                      <dgm:layoutNode name="desTx6" styleLbl="revTx">
                        <dgm:varLst>
                          <dgm:bulletEnabled val="1"/>
                        </dgm:varLst>
                        <dgm:alg type="tx"/>
                        <dgm:shape xmlns:r="http://schemas.openxmlformats.org/officeDocument/2006/relationships" type="rect" r:blip="" hideGeom="1">
                          <dgm:adjLst/>
                        </dgm:shape>
                        <dgm:presOf axis="desOrSelf" ptType="node"/>
                        <dgm:constrLst>
                          <dgm:constr type="h" refType="w" fact="0.6"/>
                        </dgm:constrLst>
                        <dgm:ruleLst>
                          <dgm:rule type="primFontSz" val="5" fact="NaN" max="NaN"/>
                        </dgm:ruleLst>
                      </dgm:layoutNode>
                      <dgm:choose name="Name195">
                        <dgm:if name="Name196" axis="root ch" ptType="all node" func="cnt" op="gte" val="7">
                          <dgm:layoutNode name="postLine6" styleLbl="parChTrans1D1" moveWith="desTx6">
                            <dgm:alg type="sp"/>
                            <dgm:shape xmlns:r="http://schemas.openxmlformats.org/officeDocument/2006/relationships" type="line" r:blip="">
                              <dgm:adjLst/>
                            </dgm:shape>
                            <dgm:presOf/>
                          </dgm:layoutNode>
                        </dgm:if>
                        <dgm:else name="Name197"/>
                      </dgm:choose>
                    </dgm:layoutNode>
                  </dgm:forEach>
                  <dgm:choose name="Name198">
                    <dgm:if name="Name199" axis="root ch" ptType="all node" func="cnt" op="gte" val="7">
                      <dgm:forEach name="Name200" axis="self" ptType="parTrans">
                        <dgm:layoutNode name="Name201" styleLbl="parChTrans1D1">
                          <dgm:choose name="Name202">
                            <dgm:if name="Name203" func="var" arg="dir" op="equ" val="norm">
                              <dgm:alg type="conn">
                                <dgm:param type="dim" val="1D"/>
                                <dgm:param type="begPts" val="midL"/>
                                <dgm:param type="srcNode" val="parTx7"/>
                                <dgm:param type="endSty" val="noArr"/>
                                <dgm:param type="dstNode" val="anchor6"/>
                              </dgm:alg>
                            </dgm:if>
                            <dgm:else name="Name204">
                              <dgm:alg type="conn">
                                <dgm:param type="dim" val="1D"/>
                                <dgm:param type="begPts" val="midR"/>
                                <dgm:param type="endSty" val="noArr"/>
                                <dgm:param type="srcNode" val="parTx7"/>
                                <dgm:param type="dstNode" val="anchor6"/>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if>
                    <dgm:else name="Name205"/>
                  </dgm:choose>
                </dgm:forEach>
              </dgm:layoutNode>
              <dgm:choose name="Name206">
                <dgm:if name="Name207" axis="root ch" ptType="all node" func="cnt" op="gte" val="7">
                  <dgm:layoutNode name="spPost6">
                    <dgm:alg type="sp"/>
                    <dgm:shape xmlns:r="http://schemas.openxmlformats.org/officeDocument/2006/relationships" r:blip="">
                      <dgm:adjLst/>
                    </dgm:shape>
                  </dgm:layoutNode>
                </dgm:if>
                <dgm:else name="Name208"/>
              </dgm:choose>
            </dgm:if>
            <dgm:else name="Name209"/>
          </dgm:choose>
        </dgm:if>
        <dgm:if name="Name210" axis="self" ptType="node" func="pos" op="equ" val="7">
          <dgm:layoutNode name="parTx7" styleLbl="node1">
            <dgm:alg type="tx"/>
            <dgm:shape xmlns:r="http://schemas.openxmlformats.org/officeDocument/2006/relationships" type="ellipse" r:blip="">
              <dgm:adjLst/>
            </dgm:shape>
            <dgm:presOf axis="self" ptType="node"/>
            <dgm:constrLst>
              <dgm:constr type="h" refType="w"/>
              <dgm:constr type="w" refType="h" op="lte"/>
              <dgm:constr type="tMarg"/>
              <dgm:constr type="bMarg"/>
              <dgm:constr type="lMarg"/>
              <dgm:constr type="rMarg"/>
            </dgm:constrLst>
            <dgm:ruleLst>
              <dgm:rule type="primFontSz" val="5" fact="NaN" max="NaN"/>
            </dgm:ruleLst>
          </dgm:layoutNode>
          <dgm:choose name="Name211">
            <dgm:if name="Name212" axis="ch" ptType="node" func="cnt" op="gte" val="1">
              <dgm:layoutNode name="spPre7">
                <dgm:alg type="sp"/>
                <dgm:shape xmlns:r="http://schemas.openxmlformats.org/officeDocument/2006/relationships" r:blip="">
                  <dgm:adjLst/>
                </dgm:shape>
              </dgm:layoutNode>
              <dgm:layoutNode name="chLin7">
                <dgm:alg type="lin">
                  <dgm:param type="linDir" val="fromT"/>
                </dgm:alg>
                <dgm:shape xmlns:r="http://schemas.openxmlformats.org/officeDocument/2006/relationships" r:blip="">
                  <dgm:adjLst/>
                </dgm:shape>
                <dgm:presOf/>
                <dgm:constrLst>
                  <dgm:constr type="w" for="ch" forName="txAndLines7" refType="w" fact="0.77"/>
                  <dgm:constr type="w" for="ch" forName="top7" refType="w" refFor="ch" refForName="txAndLines7" fact="0.78"/>
                </dgm:constrLst>
                <dgm:forEach name="Name213" axis="ch">
                  <dgm:forEach name="Name214" axis="self" ptType="parTrans">
                    <dgm:layoutNode name="Name215" styleLbl="parChTrans1D1">
                      <dgm:choose name="Name216">
                        <dgm:if name="Name217" func="var" arg="dir" op="equ" val="norm">
                          <dgm:alg type="conn">
                            <dgm:param type="dim" val="1D"/>
                            <dgm:param type="begPts" val="midR"/>
                            <dgm:param type="endSty" val="noArr"/>
                            <dgm:param type="dstNode" val="anchor7"/>
                          </dgm:alg>
                        </dgm:if>
                        <dgm:else name="Name218">
                          <dgm:alg type="conn">
                            <dgm:param type="dim" val="1D"/>
                            <dgm:param type="begPts" val="midL"/>
                            <dgm:param type="endSty" val="noArr"/>
                            <dgm:param type="srcNode" val="parTx7"/>
                            <dgm:param type="dstNode" val="anchor7"/>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forEach name="Name219" axis="self" ptType="node">
                    <dgm:choose name="Name220">
                      <dgm:if name="Name221" axis="par ch" ptType="node node" func="cnt" op="equ" val="1">
                        <dgm:layoutNode name="top7">
                          <dgm:alg type="sp"/>
                          <dgm:shape xmlns:r="http://schemas.openxmlformats.org/officeDocument/2006/relationships" r:blip="">
                            <dgm:adjLst/>
                          </dgm:shape>
                          <dgm:constrLst>
                            <dgm:constr type="h" refType="w" fact="0.6"/>
                          </dgm:constrLst>
                        </dgm:layoutNode>
                      </dgm:if>
                      <dgm:else name="Name222"/>
                    </dgm:choose>
                    <dgm:layoutNode name="txAndLines7">
                      <dgm:choose name="Name223">
                        <dgm:if name="Name224" func="var" arg="dir" op="equ" val="norm">
                          <dgm:alg type="lin"/>
                        </dgm:if>
                        <dgm:else name="Name225">
                          <dgm:alg type="lin">
                            <dgm:param type="linDir" val="fromR"/>
                          </dgm:alg>
                        </dgm:else>
                      </dgm:choose>
                      <dgm:shape xmlns:r="http://schemas.openxmlformats.org/officeDocument/2006/relationships" r:blip="">
                        <dgm:adjLst/>
                      </dgm:shape>
                      <dgm:presOf/>
                      <dgm:constrLst>
                        <dgm:constr type="w" for="ch" forName="anchor7" refType="w" fact="0.89"/>
                        <dgm:constr type="w" for="ch" forName="backup7" refType="w" fact="-0.89"/>
                        <dgm:constr type="w" for="ch" forName="preLine7" refType="w" fact="0.11"/>
                        <dgm:constr type="w" for="ch" forName="desTx7" refType="w" fact="0.78"/>
                      </dgm:constrLst>
                      <dgm:layoutNode name="anchor7" moveWith="desTx7">
                        <dgm:alg type="sp"/>
                        <dgm:shape xmlns:r="http://schemas.openxmlformats.org/officeDocument/2006/relationships" r:blip="">
                          <dgm:adjLst/>
                        </dgm:shape>
                      </dgm:layoutNode>
                      <dgm:layoutNode name="backup7" moveWith="desTx7">
                        <dgm:alg type="sp"/>
                        <dgm:shape xmlns:r="http://schemas.openxmlformats.org/officeDocument/2006/relationships" r:blip="">
                          <dgm:adjLst/>
                        </dgm:shape>
                      </dgm:layoutNode>
                      <dgm:layoutNode name="preLine7" styleLbl="parChTrans1D1" moveWith="desTx7">
                        <dgm:alg type="sp"/>
                        <dgm:shape xmlns:r="http://schemas.openxmlformats.org/officeDocument/2006/relationships" type="line" r:blip="">
                          <dgm:adjLst/>
                        </dgm:shape>
                        <dgm:presOf/>
                      </dgm:layoutNode>
                      <dgm:layoutNode name="desTx7" styleLbl="revTx">
                        <dgm:varLst>
                          <dgm:bulletEnabled val="1"/>
                        </dgm:varLst>
                        <dgm:alg type="tx"/>
                        <dgm:shape xmlns:r="http://schemas.openxmlformats.org/officeDocument/2006/relationships" type="rect" r:blip="" hideGeom="1">
                          <dgm:adjLst/>
                        </dgm:shape>
                        <dgm:presOf axis="desOrSelf" ptType="node"/>
                        <dgm:constrLst>
                          <dgm:constr type="h" refType="w" fact="0.6"/>
                        </dgm:constrLst>
                        <dgm:ruleLst>
                          <dgm:rule type="primFontSz" val="5" fact="NaN" max="NaN"/>
                        </dgm:ruleLst>
                      </dgm:layoutNode>
                    </dgm:layoutNode>
                  </dgm:forEach>
                </dgm:forEach>
              </dgm:layoutNode>
            </dgm:if>
            <dgm:else name="Name226"/>
          </dgm:choose>
        </dgm:if>
        <dgm:else name="Name227"/>
      </dgm:choose>
    </dgm:forEach>
  </dgm:layoutNode>
</dgm:layoutDef>
</file>

<file path=ppt/diagrams/layout12.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13.xml><?xml version="1.0" encoding="utf-8"?>
<dgm:layoutDef xmlns:dgm="http://schemas.openxmlformats.org/drawingml/2006/diagram" xmlns:a="http://schemas.openxmlformats.org/drawingml/2006/main" uniqueId="urn:microsoft.com/office/officeart/2008/layout/HalfCircleOrganizationChart">
  <dgm:title val=""/>
  <dgm:desc val=""/>
  <dgm:catLst>
    <dgm:cat type="hierarchy" pri="1500"/>
  </dgm:catLst>
  <dgm:sampData>
    <dgm:dataModel>
      <dgm:ptLst>
        <dgm:pt modelId="0" type="doc"/>
        <dgm:pt modelId="1">
          <dgm:prSet phldr="1"/>
        </dgm:pt>
        <dgm:pt modelId="11" type="asst">
          <dgm:prSet phldr="1"/>
        </dgm:pt>
        <dgm:pt modelId="12">
          <dgm:prSet phldr="1"/>
        </dgm:pt>
        <dgm:pt modelId="13">
          <dgm:prSet phldr="1"/>
        </dgm:pt>
        <dgm:pt modelId="14">
          <dgm:prSet phldr="1"/>
        </dgm:pt>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type="asst">
          <dgm:prSet phldr="1"/>
        </dgm:pt>
        <dgm:pt modelId="12">
          <dgm:prSet phldr="1"/>
        </dgm:pt>
        <dgm:pt modelId="13">
          <dgm:prSet phldr="1"/>
        </dgm:pt>
        <dgm:pt modelId="14">
          <dgm:prSet phldr="1"/>
        </dgm:pt>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Name0">
    <dgm:varLst>
      <dgm:orgChart val="1"/>
      <dgm:chPref val="1"/>
      <dgm:dir/>
      <dgm:animOne val="branch"/>
      <dgm:animLvl val="lvl"/>
      <dgm:resizeHandles/>
    </dgm:varLst>
    <dgm:choose name="Name1">
      <dgm:if name="Name2" func="var" arg="dir" op="equ" val="norm">
        <dgm:alg type="hierChild">
          <dgm:param type="linDir" val="fromL"/>
        </dgm:alg>
      </dgm:if>
      <dgm:else name="Name3">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2" refType="w" fact="10"/>
      <dgm:constr type="h" for="des" forName="rootComposite2"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forEach name="Name4" axis="ch">
      <dgm:forEach name="Name5" axis="self" ptType="node">
        <dgm:layoutNode name="hierRoot1">
          <dgm:varLst>
            <dgm:hierBranch val="init"/>
          </dgm:varLst>
          <dgm:choose name="Name6">
            <dgm:if name="Name7" func="var" arg="hierBranch" op="equ" val="l">
              <dgm:alg type="hierRoot">
                <dgm:param type="hierAlign" val="tR"/>
              </dgm:alg>
              <dgm:constrLst>
                <dgm:constr type="alignOff" val="0.65"/>
              </dgm:constrLst>
            </dgm:if>
            <dgm:if name="Name8" func="var" arg="hierBranch" op="equ" val="r">
              <dgm:alg type="hierRoot">
                <dgm:param type="hierAlign" val="tL"/>
              </dgm:alg>
              <dgm:constrLst>
                <dgm:constr type="alignOff" val="0.65"/>
              </dgm:constrLst>
            </dgm:if>
            <dgm:if name="Name9" func="var" arg="hierBranch" op="equ" val="hang">
              <dgm:alg type="hierRoot"/>
              <dgm:constrLst>
                <dgm:constr type="alignOff" val="0.65"/>
              </dgm:constrLst>
            </dgm:if>
            <dgm:else name="Name10">
              <dgm:alg type="hierRoot"/>
              <dgm:constrLst>
                <dgm:constr type="alignOff"/>
                <dgm:constr type="bendDist" for="des" ptType="parTrans" refType="sp" fact="0.5"/>
              </dgm:constrLst>
            </dgm:else>
          </dgm:choose>
          <dgm:shape xmlns:r="http://schemas.openxmlformats.org/officeDocument/2006/relationships" r:blip="">
            <dgm:adjLst/>
          </dgm:shape>
          <dgm:presOf/>
          <dgm:layoutNode name="rootComposite1">
            <dgm:alg type="composite"/>
            <dgm:shape xmlns:r="http://schemas.openxmlformats.org/officeDocument/2006/relationships" r:blip="">
              <dgm:adjLst/>
            </dgm:shape>
            <dgm:presOf axis="self" ptType="node" cnt="1"/>
            <dgm:choose name="Name11">
              <dgm:if name="Name12" func="var" arg="hierBranch" op="equ" val="init">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if>
              <dgm:if name="Name13" func="var" arg="hierBranch" op="equ" val="l">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if>
              <dgm:if name="Name14" func="var" arg="hierBranch" op="equ" val="r">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if>
              <dgm:else name="Name15">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else>
            </dgm:choose>
            <dgm:layoutNode name="rootText1" styleLbl="alignAcc1">
              <dgm:varLst>
                <dgm:chPref val="3"/>
              </dgm:varLst>
              <dgm:alg type="tx"/>
              <dgm:shape xmlns:r="http://schemas.openxmlformats.org/officeDocument/2006/relationships" type="rect" r:blip="" hideGeom="1">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topArc1" styleLbl="parChTrans1D1" moveWith="rootText1">
              <dgm:alg type="sp"/>
              <dgm:shape xmlns:r="http://schemas.openxmlformats.org/officeDocument/2006/relationships" type="arc" r:blip="" zOrderOff="-2">
                <dgm:adjLst>
                  <dgm:adj idx="1" val="-140"/>
                  <dgm:adj idx="2" val="-40"/>
                </dgm:adjLst>
              </dgm:shape>
              <dgm:presOf/>
            </dgm:layoutNode>
            <dgm:layoutNode name="bottomArc1" styleLbl="parChTrans1D1" moveWith="rootText1">
              <dgm:alg type="sp"/>
              <dgm:shape xmlns:r="http://schemas.openxmlformats.org/officeDocument/2006/relationships" type="arc" r:blip="" zOrderOff="-2">
                <dgm:adjLst>
                  <dgm:adj idx="1" val="40"/>
                  <dgm:adj idx="2" val="140"/>
                </dgm:adjLst>
              </dgm:shape>
              <dgm:presOf/>
            </dgm:layoutNode>
            <dgm:layoutNode name="topConnNode1" moveWith="rootText1">
              <dgm:alg type="sp"/>
              <dgm:shape xmlns:r="http://schemas.openxmlformats.org/officeDocument/2006/relationships" type="rect" r:blip="" hideGeom="1">
                <dgm:adjLst/>
              </dgm:shape>
              <dgm:presOf axis="self" ptType="node" cnt="1"/>
            </dgm:layoutNode>
          </dgm:layoutNode>
          <dgm:layoutNode name="hierChild2">
            <dgm:choose name="Name16">
              <dgm:if name="Name17" func="var" arg="hierBranch" op="equ" val="l">
                <dgm:alg type="hierChild">
                  <dgm:param type="chAlign" val="r"/>
                  <dgm:param type="linDir" val="fromT"/>
                </dgm:alg>
              </dgm:if>
              <dgm:if name="Name18" func="var" arg="hierBranch" op="equ" val="r">
                <dgm:alg type="hierChild">
                  <dgm:param type="chAlign" val="l"/>
                  <dgm:param type="linDir" val="fromT"/>
                </dgm:alg>
              </dgm:if>
              <dgm:if name="Name19" func="var" arg="hierBranch" op="equ" val="hang">
                <dgm:choose name="Name20">
                  <dgm:if name="Name21" func="var" arg="dir" op="equ" val="norm">
                    <dgm:alg type="hierChild">
                      <dgm:param type="chAlign" val="l"/>
                      <dgm:param type="linDir" val="fromL"/>
                      <dgm:param type="secChAlign" val="t"/>
                      <dgm:param type="secLinDir" val="fromT"/>
                    </dgm:alg>
                  </dgm:if>
                  <dgm:else name="Name22">
                    <dgm:alg type="hierChild">
                      <dgm:param type="chAlign" val="l"/>
                      <dgm:param type="linDir" val="fromR"/>
                      <dgm:param type="secChAlign" val="t"/>
                      <dgm:param type="secLinDir" val="fromT"/>
                    </dgm:alg>
                  </dgm:else>
                </dgm:choose>
              </dgm:if>
              <dgm:else name="Name23">
                <dgm:choose name="Name24">
                  <dgm:if name="Name25" func="var" arg="dir" op="equ" val="norm">
                    <dgm:alg type="hierChild"/>
                  </dgm:if>
                  <dgm:else name="Name26">
                    <dgm:alg type="hierChild">
                      <dgm:param type="linDir" val="fromR"/>
                    </dgm:alg>
                  </dgm:else>
                </dgm:choose>
              </dgm:else>
            </dgm:choose>
            <dgm:shape xmlns:r="http://schemas.openxmlformats.org/officeDocument/2006/relationships" r:blip="">
              <dgm:adjLst/>
            </dgm:shape>
            <dgm:presOf/>
            <dgm:forEach name="rep2a" axis="ch" ptType="nonAsst">
              <dgm:forEach name="Name27" axis="precedSib" ptType="parTrans" st="-1" cnt="1">
                <dgm:layoutNode name="Name28">
                  <dgm:choose name="Name29">
                    <dgm:if name="Name30" func="var" arg="hierBranch" op="equ" val="std">
                      <dgm:choose name="Name31">
                        <dgm:if name="Name32" axis="self" func="depth" op="lte" val="2">
                          <dgm:alg type="conn">
                            <dgm:param type="connRout" val="bend"/>
                            <dgm:param type="dim" val="1D"/>
                            <dgm:param type="endSty" val="noArr"/>
                            <dgm:param type="begPts" val="bCtr"/>
                            <dgm:param type="endPts" val="tCtr"/>
                            <dgm:param type="bendPt" val="end"/>
                            <dgm:param type="srcNode" val="bottomArc1"/>
                            <dgm:param type="dstNode" val="topArc2"/>
                          </dgm:alg>
                        </dgm:if>
                        <dgm:if name="Name33" axis="par" ptType="asst" func="cnt" op="equ" val="1">
                          <dgm:alg type="conn">
                            <dgm:param type="connRout" val="bend"/>
                            <dgm:param type="dim" val="1D"/>
                            <dgm:param type="endSty" val="noArr"/>
                            <dgm:param type="begPts" val="bCtr"/>
                            <dgm:param type="endPts" val="tCtr"/>
                            <dgm:param type="bendPt" val="end"/>
                            <dgm:param type="srcNode" val="bottomArc3"/>
                            <dgm:param type="dstNode" val="topArc2"/>
                          </dgm:alg>
                        </dgm:if>
                        <dgm:else name="Name34">
                          <dgm:alg type="conn">
                            <dgm:param type="connRout" val="bend"/>
                            <dgm:param type="dim" val="1D"/>
                            <dgm:param type="endSty" val="noArr"/>
                            <dgm:param type="begPts" val="bCtr"/>
                            <dgm:param type="endPts" val="tCtr"/>
                            <dgm:param type="bendPt" val="end"/>
                            <dgm:param type="srcNode" val="bottomArc2"/>
                            <dgm:param type="dstNode" val="topArc2"/>
                          </dgm:alg>
                        </dgm:else>
                      </dgm:choose>
                    </dgm:if>
                    <dgm:if name="Name35" func="var" arg="hierBranch" op="equ" val="init">
                      <dgm:choose name="Name36">
                        <dgm:if name="Name37" axis="self" func="depth" op="lte" val="2">
                          <dgm:choose name="Name38">
                            <dgm:if name="Name39" axis="self" func="depth" op="lte" val="2">
                              <dgm:alg type="conn">
                                <dgm:param type="connRout" val="bend"/>
                                <dgm:param type="dim" val="1D"/>
                                <dgm:param type="endSty" val="noArr"/>
                                <dgm:param type="begPts" val="bCtr"/>
                                <dgm:param type="endPts" val="tCtr"/>
                                <dgm:param type="bendPt" val="end"/>
                                <dgm:param type="srcNode" val="bottomArc1"/>
                                <dgm:param type="dstNode" val="topArc2"/>
                              </dgm:alg>
                            </dgm:if>
                            <dgm:if name="Name40" axis="par" ptType="asst" func="cnt" op="equ" val="1">
                              <dgm:alg type="conn">
                                <dgm:param type="connRout" val="bend"/>
                                <dgm:param type="dim" val="1D"/>
                                <dgm:param type="endSty" val="noArr"/>
                                <dgm:param type="begPts" val="bCtr"/>
                                <dgm:param type="endPts" val="tCtr"/>
                                <dgm:param type="bendPt" val="end"/>
                                <dgm:param type="srcNode" val="bottomArc3"/>
                                <dgm:param type="dstNode" val="topArc2"/>
                              </dgm:alg>
                            </dgm:if>
                            <dgm:else name="Name41">
                              <dgm:alg type="conn">
                                <dgm:param type="connRout" val="bend"/>
                                <dgm:param type="dim" val="1D"/>
                                <dgm:param type="endSty" val="noArr"/>
                                <dgm:param type="begPts" val="bCtr"/>
                                <dgm:param type="endPts" val="tCtr"/>
                                <dgm:param type="bendPt" val="end"/>
                                <dgm:param type="srcNode" val="bottomArc2"/>
                                <dgm:param type="dstNode" val="topArc2"/>
                              </dgm:alg>
                            </dgm:else>
                          </dgm:choose>
                        </dgm:if>
                        <dgm:else name="Name42">
                          <dgm:choose name="Name43">
                            <dgm:if name="Name44" axis="par des" func="maxDepth" op="lte" val="1">
                              <dgm:choose name="Name45">
                                <dgm:if name="Name46" axis="self" func="depth" op="lte" val="2">
                                  <dgm:alg type="conn">
                                    <dgm:param type="connRout" val="bend"/>
                                    <dgm:param type="dim" val="1D"/>
                                    <dgm:param type="endSty" val="noArr"/>
                                    <dgm:param type="begPts" val="bCtr"/>
                                    <dgm:param type="endPts" val="bL bR"/>
                                    <dgm:param type="srcNode" val="bottomArc1"/>
                                    <dgm:param type="dstNode" val="topConnNode2"/>
                                  </dgm:alg>
                                </dgm:if>
                                <dgm:if name="Name47" axis="par" ptType="asst" func="cnt" op="equ" val="1">
                                  <dgm:alg type="conn">
                                    <dgm:param type="connRout" val="bend"/>
                                    <dgm:param type="dim" val="1D"/>
                                    <dgm:param type="endSty" val="noArr"/>
                                    <dgm:param type="begPts" val="bCtr"/>
                                    <dgm:param type="endPts" val="bL bR"/>
                                    <dgm:param type="srcNode" val="bottomArc3"/>
                                    <dgm:param type="dstNode" val="topConnNode2"/>
                                  </dgm:alg>
                                </dgm:if>
                                <dgm:else name="Name48">
                                  <dgm:alg type="conn">
                                    <dgm:param type="connRout" val="bend"/>
                                    <dgm:param type="dim" val="1D"/>
                                    <dgm:param type="endSty" val="noArr"/>
                                    <dgm:param type="begPts" val="bCtr"/>
                                    <dgm:param type="endPts" val="bL bR"/>
                                    <dgm:param type="srcNode" val="bottomArc2"/>
                                    <dgm:param type="dstNode" val="topConnNode2"/>
                                  </dgm:alg>
                                </dgm:else>
                              </dgm:choose>
                            </dgm:if>
                            <dgm:else name="Name49">
                              <dgm:choose name="Name50">
                                <dgm:if name="Name51" axis="self" func="depth" op="lte" val="2">
                                  <dgm:alg type="conn">
                                    <dgm:param type="connRout" val="bend"/>
                                    <dgm:param type="dim" val="1D"/>
                                    <dgm:param type="endSty" val="noArr"/>
                                    <dgm:param type="begPts" val="bCtr"/>
                                    <dgm:param type="endPts" val="tCtr"/>
                                    <dgm:param type="bendPt" val="end"/>
                                    <dgm:param type="srcNode" val="bottomArc1"/>
                                    <dgm:param type="dstNode" val="topArc2"/>
                                  </dgm:alg>
                                </dgm:if>
                                <dgm:if name="Name52" axis="par" ptType="asst" func="cnt" op="equ" val="1">
                                  <dgm:alg type="conn">
                                    <dgm:param type="connRout" val="bend"/>
                                    <dgm:param type="dim" val="1D"/>
                                    <dgm:param type="endSty" val="noArr"/>
                                    <dgm:param type="begPts" val="bCtr"/>
                                    <dgm:param type="endPts" val="tCtr"/>
                                    <dgm:param type="bendPt" val="end"/>
                                    <dgm:param type="srcNode" val="bottomArc3"/>
                                    <dgm:param type="dstNode" val="topArc2"/>
                                  </dgm:alg>
                                </dgm:if>
                                <dgm:else name="Name53">
                                  <dgm:alg type="conn">
                                    <dgm:param type="connRout" val="bend"/>
                                    <dgm:param type="dim" val="1D"/>
                                    <dgm:param type="endSty" val="noArr"/>
                                    <dgm:param type="begPts" val="bCtr"/>
                                    <dgm:param type="endPts" val="tCtr"/>
                                    <dgm:param type="bendPt" val="end"/>
                                    <dgm:param type="srcNode" val="bottomArc2"/>
                                    <dgm:param type="dstNode" val="topArc2"/>
                                  </dgm:alg>
                                </dgm:else>
                              </dgm:choose>
                            </dgm:else>
                          </dgm:choose>
                        </dgm:else>
                      </dgm:choose>
                    </dgm:if>
                    <dgm:else name="Name54">
                      <dgm:choose name="Name55">
                        <dgm:if name="Name56" axis="self" func="depth" op="lte" val="2">
                          <dgm:alg type="conn">
                            <dgm:param type="connRout" val="bend"/>
                            <dgm:param type="dim" val="1D"/>
                            <dgm:param type="endSty" val="noArr"/>
                            <dgm:param type="begPts" val="bCtr"/>
                            <dgm:param type="endPts" val="bL bR"/>
                            <dgm:param type="srcNode" val="bottomArc1"/>
                            <dgm:param type="dstNode" val="topConnNode2"/>
                          </dgm:alg>
                        </dgm:if>
                        <dgm:if name="Name57" axis="par" ptType="asst" func="cnt" op="equ" val="1">
                          <dgm:alg type="conn">
                            <dgm:param type="connRout" val="bend"/>
                            <dgm:param type="dim" val="1D"/>
                            <dgm:param type="endSty" val="noArr"/>
                            <dgm:param type="begPts" val="bCtr"/>
                            <dgm:param type="endPts" val="bL bR"/>
                            <dgm:param type="srcNode" val="bottomArc3"/>
                            <dgm:param type="dstNode" val="topConnNode2"/>
                          </dgm:alg>
                        </dgm:if>
                        <dgm:else name="Name58">
                          <dgm:alg type="conn">
                            <dgm:param type="connRout" val="bend"/>
                            <dgm:param type="dim" val="1D"/>
                            <dgm:param type="endSty" val="noArr"/>
                            <dgm:param type="begPts" val="bCtr"/>
                            <dgm:param type="endPts" val="bL bR"/>
                            <dgm:param type="srcNode" val="bottomArc2"/>
                            <dgm:param type="dstNode" val="topConnNode2"/>
                          </dgm:alg>
                        </dgm:else>
                      </dgm:choose>
                    </dgm:else>
                  </dgm:choose>
                  <dgm:shape xmlns:r="http://schemas.openxmlformats.org/officeDocument/2006/relationships" type="conn" r:blip="" zOrderOff="-99999">
                    <dgm:adjLst/>
                  </dgm:shape>
                  <dgm:presOf axis="self"/>
                  <dgm:constrLst>
                    <dgm:constr type="begPad"/>
                    <dgm:constr type="endPad"/>
                  </dgm:constrLst>
                </dgm:layoutNode>
              </dgm:forEach>
              <dgm:layoutNode name="hierRoot2">
                <dgm:varLst>
                  <dgm:hierBranch val="init"/>
                </dgm:varLst>
                <dgm:choose name="Name59">
                  <dgm:if name="Name60" func="var" arg="hierBranch" op="equ" val="l">
                    <dgm:alg type="hierRoot">
                      <dgm:param type="hierAlign" val="tR"/>
                    </dgm:alg>
                    <dgm:shape xmlns:r="http://schemas.openxmlformats.org/officeDocument/2006/relationships" r:blip="">
                      <dgm:adjLst/>
                    </dgm:shape>
                    <dgm:presOf/>
                    <dgm:constrLst>
                      <dgm:constr type="alignOff" val="0.65"/>
                    </dgm:constrLst>
                  </dgm:if>
                  <dgm:if name="Name61" func="var" arg="hierBranch" op="equ" val="r">
                    <dgm:alg type="hierRoot">
                      <dgm:param type="hierAlign" val="tL"/>
                    </dgm:alg>
                    <dgm:shape xmlns:r="http://schemas.openxmlformats.org/officeDocument/2006/relationships" r:blip="">
                      <dgm:adjLst/>
                    </dgm:shape>
                    <dgm:presOf/>
                    <dgm:constrLst>
                      <dgm:constr type="alignOff" val="0.65"/>
                    </dgm:constrLst>
                  </dgm:if>
                  <dgm:if name="Name62"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63" func="var" arg="hierBranch" op="equ" val="init">
                    <dgm:choose name="Name64">
                      <dgm:if name="Name65" axis="des" func="maxDepth" op="lte" val="1">
                        <dgm:alg type="hierRoot">
                          <dgm:param type="hierAlign" val="tL"/>
                        </dgm:alg>
                        <dgm:shape xmlns:r="http://schemas.openxmlformats.org/officeDocument/2006/relationships" r:blip="">
                          <dgm:adjLst/>
                        </dgm:shape>
                        <dgm:presOf/>
                        <dgm:constrLst>
                          <dgm:constr type="alignOff" val="0.65"/>
                        </dgm:constrLst>
                      </dgm:if>
                      <dgm:else name="Name6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67">
                    <dgm:alg type="hierRoot"/>
                    <dgm:shape xmlns:r="http://schemas.openxmlformats.org/officeDocument/2006/relationships" r:blip="">
                      <dgm:adjLst/>
                    </dgm:shape>
                    <dgm:presOf/>
                    <dgm:constrLst>
                      <dgm:constr type="alignOff" val="0.65"/>
                    </dgm:constrLst>
                  </dgm:else>
                </dgm:choose>
                <dgm:layoutNode name="rootComposite2">
                  <dgm:alg type="composite"/>
                  <dgm:shape xmlns:r="http://schemas.openxmlformats.org/officeDocument/2006/relationships" r:blip="">
                    <dgm:adjLst/>
                  </dgm:shape>
                  <dgm:presOf axis="self" ptType="node" cnt="1"/>
                  <dgm:choose name="Name68">
                    <dgm:if name="Name69" func="var" arg="hierBranch" op="equ" val="init">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if>
                    <dgm:if name="Name70" func="var" arg="hierBranch" op="equ" val="l">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if>
                    <dgm:if name="Name71" func="var" arg="hierBranch" op="equ" val="r">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if>
                    <dgm:else name="Name72">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else>
                  </dgm:choose>
                  <dgm:layoutNode name="rootText2" styleLbl="alignAcc1">
                    <dgm:varLst>
                      <dgm:chPref val="3"/>
                    </dgm:varLst>
                    <dgm:alg type="tx"/>
                    <dgm:shape xmlns:r="http://schemas.openxmlformats.org/officeDocument/2006/relationships" type="rect" r:blip="" hideGeom="1">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topArc2" styleLbl="parChTrans1D1" moveWith="rootText2">
                    <dgm:alg type="sp"/>
                    <dgm:shape xmlns:r="http://schemas.openxmlformats.org/officeDocument/2006/relationships" type="arc" r:blip="" zOrderOff="-2">
                      <dgm:adjLst>
                        <dgm:adj idx="1" val="-140"/>
                        <dgm:adj idx="2" val="-40"/>
                      </dgm:adjLst>
                    </dgm:shape>
                    <dgm:presOf/>
                  </dgm:layoutNode>
                  <dgm:layoutNode name="bottomArc2" styleLbl="parChTrans1D1" moveWith="rootText2">
                    <dgm:alg type="sp"/>
                    <dgm:shape xmlns:r="http://schemas.openxmlformats.org/officeDocument/2006/relationships" type="arc" r:blip="" zOrderOff="-2">
                      <dgm:adjLst>
                        <dgm:adj idx="1" val="40"/>
                        <dgm:adj idx="2" val="140"/>
                      </dgm:adjLst>
                    </dgm:shape>
                    <dgm:presOf/>
                  </dgm:layoutNode>
                  <dgm:layoutNode name="topConnNode2" moveWith="rootText2">
                    <dgm:alg type="sp"/>
                    <dgm:shape xmlns:r="http://schemas.openxmlformats.org/officeDocument/2006/relationships" type="rect" r:blip="" hideGeom="1">
                      <dgm:adjLst/>
                    </dgm:shape>
                    <dgm:presOf axis="self" ptType="node" cnt="1"/>
                  </dgm:layoutNode>
                </dgm:layoutNode>
                <dgm:layoutNode name="hierChild4">
                  <dgm:choose name="Name73">
                    <dgm:if name="Name74" func="var" arg="hierBranch" op="equ" val="l">
                      <dgm:alg type="hierChild">
                        <dgm:param type="chAlign" val="r"/>
                        <dgm:param type="linDir" val="fromT"/>
                      </dgm:alg>
                    </dgm:if>
                    <dgm:if name="Name75" func="var" arg="hierBranch" op="equ" val="r">
                      <dgm:alg type="hierChild">
                        <dgm:param type="chAlign" val="l"/>
                        <dgm:param type="linDir" val="fromT"/>
                      </dgm:alg>
                    </dgm:if>
                    <dgm:if name="Name76" func="var" arg="hierBranch" op="equ" val="hang">
                      <dgm:choose name="Name77">
                        <dgm:if name="Name78" func="var" arg="dir" op="equ" val="norm">
                          <dgm:alg type="hierChild">
                            <dgm:param type="chAlign" val="l"/>
                            <dgm:param type="linDir" val="fromL"/>
                            <dgm:param type="secChAlign" val="t"/>
                            <dgm:param type="secLinDir" val="fromT"/>
                          </dgm:alg>
                        </dgm:if>
                        <dgm:else name="Name79">
                          <dgm:alg type="hierChild">
                            <dgm:param type="chAlign" val="l"/>
                            <dgm:param type="linDir" val="fromR"/>
                            <dgm:param type="secChAlign" val="t"/>
                            <dgm:param type="secLinDir" val="fromT"/>
                          </dgm:alg>
                        </dgm:else>
                      </dgm:choose>
                    </dgm:if>
                    <dgm:if name="Name80" func="var" arg="hierBranch" op="equ" val="std">
                      <dgm:choose name="Name81">
                        <dgm:if name="Name82" func="var" arg="dir" op="equ" val="norm">
                          <dgm:alg type="hierChild"/>
                        </dgm:if>
                        <dgm:else name="Name83">
                          <dgm:alg type="hierChild">
                            <dgm:param type="linDir" val="fromR"/>
                          </dgm:alg>
                        </dgm:else>
                      </dgm:choose>
                    </dgm:if>
                    <dgm:if name="Name84" func="var" arg="hierBranch" op="equ" val="init">
                      <dgm:choose name="Name85">
                        <dgm:if name="Name86" axis="des" func="maxDepth" op="lte" val="1">
                          <dgm:alg type="hierChild">
                            <dgm:param type="chAlign" val="l"/>
                            <dgm:param type="linDir" val="fromT"/>
                          </dgm:alg>
                        </dgm:if>
                        <dgm:else name="Name87">
                          <dgm:choose name="Name88">
                            <dgm:if name="Name89" func="var" arg="dir" op="equ" val="norm">
                              <dgm:alg type="hierChild"/>
                            </dgm:if>
                            <dgm:else name="Name90">
                              <dgm:alg type="hierChild">
                                <dgm:param type="linDir" val="fromR"/>
                              </dgm:alg>
                            </dgm:else>
                          </dgm:choose>
                        </dgm:else>
                      </dgm:choose>
                    </dgm:if>
                    <dgm:else name="Name91"/>
                  </dgm:choose>
                  <dgm:shape xmlns:r="http://schemas.openxmlformats.org/officeDocument/2006/relationships" r:blip="">
                    <dgm:adjLst/>
                  </dgm:shape>
                  <dgm:presOf/>
                  <dgm:forEach name="Name92" ref="rep2a"/>
                </dgm:layoutNode>
                <dgm:layoutNode name="hierChild5">
                  <dgm:choose name="Name93">
                    <dgm:if name="Name94" func="var" arg="dir" op="equ" val="norm">
                      <dgm:alg type="hierChild">
                        <dgm:param type="chAlign" val="l"/>
                        <dgm:param type="linDir" val="fromL"/>
                        <dgm:param type="secChAlign" val="t"/>
                        <dgm:param type="secLinDir" val="fromT"/>
                      </dgm:alg>
                    </dgm:if>
                    <dgm:else name="Name95">
                      <dgm:alg type="hierChild">
                        <dgm:param type="chAlign" val="l"/>
                        <dgm:param type="linDir" val="fromR"/>
                        <dgm:param type="secChAlign" val="t"/>
                        <dgm:param type="secLinDir" val="fromT"/>
                      </dgm:alg>
                    </dgm:else>
                  </dgm:choose>
                  <dgm:shape xmlns:r="http://schemas.openxmlformats.org/officeDocument/2006/relationships" r:blip="">
                    <dgm:adjLst/>
                  </dgm:shape>
                  <dgm:presOf/>
                  <dgm:forEach name="Name96" ref="rep2b"/>
                </dgm:layoutNode>
              </dgm:layoutNode>
            </dgm:forEach>
          </dgm:layoutNode>
          <dgm:layoutNode name="hierChild3">
            <dgm:choose name="Name97">
              <dgm:if name="Name98" func="var" arg="dir" op="equ" val="norm">
                <dgm:alg type="hierChild">
                  <dgm:param type="chAlign" val="l"/>
                  <dgm:param type="linDir" val="fromL"/>
                  <dgm:param type="secChAlign" val="t"/>
                  <dgm:param type="secLinDir" val="fromT"/>
                </dgm:alg>
              </dgm:if>
              <dgm:else name="Name99">
                <dgm:alg type="hierChild">
                  <dgm:param type="chAlign" val="l"/>
                  <dgm:param type="linDir" val="fromR"/>
                  <dgm:param type="secChAlign" val="t"/>
                  <dgm:param type="secLinDir" val="fromT"/>
                </dgm:alg>
              </dgm:else>
            </dgm:choose>
            <dgm:shape xmlns:r="http://schemas.openxmlformats.org/officeDocument/2006/relationships" r:blip="">
              <dgm:adjLst/>
            </dgm:shape>
            <dgm:presOf/>
            <dgm:forEach name="rep2b" axis="ch" ptType="asst">
              <dgm:forEach name="Name100" axis="precedSib" ptType="parTrans" st="-1" cnt="1">
                <dgm:layoutNode name="Name101">
                  <dgm:choose name="Name102">
                    <dgm:if name="Name103" axis="self" func="depth" op="lte" val="2">
                      <dgm:alg type="conn">
                        <dgm:param type="connRout" val="bend"/>
                        <dgm:param type="dim" val="1D"/>
                        <dgm:param type="endSty" val="noArr"/>
                        <dgm:param type="begPts" val="bCtr"/>
                        <dgm:param type="endPts" val="bL bR"/>
                        <dgm:param type="srcNode" val="bottomArc1"/>
                        <dgm:param type="dstNode" val="topConnNode3"/>
                      </dgm:alg>
                    </dgm:if>
                    <dgm:if name="Name104" axis="par" ptType="asst" func="cnt" op="equ" val="1">
                      <dgm:alg type="conn">
                        <dgm:param type="connRout" val="bend"/>
                        <dgm:param type="dim" val="1D"/>
                        <dgm:param type="endSty" val="noArr"/>
                        <dgm:param type="begPts" val="bCtr"/>
                        <dgm:param type="endPts" val="bL bR"/>
                        <dgm:param type="srcNode" val="bottomArc3"/>
                        <dgm:param type="dstNode" val="topConnNode3"/>
                      </dgm:alg>
                    </dgm:if>
                    <dgm:else name="Name105">
                      <dgm:alg type="conn">
                        <dgm:param type="connRout" val="bend"/>
                        <dgm:param type="dim" val="1D"/>
                        <dgm:param type="endSty" val="noArr"/>
                        <dgm:param type="begPts" val="bCtr"/>
                        <dgm:param type="endPts" val="bL bR"/>
                        <dgm:param type="srcNode" val="bottomArc2"/>
                        <dgm:param type="dstNode" val="topConnNode3"/>
                      </dgm:alg>
                    </dgm:else>
                  </dgm:choose>
                  <dgm:shape xmlns:r="http://schemas.openxmlformats.org/officeDocument/2006/relationships" type="conn" r:blip="" zOrderOff="-99999">
                    <dgm:adjLst/>
                  </dgm:shape>
                  <dgm:presOf axis="self"/>
                  <dgm:constrLst>
                    <dgm:constr type="begPad"/>
                    <dgm:constr type="endPad"/>
                  </dgm:constrLst>
                </dgm:layoutNode>
              </dgm:forEach>
              <dgm:layoutNode name="hierRoot3">
                <dgm:varLst>
                  <dgm:hierBranch val="init"/>
                </dgm:varLst>
                <dgm:choose name="Name106">
                  <dgm:if name="Name107" func="var" arg="hierBranch" op="equ" val="l">
                    <dgm:alg type="hierRoot">
                      <dgm:param type="hierAlign" val="tR"/>
                    </dgm:alg>
                    <dgm:shape xmlns:r="http://schemas.openxmlformats.org/officeDocument/2006/relationships" r:blip="">
                      <dgm:adjLst/>
                    </dgm:shape>
                    <dgm:presOf/>
                    <dgm:constrLst>
                      <dgm:constr type="alignOff" val="0.65"/>
                    </dgm:constrLst>
                  </dgm:if>
                  <dgm:if name="Name108" func="var" arg="hierBranch" op="equ" val="r">
                    <dgm:alg type="hierRoot">
                      <dgm:param type="hierAlign" val="tL"/>
                    </dgm:alg>
                    <dgm:shape xmlns:r="http://schemas.openxmlformats.org/officeDocument/2006/relationships" r:blip="">
                      <dgm:adjLst/>
                    </dgm:shape>
                    <dgm:presOf/>
                    <dgm:constrLst>
                      <dgm:constr type="alignOff" val="0.65"/>
                    </dgm:constrLst>
                  </dgm:if>
                  <dgm:if name="Name109" func="var" arg="hierBranch" op="equ" val="hang">
                    <dgm:alg type="hierRoot"/>
                    <dgm:shape xmlns:r="http://schemas.openxmlformats.org/officeDocument/2006/relationships" r:blip="">
                      <dgm:adjLst/>
                    </dgm:shape>
                    <dgm:presOf/>
                    <dgm:constrLst>
                      <dgm:constr type="alignOff" val="0.65"/>
                    </dgm:constrLst>
                  </dgm:if>
                  <dgm:if name="Name110"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1" func="var" arg="hierBranch" op="equ" val="init">
                    <dgm:choose name="Name112">
                      <dgm:if name="Name113" axis="des" func="maxDepth" op="lte" val="1">
                        <dgm:alg type="hierRoot">
                          <dgm:param type="hierAlign" val="tL"/>
                        </dgm:alg>
                        <dgm:shape xmlns:r="http://schemas.openxmlformats.org/officeDocument/2006/relationships" r:blip="">
                          <dgm:adjLst/>
                        </dgm:shape>
                        <dgm:presOf/>
                        <dgm:constrLst>
                          <dgm:constr type="alignOff" val="0.65"/>
                        </dgm:constrLst>
                      </dgm:if>
                      <dgm:else name="Name114">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15"/>
                </dgm:choose>
                <dgm:layoutNode name="rootComposite3">
                  <dgm:alg type="composite"/>
                  <dgm:shape xmlns:r="http://schemas.openxmlformats.org/officeDocument/2006/relationships" r:blip="">
                    <dgm:adjLst/>
                  </dgm:shape>
                  <dgm:presOf axis="self" ptType="node" cnt="1"/>
                  <dgm:choose name="Name116">
                    <dgm:if name="Name117" func="var" arg="hierBranch" op="equ" val="init">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if>
                    <dgm:if name="Name118" func="var" arg="hierBranch" op="equ" val="l">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if>
                    <dgm:if name="Name119" func="var" arg="hierBranch" op="equ" val="r">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if>
                    <dgm:else name="Name120">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else>
                  </dgm:choose>
                  <dgm:layoutNode name="rootText3" styleLbl="alignAcc1">
                    <dgm:varLst>
                      <dgm:chPref val="3"/>
                    </dgm:varLst>
                    <dgm:alg type="tx"/>
                    <dgm:shape xmlns:r="http://schemas.openxmlformats.org/officeDocument/2006/relationships" type="rect" r:blip="" hideGeom="1">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topArc3" styleLbl="parChTrans1D1" moveWith="rootText3">
                    <dgm:alg type="sp"/>
                    <dgm:shape xmlns:r="http://schemas.openxmlformats.org/officeDocument/2006/relationships" type="arc" r:blip="" zOrderOff="-2">
                      <dgm:adjLst>
                        <dgm:adj idx="1" val="-140"/>
                        <dgm:adj idx="2" val="-40"/>
                      </dgm:adjLst>
                    </dgm:shape>
                    <dgm:presOf/>
                  </dgm:layoutNode>
                  <dgm:layoutNode name="bottomArc3" styleLbl="parChTrans1D1" moveWith="rootText3">
                    <dgm:alg type="sp"/>
                    <dgm:shape xmlns:r="http://schemas.openxmlformats.org/officeDocument/2006/relationships" type="arc" r:blip="" zOrderOff="-2">
                      <dgm:adjLst>
                        <dgm:adj idx="1" val="40"/>
                        <dgm:adj idx="2" val="140"/>
                      </dgm:adjLst>
                    </dgm:shape>
                    <dgm:presOf/>
                  </dgm:layoutNode>
                  <dgm:layoutNode name="topConnNode3" moveWith="rootText3">
                    <dgm:alg type="sp"/>
                    <dgm:shape xmlns:r="http://schemas.openxmlformats.org/officeDocument/2006/relationships" type="rect" r:blip="" hideGeom="1">
                      <dgm:adjLst/>
                    </dgm:shape>
                    <dgm:presOf axis="self" ptType="node" cnt="1"/>
                  </dgm:layoutNode>
                </dgm:layoutNode>
                <dgm:layoutNode name="hierChild6">
                  <dgm:choose name="Name121">
                    <dgm:if name="Name122" func="var" arg="hierBranch" op="equ" val="l">
                      <dgm:alg type="hierChild">
                        <dgm:param type="chAlign" val="r"/>
                        <dgm:param type="linDir" val="fromT"/>
                      </dgm:alg>
                    </dgm:if>
                    <dgm:if name="Name123" func="var" arg="hierBranch" op="equ" val="r">
                      <dgm:alg type="hierChild">
                        <dgm:param type="chAlign" val="l"/>
                        <dgm:param type="linDir" val="fromT"/>
                      </dgm:alg>
                    </dgm:if>
                    <dgm:if name="Name124" func="var" arg="hierBranch" op="equ" val="hang">
                      <dgm:choose name="Name125">
                        <dgm:if name="Name126" func="var" arg="dir" op="equ" val="norm">
                          <dgm:alg type="hierChild">
                            <dgm:param type="chAlign" val="l"/>
                            <dgm:param type="linDir" val="fromL"/>
                            <dgm:param type="secChAlign" val="t"/>
                            <dgm:param type="secLinDir" val="fromT"/>
                          </dgm:alg>
                        </dgm:if>
                        <dgm:else name="Name127">
                          <dgm:alg type="hierChild">
                            <dgm:param type="chAlign" val="l"/>
                            <dgm:param type="linDir" val="fromR"/>
                            <dgm:param type="secChAlign" val="t"/>
                            <dgm:param type="secLinDir" val="fromT"/>
                          </dgm:alg>
                        </dgm:else>
                      </dgm:choose>
                    </dgm:if>
                    <dgm:if name="Name128" func="var" arg="hierBranch" op="equ" val="std">
                      <dgm:choose name="Name129">
                        <dgm:if name="Name130" func="var" arg="dir" op="equ" val="norm">
                          <dgm:alg type="hierChild"/>
                        </dgm:if>
                        <dgm:else name="Name131">
                          <dgm:alg type="hierChild">
                            <dgm:param type="linDir" val="fromR"/>
                          </dgm:alg>
                        </dgm:else>
                      </dgm:choose>
                    </dgm:if>
                    <dgm:if name="Name132" func="var" arg="hierBranch" op="equ" val="init">
                      <dgm:choose name="Name133">
                        <dgm:if name="Name134" axis="des" func="maxDepth" op="lte" val="1">
                          <dgm:alg type="hierChild">
                            <dgm:param type="chAlign" val="l"/>
                            <dgm:param type="linDir" val="fromT"/>
                          </dgm:alg>
                        </dgm:if>
                        <dgm:else name="Name135">
                          <dgm:alg type="hierChild"/>
                        </dgm:else>
                      </dgm:choose>
                    </dgm:if>
                    <dgm:else name="Name136"/>
                  </dgm:choose>
                  <dgm:shape xmlns:r="http://schemas.openxmlformats.org/officeDocument/2006/relationships" r:blip="">
                    <dgm:adjLst/>
                  </dgm:shape>
                  <dgm:presOf/>
                  <dgm:forEach name="Name137" ref="rep2a"/>
                </dgm:layoutNode>
                <dgm:layoutNode name="hierChild7">
                  <dgm:choose name="Name138">
                    <dgm:if name="Name139" func="var" arg="dir" op="equ" val="norm">
                      <dgm:alg type="hierChild">
                        <dgm:param type="chAlign" val="l"/>
                        <dgm:param type="linDir" val="fromL"/>
                        <dgm:param type="secChAlign" val="t"/>
                        <dgm:param type="secLinDir" val="fromT"/>
                      </dgm:alg>
                    </dgm:if>
                    <dgm:else name="Name140">
                      <dgm:alg type="hierChild">
                        <dgm:param type="chAlign" val="l"/>
                        <dgm:param type="linDir" val="fromR"/>
                        <dgm:param type="secChAlign" val="t"/>
                        <dgm:param type="secLinDir" val="fromT"/>
                      </dgm:alg>
                    </dgm:else>
                  </dgm:choose>
                  <dgm:shape xmlns:r="http://schemas.openxmlformats.org/officeDocument/2006/relationships" r:blip="">
                    <dgm:adjLst/>
                  </dgm:shape>
                  <dgm:presOf/>
                  <dgm:forEach name="Name141" ref="rep2b"/>
                </dgm:layoutNode>
              </dgm:layoutNode>
            </dgm:forEach>
          </dgm:layoutNode>
        </dgm:layoutNode>
      </dgm:forEach>
    </dgm:forEach>
  </dgm:layoutNode>
</dgm:layoutDef>
</file>

<file path=ppt/diagrams/layout14.xml><?xml version="1.0" encoding="utf-8"?>
<dgm:layoutDef xmlns:dgm="http://schemas.openxmlformats.org/drawingml/2006/diagram" xmlns:a="http://schemas.openxmlformats.org/drawingml/2006/main" uniqueId="urn:microsoft.com/office/officeart/2008/layout/AscendingPictureAccentProcess">
  <dgm:title val=""/>
  <dgm:desc val=""/>
  <dgm:catLst>
    <dgm:cat type="process" pri="22500"/>
    <dgm:cat type="picture" pri="16000"/>
    <dgm:cat type="pictureconvert" pri="16000"/>
  </dgm:catLst>
  <dgm:samp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shape xmlns:r="http://schemas.openxmlformats.org/officeDocument/2006/relationships" r:blip="">
      <dgm:adjLst/>
    </dgm:shape>
    <dgm:choose name="Name1">
      <dgm:if name="Name2" axis="ch" ptType="node" func="cnt" op="equ" val="1">
        <dgm:choose name="Name3">
          <dgm:if name="Name4" func="var" arg="dir" op="equ" val="norm">
            <dgm:choose name="Name5">
              <dgm:if name="Name6" axis="des" func="maxDepth" op="gt" val="1">
                <dgm:alg type="composite">
                  <dgm:param type="ar" val="2.7"/>
                </dgm:alg>
                <dgm:constrLst>
                  <dgm:constr type="primFontSz" for="ch" forName="parTx1" op="equ" val="65"/>
                  <dgm:constr type="primFontSz" for="ch" forName="desTx1" op="equ" val="65"/>
                  <dgm:constr type="userD" refType="w" fact="0.0247"/>
                  <dgm:constr type="l" for="ch" forName="parTx1" refType="w" fact="0.2711"/>
                  <dgm:constr type="t" for="ch" forName="parTx1" refType="h" fact="0.9603"/>
                  <dgm:constr type="w" for="ch" forName="parTx1" refType="w" fact="0.5325"/>
                  <dgm:constr type="h" for="ch" forName="parTx1" refType="h" fact="0.3856"/>
                  <dgm:constr type="ctrX" for="ch" forName="picture1" refType="w" fact="0.2469"/>
                  <dgm:constr type="ctrY" for="ch" forName="picture1" refType="h" fact="0.9"/>
                  <dgm:constr type="w" for="ch" forName="picture1" refType="w" fact="0.2469"/>
                  <dgm:constr type="h" for="ch" forName="picture1" refType="h" fact="0.6667"/>
                  <dgm:constr type="l" for="ch" forName="desTx1" refType="r" refFor="ch" refForName="parTx1"/>
                  <dgm:constr type="r" for="ch" forName="desTx1" refType="w"/>
                  <dgm:constr type="t" for="ch" forName="desTx1" refType="t" refFor="ch" refForName="parTx1"/>
                  <dgm:constr type="h" for="ch" forName="desTx1" refType="h" refFor="ch" refForName="parTx1"/>
                </dgm:constrLst>
              </dgm:if>
              <dgm:else name="Name7">
                <dgm:alg type="composite">
                  <dgm:param type="ar" val="2"/>
                </dgm:alg>
                <dgm:constrLst>
                  <dgm:constr type="primFontSz" for="ch" forName="parTx1" op="equ" val="65"/>
                  <dgm:constr type="userD" refType="w" fact="0.0333"/>
                  <dgm:constr type="l" for="ch" forName="parTx1" refType="w" fact="0.366"/>
                  <dgm:constr type="t" for="ch" forName="parTx1" refType="h" fact="0.7113"/>
                  <dgm:constr type="w" for="ch" forName="parTx1" refType="w" fact="0.7189"/>
                  <dgm:constr type="h" for="ch" forName="parTx1" refType="h" fact="0.3856"/>
                  <dgm:constr type="ctrX" for="ch" forName="picture1" refType="w" fact="0.3333"/>
                  <dgm:constr type="ctrY" for="ch" forName="picture1" refType="h" fact="0.6667"/>
                  <dgm:constr type="w" for="ch" forName="picture1" refType="w" fact="0.3333"/>
                  <dgm:constr type="h" for="ch" forName="picture1" refType="h" fact="0.6667"/>
                </dgm:constrLst>
              </dgm:else>
            </dgm:choose>
          </dgm:if>
          <dgm:else name="Name8">
            <dgm:choose name="Name9">
              <dgm:if name="Name10" axis="des" func="maxDepth" op="gt" val="1">
                <dgm:alg type="composite">
                  <dgm:param type="ar" val="2.7"/>
                </dgm:alg>
                <dgm:constrLst>
                  <dgm:constr type="primFontSz" for="ch" forName="parTx1" op="equ" val="65"/>
                  <dgm:constr type="primFontSz" for="ch" forName="desTx1" op="equ" val="65"/>
                  <dgm:constr type="userD" refType="w" fact="0.0247"/>
                  <dgm:constr type="r" for="ch" forName="parTx1" refType="w" fact="0.7289"/>
                  <dgm:constr type="t" for="ch" forName="parTx1" refType="h" fact="0.9603"/>
                  <dgm:constr type="w" for="ch" forName="parTx1" refType="w" fact="0.5325"/>
                  <dgm:constr type="h" for="ch" forName="parTx1" refType="h" fact="0.3856"/>
                  <dgm:constr type="ctrX" for="ch" forName="picture1" refType="w" fact="0.7531"/>
                  <dgm:constr type="ctrY" for="ch" forName="picture1" refType="h" fact="0.9"/>
                  <dgm:constr type="w" for="ch" forName="picture1" refType="w" fact="0.2469"/>
                  <dgm:constr type="h" for="ch" forName="picture1" refType="h" fact="0.6667"/>
                  <dgm:constr type="r" for="ch" forName="desTx1" refType="l" refFor="ch" refForName="parTx1"/>
                  <dgm:constr type="l" for="ch" forName="desTx1"/>
                  <dgm:constr type="t" for="ch" forName="desTx1" refType="t" refFor="ch" refForName="parTx1"/>
                  <dgm:constr type="h" for="ch" forName="desTx1" refType="h" refFor="ch" refForName="parTx1"/>
                </dgm:constrLst>
              </dgm:if>
              <dgm:else name="Name11">
                <dgm:alg type="composite">
                  <dgm:param type="ar" val="2"/>
                </dgm:alg>
                <dgm:constrLst>
                  <dgm:constr type="primFontSz" for="ch" forName="parTx1" op="equ" val="65"/>
                  <dgm:constr type="userD" refType="w" fact="0.0333"/>
                  <dgm:constr type="r" for="ch" forName="parTx1" refType="w" fact="0.634"/>
                  <dgm:constr type="t" for="ch" forName="parTx1" refType="h" fact="0.7113"/>
                  <dgm:constr type="w" for="ch" forName="parTx1" refType="w" fact="0.7189"/>
                  <dgm:constr type="h" for="ch" forName="parTx1" refType="h" fact="0.3856"/>
                  <dgm:constr type="ctrX" for="ch" forName="picture1" refType="w" fact="0.6667"/>
                  <dgm:constr type="ctrY" for="ch" forName="picture1" refType="h" fact="0.6667"/>
                  <dgm:constr type="w" for="ch" forName="picture1" refType="w" fact="0.3333"/>
                  <dgm:constr type="h" for="ch" forName="picture1" refType="h" fact="0.6667"/>
                </dgm:constrLst>
              </dgm:else>
            </dgm:choose>
          </dgm:else>
        </dgm:choose>
      </dgm:if>
      <dgm:if name="Name12" axis="ch" ptType="node" func="cnt" op="equ" val="2">
        <dgm:choose name="Name13">
          <dgm:if name="Name14" func="var" arg="dir" op="equ" val="norm">
            <dgm:choose name="Name15">
              <dgm:if name="Name16" axis="des" func="maxDepth" op="gt" val="1">
                <dgm:alg type="composite">
                  <dgm:param type="ar" val="2"/>
                </dgm:alg>
                <dgm:constrLst>
                  <dgm:constr type="primFontSz" for="ch" forName="parTx1" op="equ" val="65"/>
                  <dgm:constr type="primFontSz" for="ch" forName="parTx2" refType="primFontSz" refFor="ch" refForName="parTx1" op="equ"/>
                  <dgm:constr type="primFontSz" for="ch" forName="desTx1" op="equ" val="65"/>
                  <dgm:constr type="primFontSz" for="ch" forName="desTx2" refType="primFontSz" refFor="ch" refForName="desTx1" op="equ"/>
                  <dgm:constr type="userD" refType="w" fact="0.0188"/>
                  <dgm:constr type="ctrX" for="ch" forName="dot1" refType="w" fact="0.3221"/>
                  <dgm:constr type="ctrY" for="ch" forName="dot1" refType="h" fact="0.5911"/>
                  <dgm:constr type="w" for="ch" forName="dot1" refType="userD"/>
                  <dgm:constr type="h" for="ch" forName="dot1" refType="userD"/>
                  <dgm:constr type="ctrX" for="ch" forName="dot2" refType="w" fact="0.3056"/>
                  <dgm:constr type="ctrY" for="ch" forName="dot2" refType="h" fact="0.644"/>
                  <dgm:constr type="w" for="ch" forName="dot2" refType="userD"/>
                  <dgm:constr type="h" for="ch" forName="dot2" refType="userD"/>
                  <dgm:constr type="ctrX" for="ch" forName="dot3" refType="w" fact="0.2859"/>
                  <dgm:constr type="ctrY" for="ch" forName="dot3" refType="h" fact="0.6898"/>
                  <dgm:constr type="w" for="ch" forName="dot3" refType="userD"/>
                  <dgm:constr type="h" for="ch" forName="dot3" refType="userD"/>
                  <dgm:constr type="ctrX" for="ch" forName="dotArrow1" refType="w" fact="0.3095"/>
                  <dgm:constr type="ctrY" for="ch" forName="dotArrow1" refType="h" fact="0.0587"/>
                  <dgm:constr type="w" for="ch" forName="dotArrow1" refType="userD"/>
                  <dgm:constr type="h" for="ch" forName="dotArrow1" refType="userD"/>
                  <dgm:constr type="ctrX" for="ch" forName="dotArrow2" refType="w" fact="0.3346"/>
                  <dgm:constr type="ctrY" for="ch" forName="dotArrow2" refType="h" fact="0.0287"/>
                  <dgm:constr type="w" for="ch" forName="dotArrow2" refType="userD"/>
                  <dgm:constr type="h" for="ch" forName="dotArrow2" refType="userD"/>
                  <dgm:constr type="ctrX" for="ch" forName="dotArrow3" refType="w" fact="0.3597"/>
                  <dgm:constr type="ctrY" for="ch" forName="dotArrow3" refType="h" fact="-0.0013"/>
                  <dgm:constr type="w" for="ch" forName="dotArrow3" refType="userD"/>
                  <dgm:constr type="h" for="ch" forName="dotArrow3" refType="userD"/>
                  <dgm:constr type="ctrX" for="ch" forName="dotArrow4" refType="w" fact="0.3848"/>
                  <dgm:constr type="ctrY" for="ch" forName="dotArrow4" refType="h" fact="0.0287"/>
                  <dgm:constr type="w" for="ch" forName="dotArrow4" refType="userD"/>
                  <dgm:constr type="h" for="ch" forName="dotArrow4" refType="userD"/>
                  <dgm:constr type="ctrX" for="ch" forName="dotArrow5" refType="w" fact="0.41"/>
                  <dgm:constr type="ctrY" for="ch" forName="dotArrow5" refType="h" fact="0.0587"/>
                  <dgm:constr type="w" for="ch" forName="dotArrow5" refType="userD"/>
                  <dgm:constr type="h" for="ch" forName="dotArrow5" refType="userD"/>
                  <dgm:constr type="ctrX" for="ch" forName="dotArrow6" refType="w" fact="0.3597"/>
                  <dgm:constr type="ctrY" for="ch" forName="dotArrow6" refType="h" fact="0.062"/>
                  <dgm:constr type="w" for="ch" forName="dotArrow6" refType="userD"/>
                  <dgm:constr type="h" for="ch" forName="dotArrow6" refType="userD"/>
                  <dgm:constr type="ctrX" for="ch" forName="dotArrow7" refType="w" fact="0.3597"/>
                  <dgm:constr type="ctrY" for="ch" forName="dotArrow7" refType="h" fact="0.1253"/>
                  <dgm:constr type="w" for="ch" forName="dotArrow7" refType="userD"/>
                  <dgm:constr type="h" for="ch" forName="dotArrow7" refType="userD"/>
                  <dgm:constr type="l" for="ch" forName="parTx1" refType="w" fact="0.197"/>
                  <dgm:constr type="t" for="ch" forName="parTx1" refType="h" fact="0.8169"/>
                  <dgm:constr type="w" for="ch" forName="parTx1" refType="w" fact="0.4064"/>
                  <dgm:constr type="h" for="ch" forName="parTx1" refType="h" fact="0.218"/>
                  <dgm:constr type="ctrX" for="ch" forName="picture1" refType="w" fact="0.1785"/>
                  <dgm:constr type="ctrY" for="ch" forName="picture1" refType="h" fact="0.7834"/>
                  <dgm:constr type="w" for="ch" forName="picture1" refType="w" fact="0.1884"/>
                  <dgm:constr type="h" for="ch" forName="picture1" refType="h" fact="0.3768"/>
                  <dgm:constr type="l" for="ch" forName="desTx1" refType="r" refFor="ch" refForName="parTx1"/>
                  <dgm:constr type="r" for="ch" forName="desTx1" refType="w"/>
                  <dgm:constr type="t" for="ch" forName="desTx1" refType="t" refFor="ch" refForName="parTx1"/>
                  <dgm:constr type="h" for="ch" forName="desTx1" refType="h" refFor="ch" refForName="parTx1"/>
                  <dgm:constr type="l" for="ch" forName="parTx2" refType="w" fact="0.3688"/>
                  <dgm:constr type="t" for="ch" forName="parTx2" refType="h" fact="0.3905"/>
                  <dgm:constr type="w" for="ch" forName="parTx2" refType="w" fact="0.4064"/>
                  <dgm:constr type="h" for="ch" forName="parTx2" refType="h" fact="0.218"/>
                  <dgm:constr type="ctrX" for="ch" forName="picture2" refType="w" fact="0.3503"/>
                  <dgm:constr type="ctrY" for="ch" forName="picture2" refType="h" fact="0.357"/>
                  <dgm:constr type="w" for="ch" forName="picture2" refType="w" fact="0.1884"/>
                  <dgm:constr type="h" for="ch" forName="picture2" refType="h" fact="0.3768"/>
                  <dgm:constr type="l" for="ch" forName="desTx2" refType="r" refFor="ch" refForName="parTx2"/>
                  <dgm:constr type="r" for="ch" forName="desTx2" refType="w"/>
                  <dgm:constr type="t" for="ch" forName="desTx2" refType="t" refFor="ch" refForName="parTx2"/>
                  <dgm:constr type="h" for="ch" forName="desTx2" refType="h" refFor="ch" refForName="parTx2"/>
                </dgm:constrLst>
              </dgm:if>
              <dgm:else name="Name17">
                <dgm:alg type="composite">
                  <dgm:param type="ar" val="1.5073"/>
                </dgm:alg>
                <dgm:constrLst>
                  <dgm:constr type="primFontSz" for="ch" forName="parTx1" op="equ" val="65"/>
                  <dgm:constr type="primFontSz" for="ch" forName="parTx2" refType="primFontSz" refFor="ch" refForName="parTx1" op="equ"/>
                  <dgm:constr type="userD" refType="w" fact="0.025"/>
                  <dgm:constr type="ctrX" for="ch" forName="dot1" refType="w" fact="0.4274"/>
                  <dgm:constr type="ctrY" for="ch" forName="dot1" refType="h" fact="0.5911"/>
                  <dgm:constr type="w" for="ch" forName="dot1" refType="userD"/>
                  <dgm:constr type="h" for="ch" forName="dot1" refType="userD"/>
                  <dgm:constr type="ctrX" for="ch" forName="dot2" refType="w" fact="0.4055"/>
                  <dgm:constr type="ctrY" for="ch" forName="dot2" refType="h" fact="0.644"/>
                  <dgm:constr type="w" for="ch" forName="dot2" refType="userD"/>
                  <dgm:constr type="h" for="ch" forName="dot2" refType="userD"/>
                  <dgm:constr type="ctrX" for="ch" forName="dot3" refType="w" fact="0.3794"/>
                  <dgm:constr type="ctrY" for="ch" forName="dot3" refType="h" fact="0.6898"/>
                  <dgm:constr type="w" for="ch" forName="dot3" refType="userD"/>
                  <dgm:constr type="h" for="ch" forName="dot3" refType="userD"/>
                  <dgm:constr type="ctrX" for="ch" forName="dotArrow1" refType="w" fact="0.4106"/>
                  <dgm:constr type="ctrY" for="ch" forName="dotArrow1" refType="h" fact="0.0587"/>
                  <dgm:constr type="w" for="ch" forName="dotArrow1" refType="userD"/>
                  <dgm:constr type="h" for="ch" forName="dotArrow1" refType="userD"/>
                  <dgm:constr type="ctrX" for="ch" forName="dotArrow2" refType="w" fact="0.444"/>
                  <dgm:constr type="ctrY" for="ch" forName="dotArrow2" refType="h" fact="0.0287"/>
                  <dgm:constr type="w" for="ch" forName="dotArrow2" refType="userD"/>
                  <dgm:constr type="h" for="ch" forName="dotArrow2" refType="userD"/>
                  <dgm:constr type="ctrX" for="ch" forName="dotArrow3" refType="w" fact="0.4773"/>
                  <dgm:constr type="ctrY" for="ch" forName="dotArrow3" refType="h" fact="-0.0013"/>
                  <dgm:constr type="w" for="ch" forName="dotArrow3" refType="userD"/>
                  <dgm:constr type="h" for="ch" forName="dotArrow3" refType="userD"/>
                  <dgm:constr type="ctrX" for="ch" forName="dotArrow4" refType="w" fact="0.5106"/>
                  <dgm:constr type="ctrY" for="ch" forName="dotArrow4" refType="h" fact="0.0287"/>
                  <dgm:constr type="w" for="ch" forName="dotArrow4" refType="userD"/>
                  <dgm:constr type="h" for="ch" forName="dotArrow4" refType="userD"/>
                  <dgm:constr type="ctrX" for="ch" forName="dotArrow5" refType="w" fact="0.544"/>
                  <dgm:constr type="ctrY" for="ch" forName="dotArrow5" refType="h" fact="0.0587"/>
                  <dgm:constr type="w" for="ch" forName="dotArrow5" refType="userD"/>
                  <dgm:constr type="h" for="ch" forName="dotArrow5" refType="userD"/>
                  <dgm:constr type="ctrX" for="ch" forName="dotArrow6" refType="w" fact="0.4773"/>
                  <dgm:constr type="ctrY" for="ch" forName="dotArrow6" refType="h" fact="0.062"/>
                  <dgm:constr type="w" for="ch" forName="dotArrow6" refType="userD"/>
                  <dgm:constr type="h" for="ch" forName="dotArrow6" refType="userD"/>
                  <dgm:constr type="ctrX" for="ch" forName="dotArrow7" refType="w" fact="0.4773"/>
                  <dgm:constr type="ctrY" for="ch" forName="dotArrow7" refType="h" fact="0.1253"/>
                  <dgm:constr type="w" for="ch" forName="dotArrow7" refType="userD"/>
                  <dgm:constr type="h" for="ch" forName="dotArrow7" refType="userD"/>
                  <dgm:constr type="l" for="ch" forName="parTx1" refType="w" fact="0.2614"/>
                  <dgm:constr type="t" for="ch" forName="parTx1" refType="h" fact="0.8086"/>
                  <dgm:constr type="w" for="ch" forName="parTx1" refType="w" fact="0.5392"/>
                  <dgm:constr type="h" for="ch" forName="parTx1" refType="h" fact="0.218"/>
                  <dgm:constr type="ctrX" for="ch" forName="picture1" refType="w" fact="0.2369"/>
                  <dgm:constr type="ctrY" for="ch" forName="picture1" refType="h" fact="0.7834"/>
                  <dgm:constr type="w" for="ch" forName="picture1" refType="w" fact="0.25"/>
                  <dgm:constr type="h" for="ch" forName="picture1" refType="h" fact="0.3768"/>
                  <dgm:constr type="l" for="ch" forName="parTx2" refType="w" fact="0.4893"/>
                  <dgm:constr type="t" for="ch" forName="parTx2" refType="h" fact="0.3822"/>
                  <dgm:constr type="w" for="ch" forName="parTx2" refType="w" fact="0.5392"/>
                  <dgm:constr type="h" for="ch" forName="parTx2" refType="h" fact="0.218"/>
                  <dgm:constr type="ctrX" for="ch" forName="picture2" refType="w" fact="0.4648"/>
                  <dgm:constr type="ctrY" for="ch" forName="picture2" refType="h" fact="0.357"/>
                  <dgm:constr type="w" for="ch" forName="picture2" refType="w" fact="0.25"/>
                  <dgm:constr type="h" for="ch" forName="picture2" refType="h" fact="0.3768"/>
                </dgm:constrLst>
              </dgm:else>
            </dgm:choose>
          </dgm:if>
          <dgm:else name="Name18">
            <dgm:choose name="Name19">
              <dgm:if name="Name20" axis="des" func="maxDepth" op="gt" val="1">
                <dgm:alg type="composite">
                  <dgm:param type="ar" val="2"/>
                </dgm:alg>
                <dgm:constrLst>
                  <dgm:constr type="primFontSz" for="ch" forName="parTx1" op="equ" val="65"/>
                  <dgm:constr type="primFontSz" for="ch" forName="parTx2" refType="primFontSz" refFor="ch" refForName="parTx1" op="equ"/>
                  <dgm:constr type="primFontSz" for="ch" forName="desTx1" op="equ" val="65"/>
                  <dgm:constr type="primFontSz" for="ch" forName="desTx2" refType="primFontSz" refFor="ch" refForName="desTx1" op="equ"/>
                  <dgm:constr type="userD" refType="w" fact="0.0188"/>
                  <dgm:constr type="ctrX" for="ch" forName="dot1" refType="w" fact="0.6779"/>
                  <dgm:constr type="ctrY" for="ch" forName="dot1" refType="h" fact="0.5911"/>
                  <dgm:constr type="w" for="ch" forName="dot1" refType="userD"/>
                  <dgm:constr type="h" for="ch" forName="dot1" refType="userD"/>
                  <dgm:constr type="ctrX" for="ch" forName="dot2" refType="w" fact="0.6944"/>
                  <dgm:constr type="ctrY" for="ch" forName="dot2" refType="h" fact="0.644"/>
                  <dgm:constr type="w" for="ch" forName="dot2" refType="userD"/>
                  <dgm:constr type="h" for="ch" forName="dot2" refType="userD"/>
                  <dgm:constr type="ctrX" for="ch" forName="dot3" refType="w" fact="0.7141"/>
                  <dgm:constr type="ctrY" for="ch" forName="dot3" refType="h" fact="0.6898"/>
                  <dgm:constr type="w" for="ch" forName="dot3" refType="userD"/>
                  <dgm:constr type="h" for="ch" forName="dot3" refType="userD"/>
                  <dgm:constr type="ctrX" for="ch" forName="dotArrow1" refType="w" fact="0.6905"/>
                  <dgm:constr type="ctrY" for="ch" forName="dotArrow1" refType="h" fact="0.0587"/>
                  <dgm:constr type="w" for="ch" forName="dotArrow1" refType="userD"/>
                  <dgm:constr type="h" for="ch" forName="dotArrow1" refType="userD"/>
                  <dgm:constr type="ctrX" for="ch" forName="dotArrow2" refType="w" fact="0.6654"/>
                  <dgm:constr type="ctrY" for="ch" forName="dotArrow2" refType="h" fact="0.0287"/>
                  <dgm:constr type="w" for="ch" forName="dotArrow2" refType="userD"/>
                  <dgm:constr type="h" for="ch" forName="dotArrow2" refType="userD"/>
                  <dgm:constr type="ctrX" for="ch" forName="dotArrow3" refType="w" fact="0.6403"/>
                  <dgm:constr type="ctrY" for="ch" forName="dotArrow3" refType="h" fact="-0.0013"/>
                  <dgm:constr type="w" for="ch" forName="dotArrow3" refType="userD"/>
                  <dgm:constr type="h" for="ch" forName="dotArrow3" refType="userD"/>
                  <dgm:constr type="ctrX" for="ch" forName="dotArrow4" refType="w" fact="0.6152"/>
                  <dgm:constr type="ctrY" for="ch" forName="dotArrow4" refType="h" fact="0.0287"/>
                  <dgm:constr type="w" for="ch" forName="dotArrow4" refType="userD"/>
                  <dgm:constr type="h" for="ch" forName="dotArrow4" refType="userD"/>
                  <dgm:constr type="ctrX" for="ch" forName="dotArrow5" refType="w" fact="0.59"/>
                  <dgm:constr type="ctrY" for="ch" forName="dotArrow5" refType="h" fact="0.0587"/>
                  <dgm:constr type="w" for="ch" forName="dotArrow5" refType="userD"/>
                  <dgm:constr type="h" for="ch" forName="dotArrow5" refType="userD"/>
                  <dgm:constr type="ctrX" for="ch" forName="dotArrow6" refType="w" fact="0.6403"/>
                  <dgm:constr type="ctrY" for="ch" forName="dotArrow6" refType="h" fact="0.062"/>
                  <dgm:constr type="w" for="ch" forName="dotArrow6" refType="userD"/>
                  <dgm:constr type="h" for="ch" forName="dotArrow6" refType="userD"/>
                  <dgm:constr type="ctrX" for="ch" forName="dotArrow7" refType="w" fact="0.6403"/>
                  <dgm:constr type="ctrY" for="ch" forName="dotArrow7" refType="h" fact="0.1253"/>
                  <dgm:constr type="w" for="ch" forName="dotArrow7" refType="userD"/>
                  <dgm:constr type="h" for="ch" forName="dotArrow7" refType="userD"/>
                  <dgm:constr type="r" for="ch" forName="parTx1" refType="w" fact="0.803"/>
                  <dgm:constr type="t" for="ch" forName="parTx1" refType="h" fact="0.8169"/>
                  <dgm:constr type="w" for="ch" forName="parTx1" refType="w" fact="0.4064"/>
                  <dgm:constr type="h" for="ch" forName="parTx1" refType="h" fact="0.218"/>
                  <dgm:constr type="ctrX" for="ch" forName="picture1" refType="w" fact="0.8215"/>
                  <dgm:constr type="ctrY" for="ch" forName="picture1" refType="h" fact="0.7834"/>
                  <dgm:constr type="w" for="ch" forName="picture1" refType="w" fact="0.1884"/>
                  <dgm:constr type="h" for="ch" forName="picture1" refType="h" fact="0.3768"/>
                  <dgm:constr type="r" for="ch" forName="desTx1" refType="l" refFor="ch" refForName="parTx1"/>
                  <dgm:constr type="l" for="ch" forName="desTx1"/>
                  <dgm:constr type="t" for="ch" forName="desTx1" refType="t" refFor="ch" refForName="parTx1"/>
                  <dgm:constr type="h" for="ch" forName="desTx1" refType="h" refFor="ch" refForName="parTx1"/>
                  <dgm:constr type="r" for="ch" forName="parTx2" refType="w" fact="0.6312"/>
                  <dgm:constr type="t" for="ch" forName="parTx2" refType="h" fact="0.3905"/>
                  <dgm:constr type="w" for="ch" forName="parTx2" refType="w" fact="0.4064"/>
                  <dgm:constr type="h" for="ch" forName="parTx2" refType="h" fact="0.218"/>
                  <dgm:constr type="ctrX" for="ch" forName="picture2" refType="w" fact="0.6497"/>
                  <dgm:constr type="ctrY" for="ch" forName="picture2" refType="h" fact="0.357"/>
                  <dgm:constr type="w" for="ch" forName="picture2" refType="w" fact="0.1884"/>
                  <dgm:constr type="h" for="ch" forName="picture2" refType="h" fact="0.3768"/>
                  <dgm:constr type="r" for="ch" forName="desTx2" refType="l" refFor="ch" refForName="parTx2"/>
                  <dgm:constr type="l" for="ch" forName="desTx2"/>
                  <dgm:constr type="t" for="ch" forName="desTx2" refType="t" refFor="ch" refForName="parTx2"/>
                  <dgm:constr type="h" for="ch" forName="desTx2" refType="h" refFor="ch" refForName="parTx2"/>
                </dgm:constrLst>
              </dgm:if>
              <dgm:else name="Name21">
                <dgm:alg type="composite">
                  <dgm:param type="ar" val="1.5073"/>
                </dgm:alg>
                <dgm:constrLst>
                  <dgm:constr type="primFontSz" for="ch" forName="parTx1" op="equ" val="65"/>
                  <dgm:constr type="primFontSz" for="ch" forName="parTx2" refType="primFontSz" refFor="ch" refForName="parTx1" op="equ"/>
                  <dgm:constr type="userD" refType="w" fact="0.025"/>
                  <dgm:constr type="ctrX" for="ch" forName="dot1" refType="w" fact="0.5726"/>
                  <dgm:constr type="ctrY" for="ch" forName="dot1" refType="h" fact="0.5911"/>
                  <dgm:constr type="w" for="ch" forName="dot1" refType="userD"/>
                  <dgm:constr type="h" for="ch" forName="dot1" refType="userD"/>
                  <dgm:constr type="ctrX" for="ch" forName="dot2" refType="w" fact="0.5945"/>
                  <dgm:constr type="ctrY" for="ch" forName="dot2" refType="h" fact="0.644"/>
                  <dgm:constr type="w" for="ch" forName="dot2" refType="userD"/>
                  <dgm:constr type="h" for="ch" forName="dot2" refType="userD"/>
                  <dgm:constr type="ctrX" for="ch" forName="dot3" refType="w" fact="0.6206"/>
                  <dgm:constr type="ctrY" for="ch" forName="dot3" refType="h" fact="0.6898"/>
                  <dgm:constr type="w" for="ch" forName="dot3" refType="userD"/>
                  <dgm:constr type="h" for="ch" forName="dot3" refType="userD"/>
                  <dgm:constr type="ctrX" for="ch" forName="dotArrow1" refType="w" fact="0.5894"/>
                  <dgm:constr type="ctrY" for="ch" forName="dotArrow1" refType="h" fact="0.0587"/>
                  <dgm:constr type="w" for="ch" forName="dotArrow1" refType="userD"/>
                  <dgm:constr type="h" for="ch" forName="dotArrow1" refType="userD"/>
                  <dgm:constr type="ctrX" for="ch" forName="dotArrow2" refType="w" fact="0.556"/>
                  <dgm:constr type="ctrY" for="ch" forName="dotArrow2" refType="h" fact="0.0287"/>
                  <dgm:constr type="w" for="ch" forName="dotArrow2" refType="userD"/>
                  <dgm:constr type="h" for="ch" forName="dotArrow2" refType="userD"/>
                  <dgm:constr type="ctrX" for="ch" forName="dotArrow3" refType="w" fact="0.5227"/>
                  <dgm:constr type="ctrY" for="ch" forName="dotArrow3" refType="h" fact="-0.0013"/>
                  <dgm:constr type="w" for="ch" forName="dotArrow3" refType="userD"/>
                  <dgm:constr type="h" for="ch" forName="dotArrow3" refType="userD"/>
                  <dgm:constr type="ctrX" for="ch" forName="dotArrow4" refType="w" fact="0.4894"/>
                  <dgm:constr type="ctrY" for="ch" forName="dotArrow4" refType="h" fact="0.0287"/>
                  <dgm:constr type="w" for="ch" forName="dotArrow4" refType="userD"/>
                  <dgm:constr type="h" for="ch" forName="dotArrow4" refType="userD"/>
                  <dgm:constr type="ctrX" for="ch" forName="dotArrow5" refType="w" fact="0.456"/>
                  <dgm:constr type="ctrY" for="ch" forName="dotArrow5" refType="h" fact="0.0587"/>
                  <dgm:constr type="w" for="ch" forName="dotArrow5" refType="userD"/>
                  <dgm:constr type="h" for="ch" forName="dotArrow5" refType="userD"/>
                  <dgm:constr type="ctrX" for="ch" forName="dotArrow6" refType="w" fact="0.5227"/>
                  <dgm:constr type="ctrY" for="ch" forName="dotArrow6" refType="h" fact="0.062"/>
                  <dgm:constr type="w" for="ch" forName="dotArrow6" refType="userD"/>
                  <dgm:constr type="h" for="ch" forName="dotArrow6" refType="userD"/>
                  <dgm:constr type="ctrX" for="ch" forName="dotArrow7" refType="w" fact="0.5227"/>
                  <dgm:constr type="ctrY" for="ch" forName="dotArrow7" refType="h" fact="0.1253"/>
                  <dgm:constr type="w" for="ch" forName="dotArrow7" refType="userD"/>
                  <dgm:constr type="h" for="ch" forName="dotArrow7" refType="userD"/>
                  <dgm:constr type="r" for="ch" forName="parTx1" refType="w" fact="0.7386"/>
                  <dgm:constr type="t" for="ch" forName="parTx1" refType="h" fact="0.8086"/>
                  <dgm:constr type="w" for="ch" forName="parTx1" refType="w" fact="0.5392"/>
                  <dgm:constr type="h" for="ch" forName="parTx1" refType="h" fact="0.218"/>
                  <dgm:constr type="ctrX" for="ch" forName="picture1" refType="w" fact="0.7631"/>
                  <dgm:constr type="ctrY" for="ch" forName="picture1" refType="h" fact="0.7834"/>
                  <dgm:constr type="w" for="ch" forName="picture1" refType="w" fact="0.25"/>
                  <dgm:constr type="h" for="ch" forName="picture1" refType="h" fact="0.3768"/>
                  <dgm:constr type="r" for="ch" forName="parTx2" refType="w" fact="0.5107"/>
                  <dgm:constr type="t" for="ch" forName="parTx2" refType="h" fact="0.3822"/>
                  <dgm:constr type="w" for="ch" forName="parTx2" refType="w" fact="0.5392"/>
                  <dgm:constr type="h" for="ch" forName="parTx2" refType="h" fact="0.218"/>
                  <dgm:constr type="ctrX" for="ch" forName="picture2" refType="w" fact="0.5352"/>
                  <dgm:constr type="ctrY" for="ch" forName="picture2" refType="h" fact="0.357"/>
                  <dgm:constr type="w" for="ch" forName="picture2" refType="w" fact="0.25"/>
                  <dgm:constr type="h" for="ch" forName="picture2" refType="h" fact="0.3768"/>
                </dgm:constrLst>
              </dgm:else>
            </dgm:choose>
          </dgm:else>
        </dgm:choose>
      </dgm:if>
      <dgm:if name="Name22" axis="ch" ptType="node" func="cnt" op="equ" val="3">
        <dgm:choose name="Name23">
          <dgm:if name="Name24" func="var" arg="dir" op="equ" val="norm">
            <dgm:choose name="Name25">
              <dgm:if name="Name26" axis="des" func="maxDepth" op="gt" val="1">
                <dgm:alg type="composite">
                  <dgm:param type="ar" val="1.75"/>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userD" refType="w" fact="0.0162"/>
                  <dgm:constr type="ctrX" for="ch" forName="dot1" refType="w" fact="0.2981"/>
                  <dgm:constr type="ctrY" for="ch" forName="dot1" refType="h" fact="0.763"/>
                  <dgm:constr type="w" for="ch" forName="dot1" refType="userD"/>
                  <dgm:constr type="h" for="ch" forName="dot1" refType="userD"/>
                  <dgm:constr type="ctrX" for="ch" forName="dot2" refType="w" fact="0.2676"/>
                  <dgm:constr type="ctrY" for="ch" forName="dot2" refType="h" fact="0.7887"/>
                  <dgm:constr type="w" for="ch" forName="dot2" refType="userD"/>
                  <dgm:constr type="h" for="ch" forName="dot2" refType="userD"/>
                  <dgm:constr type="ctrX" for="ch" forName="dot3" refType="w" fact="0.2357"/>
                  <dgm:constr type="ctrY" for="ch" forName="dot3" refType="h" fact="0.809"/>
                  <dgm:constr type="w" for="ch" forName="dot3" refType="userD"/>
                  <dgm:constr type="h" for="ch" forName="dot3" refType="userD"/>
                  <dgm:constr type="ctrX" for="ch" forName="dot4" refType="w" fact="0.4445"/>
                  <dgm:constr type="ctrY" for="ch" forName="dot4" refType="h" fact="0.4655"/>
                  <dgm:constr type="w" for="ch" forName="dot4" refType="userD"/>
                  <dgm:constr type="h" for="ch" forName="dot4" refType="userD"/>
                  <dgm:constr type="ctrX" for="ch" forName="dot5" refType="w" fact="0.4323"/>
                  <dgm:constr type="ctrY" for="ch" forName="dot5" refType="h" fact="0.5178"/>
                  <dgm:constr type="w" for="ch" forName="dot5" refType="userD"/>
                  <dgm:constr type="h" for="ch" forName="dot5" refType="userD"/>
                  <dgm:constr type="ctrX" for="ch" forName="dotArrow1" refType="w" fact="0.4236"/>
                  <dgm:constr type="ctrY" for="ch" forName="dotArrow1" refType="h" fact="0.0718"/>
                  <dgm:constr type="w" for="ch" forName="dotArrow1" refType="userD"/>
                  <dgm:constr type="h" for="ch" forName="dotArrow1" refType="userD"/>
                  <dgm:constr type="ctrX" for="ch" forName="dotArrow2" refType="w" fact="0.446"/>
                  <dgm:constr type="ctrY" for="ch" forName="dotArrow2" refType="h" fact="0.0468"/>
                  <dgm:constr type="w" for="ch" forName="dotArrow2" refType="userD"/>
                  <dgm:constr type="h" for="ch" forName="dotArrow2" refType="userD"/>
                  <dgm:constr type="ctrX" for="ch" forName="dotArrow3" refType="w" fact="0.4685"/>
                  <dgm:constr type="ctrY" for="ch" forName="dotArrow3" refType="h" fact="0.0218"/>
                  <dgm:constr type="w" for="ch" forName="dotArrow3" refType="userD"/>
                  <dgm:constr type="h" for="ch" forName="dotArrow3" refType="userD"/>
                  <dgm:constr type="ctrX" for="ch" forName="dotArrow4" refType="w" fact="0.491"/>
                  <dgm:constr type="ctrY" for="ch" forName="dotArrow4" refType="h" fact="0.0468"/>
                  <dgm:constr type="w" for="ch" forName="dotArrow4" refType="userD"/>
                  <dgm:constr type="h" for="ch" forName="dotArrow4" refType="userD"/>
                  <dgm:constr type="ctrX" for="ch" forName="dotArrow5" refType="w" fact="0.5135"/>
                  <dgm:constr type="ctrY" for="ch" forName="dotArrow5" refType="h" fact="0.0718"/>
                  <dgm:constr type="w" for="ch" forName="dotArrow5" refType="userD"/>
                  <dgm:constr type="h" for="ch" forName="dotArrow5" refType="userD"/>
                  <dgm:constr type="ctrX" for="ch" forName="dotArrow6" refType="w" fact="0.4685"/>
                  <dgm:constr type="ctrY" for="ch" forName="dotArrow6" refType="h" fact="0.0745"/>
                  <dgm:constr type="w" for="ch" forName="dotArrow6" refType="userD"/>
                  <dgm:constr type="h" for="ch" forName="dotArrow6" refType="userD"/>
                  <dgm:constr type="ctrX" for="ch" forName="dotArrow7" refType="w" fact="0.4685"/>
                  <dgm:constr type="ctrY" for="ch" forName="dotArrow7" refType="h" fact="0.1273"/>
                  <dgm:constr type="w" for="ch" forName="dotArrow7" refType="userD"/>
                  <dgm:constr type="h" for="ch" forName="dotArrow7" refType="userD"/>
                  <dgm:constr type="l" for="ch" forName="parTx1" refType="w" fact="0.1487"/>
                  <dgm:constr type="t" for="ch" forName="parTx1" refType="h" fact="0.8596"/>
                  <dgm:constr type="w" for="ch" forName="parTx1" refType="w" fact="0.3491"/>
                  <dgm:constr type="h" for="ch" forName="parTx1" refType="h" fact="0.1638"/>
                  <dgm:constr type="ctrX" for="ch" forName="picture1" refType="w" fact="0.1328"/>
                  <dgm:constr type="ctrY" for="ch" forName="picture1" refType="h" fact="0.8361"/>
                  <dgm:constr type="w" for="ch" forName="picture1" refType="w" fact="0.1618"/>
                  <dgm:constr type="h" for="ch" forName="picture1" refType="h" fact="0.2832"/>
                  <dgm:constr type="l" for="ch" forName="desTx1" refType="r" refFor="ch" refForName="parTx1"/>
                  <dgm:constr type="r" for="ch" forName="desTx1" refType="w"/>
                  <dgm:constr type="t" for="ch" forName="desTx1" refType="t" refFor="ch" refForName="parTx1"/>
                  <dgm:constr type="h" for="ch" forName="desTx1" refType="h" refFor="ch" refForName="parTx1"/>
                  <dgm:constr type="l" for="ch" forName="parTx2" refType="w" fact="0.3732"/>
                  <dgm:constr type="t" for="ch" forName="parTx2" refType="h" fact="0.6469"/>
                  <dgm:constr type="w" for="ch" forName="parTx2" refType="w" fact="0.3491"/>
                  <dgm:constr type="h" for="ch" forName="parTx2" refType="h" fact="0.1638"/>
                  <dgm:constr type="ctrX" for="ch" forName="picture2" refType="w" fact="0.3573"/>
                  <dgm:constr type="ctrY" for="ch" forName="picture2" refType="h" fact="0.6234"/>
                  <dgm:constr type="w" for="ch" forName="picture2" refType="w" fact="0.1618"/>
                  <dgm:constr type="h" for="ch" forName="picture2" refType="h" fact="0.2832"/>
                  <dgm:constr type="l" for="ch" forName="desTx2" refType="r" refFor="ch" refForName="parTx2"/>
                  <dgm:constr type="r" for="ch" forName="desTx2" refType="w"/>
                  <dgm:constr type="t" for="ch" forName="desTx2" refType="t" refFor="ch" refForName="parTx2"/>
                  <dgm:constr type="h" for="ch" forName="desTx2" refType="h" refFor="ch" refForName="parTx2"/>
                  <dgm:constr type="l" for="ch" forName="parTx3" refType="w" fact="0.4763"/>
                  <dgm:constr type="t" for="ch" forName="parTx3" refType="h" fact="0.3243"/>
                  <dgm:constr type="w" for="ch" forName="parTx3" refType="w" fact="0.3491"/>
                  <dgm:constr type="h" for="ch" forName="parTx3" refType="h" fact="0.1638"/>
                  <dgm:constr type="ctrX" for="ch" forName="picture3" refType="w" fact="0.4604"/>
                  <dgm:constr type="ctrY" for="ch" forName="picture3" refType="h" fact="0.3008"/>
                  <dgm:constr type="w" for="ch" forName="picture3" refType="w" fact="0.1618"/>
                  <dgm:constr type="h" for="ch" forName="picture3" refType="h" fact="0.2832"/>
                  <dgm:constr type="l" for="ch" forName="desTx3" refType="r" refFor="ch" refForName="parTx3"/>
                  <dgm:constr type="r" for="ch" forName="desTx3" refType="w"/>
                  <dgm:constr type="t" for="ch" forName="desTx3" refType="t" refFor="ch" refForName="parTx3"/>
                  <dgm:constr type="h" for="ch" forName="desTx3" refType="h" refFor="ch" refForName="parTx3"/>
                </dgm:constrLst>
              </dgm:if>
              <dgm:else name="Name27">
                <dgm:alg type="composite">
                  <dgm:param type="ar" val="1.4161"/>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userD" refType="w" fact="0.02"/>
                  <dgm:constr type="ctrX" for="ch" forName="dot1" refType="w" fact="0.3684"/>
                  <dgm:constr type="ctrY" for="ch" forName="dot1" refType="h" fact="0.763"/>
                  <dgm:constr type="w" for="ch" forName="dot1" refType="userD"/>
                  <dgm:constr type="h" for="ch" forName="dot1" refType="userD"/>
                  <dgm:constr type="ctrX" for="ch" forName="dot2" refType="w" fact="0.3307"/>
                  <dgm:constr type="ctrY" for="ch" forName="dot2" refType="h" fact="0.7887"/>
                  <dgm:constr type="w" for="ch" forName="dot2" refType="userD"/>
                  <dgm:constr type="h" for="ch" forName="dot2" refType="userD"/>
                  <dgm:constr type="ctrX" for="ch" forName="dot3" refType="w" fact="0.2912"/>
                  <dgm:constr type="ctrY" for="ch" forName="dot3" refType="h" fact="0.809"/>
                  <dgm:constr type="w" for="ch" forName="dot3" refType="userD"/>
                  <dgm:constr type="h" for="ch" forName="dot3" refType="userD"/>
                  <dgm:constr type="ctrX" for="ch" forName="dot4" refType="w" fact="0.5494"/>
                  <dgm:constr type="ctrY" for="ch" forName="dot4" refType="h" fact="0.4655"/>
                  <dgm:constr type="w" for="ch" forName="dot4" refType="userD"/>
                  <dgm:constr type="h" for="ch" forName="dot4" refType="userD"/>
                  <dgm:constr type="ctrX" for="ch" forName="dot5" refType="w" fact="0.5342"/>
                  <dgm:constr type="ctrY" for="ch" forName="dot5" refType="h" fact="0.5178"/>
                  <dgm:constr type="w" for="ch" forName="dot5" refType="userD"/>
                  <dgm:constr type="h" for="ch" forName="dot5" refType="userD"/>
                  <dgm:constr type="ctrX" for="ch" forName="dotArrow1" refType="w" fact="0.5234"/>
                  <dgm:constr type="ctrY" for="ch" forName="dotArrow1" refType="h" fact="0.0718"/>
                  <dgm:constr type="w" for="ch" forName="dotArrow1" refType="userD"/>
                  <dgm:constr type="h" for="ch" forName="dotArrow1" refType="userD"/>
                  <dgm:constr type="ctrX" for="ch" forName="dotArrow2" refType="w" fact="0.5512"/>
                  <dgm:constr type="ctrY" for="ch" forName="dotArrow2" refType="h" fact="0.0468"/>
                  <dgm:constr type="w" for="ch" forName="dotArrow2" refType="userD"/>
                  <dgm:constr type="h" for="ch" forName="dotArrow2" refType="userD"/>
                  <dgm:constr type="ctrX" for="ch" forName="dotArrow3" refType="w" fact="0.579"/>
                  <dgm:constr type="ctrY" for="ch" forName="dotArrow3" refType="h" fact="0.0218"/>
                  <dgm:constr type="w" for="ch" forName="dotArrow3" refType="userD"/>
                  <dgm:constr type="h" for="ch" forName="dotArrow3" refType="userD"/>
                  <dgm:constr type="ctrX" for="ch" forName="dotArrow4" refType="w" fact="0.6068"/>
                  <dgm:constr type="ctrY" for="ch" forName="dotArrow4" refType="h" fact="0.0468"/>
                  <dgm:constr type="w" for="ch" forName="dotArrow4" refType="userD"/>
                  <dgm:constr type="h" for="ch" forName="dotArrow4" refType="userD"/>
                  <dgm:constr type="ctrX" for="ch" forName="dotArrow5" refType="w" fact="0.6346"/>
                  <dgm:constr type="ctrY" for="ch" forName="dotArrow5" refType="h" fact="0.0718"/>
                  <dgm:constr type="w" for="ch" forName="dotArrow5" refType="userD"/>
                  <dgm:constr type="h" for="ch" forName="dotArrow5" refType="userD"/>
                  <dgm:constr type="ctrX" for="ch" forName="dotArrow6" refType="w" fact="0.579"/>
                  <dgm:constr type="ctrY" for="ch" forName="dotArrow6" refType="h" fact="0.0745"/>
                  <dgm:constr type="w" for="ch" forName="dotArrow6" refType="userD"/>
                  <dgm:constr type="h" for="ch" forName="dotArrow6" refType="userD"/>
                  <dgm:constr type="ctrX" for="ch" forName="dotArrow7" refType="w" fact="0.579"/>
                  <dgm:constr type="ctrY" for="ch" forName="dotArrow7" refType="h" fact="0.1273"/>
                  <dgm:constr type="w" for="ch" forName="dotArrow7" refType="userD"/>
                  <dgm:constr type="h" for="ch" forName="dotArrow7" refType="userD"/>
                  <dgm:constr type="l" for="ch" forName="parTx1" refType="w" fact="0.1837"/>
                  <dgm:constr type="t" for="ch" forName="parTx1" refType="h" fact="0.8551"/>
                  <dgm:constr type="w" for="ch" forName="parTx1" refType="w" fact="0.4314"/>
                  <dgm:constr type="h" for="ch" forName="parTx1" refType="h" fact="0.1638"/>
                  <dgm:constr type="ctrX" for="ch" forName="picture1" refType="w" fact="0.1641"/>
                  <dgm:constr type="ctrY" for="ch" forName="picture1" refType="h" fact="0.8361"/>
                  <dgm:constr type="w" for="ch" forName="picture1" refType="w" fact="0.2"/>
                  <dgm:constr type="h" for="ch" forName="picture1" refType="h" fact="0.2832"/>
                  <dgm:constr type="l" for="ch" forName="parTx2" refType="w" fact="0.4612"/>
                  <dgm:constr type="t" for="ch" forName="parTx2" refType="h" fact="0.6424"/>
                  <dgm:constr type="w" for="ch" forName="parTx2" refType="w" fact="0.4314"/>
                  <dgm:constr type="h" for="ch" forName="parTx2" refType="h" fact="0.1638"/>
                  <dgm:constr type="ctrX" for="ch" forName="picture2" refType="w" fact="0.4416"/>
                  <dgm:constr type="ctrY" for="ch" forName="picture2" refType="h" fact="0.6234"/>
                  <dgm:constr type="w" for="ch" forName="picture2" refType="w" fact="0.2"/>
                  <dgm:constr type="h" for="ch" forName="picture2" refType="h" fact="0.2832"/>
                  <dgm:constr type="l" for="ch" forName="parTx3" refType="w" fact="0.5886"/>
                  <dgm:constr type="t" for="ch" forName="parTx3" refType="h" fact="0.3198"/>
                  <dgm:constr type="w" for="ch" forName="parTx3" refType="w" fact="0.4314"/>
                  <dgm:constr type="h" for="ch" forName="parTx3" refType="h" fact="0.1638"/>
                  <dgm:constr type="ctrX" for="ch" forName="picture3" refType="w" fact="0.569"/>
                  <dgm:constr type="ctrY" for="ch" forName="picture3" refType="h" fact="0.3008"/>
                  <dgm:constr type="w" for="ch" forName="picture3" refType="w" fact="0.2"/>
                  <dgm:constr type="h" for="ch" forName="picture3" refType="h" fact="0.2832"/>
                </dgm:constrLst>
              </dgm:else>
            </dgm:choose>
          </dgm:if>
          <dgm:else name="Name28">
            <dgm:choose name="Name29">
              <dgm:if name="Name30" axis="des" func="maxDepth" op="gt" val="1">
                <dgm:alg type="composite">
                  <dgm:param type="ar" val="1.75"/>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userD" refType="w" fact="0.0162"/>
                  <dgm:constr type="ctrX" for="ch" forName="dot1" refType="w" fact="0.7019"/>
                  <dgm:constr type="ctrY" for="ch" forName="dot1" refType="h" fact="0.763"/>
                  <dgm:constr type="w" for="ch" forName="dot1" refType="userD"/>
                  <dgm:constr type="h" for="ch" forName="dot1" refType="userD"/>
                  <dgm:constr type="ctrX" for="ch" forName="dot2" refType="w" fact="0.7324"/>
                  <dgm:constr type="ctrY" for="ch" forName="dot2" refType="h" fact="0.7887"/>
                  <dgm:constr type="w" for="ch" forName="dot2" refType="userD"/>
                  <dgm:constr type="h" for="ch" forName="dot2" refType="userD"/>
                  <dgm:constr type="ctrX" for="ch" forName="dot3" refType="w" fact="0.7643"/>
                  <dgm:constr type="ctrY" for="ch" forName="dot3" refType="h" fact="0.809"/>
                  <dgm:constr type="w" for="ch" forName="dot3" refType="userD"/>
                  <dgm:constr type="h" for="ch" forName="dot3" refType="userD"/>
                  <dgm:constr type="ctrX" for="ch" forName="dot4" refType="w" fact="0.5555"/>
                  <dgm:constr type="ctrY" for="ch" forName="dot4" refType="h" fact="0.4655"/>
                  <dgm:constr type="w" for="ch" forName="dot4" refType="userD"/>
                  <dgm:constr type="h" for="ch" forName="dot4" refType="userD"/>
                  <dgm:constr type="ctrX" for="ch" forName="dot5" refType="w" fact="0.5677"/>
                  <dgm:constr type="ctrY" for="ch" forName="dot5" refType="h" fact="0.5178"/>
                  <dgm:constr type="w" for="ch" forName="dot5" refType="userD"/>
                  <dgm:constr type="h" for="ch" forName="dot5" refType="userD"/>
                  <dgm:constr type="ctrX" for="ch" forName="dotArrow1" refType="w" fact="0.5764"/>
                  <dgm:constr type="ctrY" for="ch" forName="dotArrow1" refType="h" fact="0.0718"/>
                  <dgm:constr type="w" for="ch" forName="dotArrow1" refType="userD"/>
                  <dgm:constr type="h" for="ch" forName="dotArrow1" refType="userD"/>
                  <dgm:constr type="ctrX" for="ch" forName="dotArrow2" refType="w" fact="0.554"/>
                  <dgm:constr type="ctrY" for="ch" forName="dotArrow2" refType="h" fact="0.0468"/>
                  <dgm:constr type="w" for="ch" forName="dotArrow2" refType="userD"/>
                  <dgm:constr type="h" for="ch" forName="dotArrow2" refType="userD"/>
                  <dgm:constr type="ctrX" for="ch" forName="dotArrow3" refType="w" fact="0.5315"/>
                  <dgm:constr type="ctrY" for="ch" forName="dotArrow3" refType="h" fact="0.0218"/>
                  <dgm:constr type="w" for="ch" forName="dotArrow3" refType="userD"/>
                  <dgm:constr type="h" for="ch" forName="dotArrow3" refType="userD"/>
                  <dgm:constr type="ctrX" for="ch" forName="dotArrow4" refType="w" fact="0.509"/>
                  <dgm:constr type="ctrY" for="ch" forName="dotArrow4" refType="h" fact="0.0468"/>
                  <dgm:constr type="w" for="ch" forName="dotArrow4" refType="userD"/>
                  <dgm:constr type="h" for="ch" forName="dotArrow4" refType="userD"/>
                  <dgm:constr type="ctrX" for="ch" forName="dotArrow5" refType="w" fact="0.4865"/>
                  <dgm:constr type="ctrY" for="ch" forName="dotArrow5" refType="h" fact="0.0718"/>
                  <dgm:constr type="w" for="ch" forName="dotArrow5" refType="userD"/>
                  <dgm:constr type="h" for="ch" forName="dotArrow5" refType="userD"/>
                  <dgm:constr type="ctrX" for="ch" forName="dotArrow6" refType="w" fact="0.5315"/>
                  <dgm:constr type="ctrY" for="ch" forName="dotArrow6" refType="h" fact="0.0745"/>
                  <dgm:constr type="w" for="ch" forName="dotArrow6" refType="userD"/>
                  <dgm:constr type="h" for="ch" forName="dotArrow6" refType="userD"/>
                  <dgm:constr type="ctrX" for="ch" forName="dotArrow7" refType="w" fact="0.5315"/>
                  <dgm:constr type="ctrY" for="ch" forName="dotArrow7" refType="h" fact="0.1273"/>
                  <dgm:constr type="w" for="ch" forName="dotArrow7" refType="userD"/>
                  <dgm:constr type="h" for="ch" forName="dotArrow7" refType="userD"/>
                  <dgm:constr type="r" for="ch" forName="parTx1" refType="w" fact="0.8513"/>
                  <dgm:constr type="t" for="ch" forName="parTx1" refType="h" fact="0.8596"/>
                  <dgm:constr type="w" for="ch" forName="parTx1" refType="w" fact="0.3491"/>
                  <dgm:constr type="h" for="ch" forName="parTx1" refType="h" fact="0.1638"/>
                  <dgm:constr type="ctrX" for="ch" forName="picture1" refType="w" fact="0.8672"/>
                  <dgm:constr type="ctrY" for="ch" forName="picture1" refType="h" fact="0.8361"/>
                  <dgm:constr type="w" for="ch" forName="picture1" refType="w" fact="0.1618"/>
                  <dgm:constr type="h" for="ch" forName="picture1" refType="h" fact="0.2832"/>
                  <dgm:constr type="r" for="ch" forName="desTx1" refType="l" refFor="ch" refForName="parTx1"/>
                  <dgm:constr type="l" for="ch" forName="desTx1"/>
                  <dgm:constr type="t" for="ch" forName="desTx1" refType="t" refFor="ch" refForName="parTx1"/>
                  <dgm:constr type="h" for="ch" forName="desTx1" refType="h" refFor="ch" refForName="parTx1"/>
                  <dgm:constr type="r" for="ch" forName="parTx2" refType="w" fact="0.6268"/>
                  <dgm:constr type="t" for="ch" forName="parTx2" refType="h" fact="0.6469"/>
                  <dgm:constr type="w" for="ch" forName="parTx2" refType="w" fact="0.3491"/>
                  <dgm:constr type="h" for="ch" forName="parTx2" refType="h" fact="0.1638"/>
                  <dgm:constr type="ctrX" for="ch" forName="picture2" refType="w" fact="0.6427"/>
                  <dgm:constr type="ctrY" for="ch" forName="picture2" refType="h" fact="0.6234"/>
                  <dgm:constr type="w" for="ch" forName="picture2" refType="w" fact="0.1618"/>
                  <dgm:constr type="h" for="ch" forName="picture2" refType="h" fact="0.2832"/>
                  <dgm:constr type="r" for="ch" forName="desTx2" refType="l" refFor="ch" refForName="parTx2"/>
                  <dgm:constr type="l" for="ch" forName="desTx2"/>
                  <dgm:constr type="t" for="ch" forName="desTx2" refType="t" refFor="ch" refForName="parTx2"/>
                  <dgm:constr type="h" for="ch" forName="desTx2" refType="h" refFor="ch" refForName="parTx2"/>
                  <dgm:constr type="r" for="ch" forName="parTx3" refType="w" fact="0.5237"/>
                  <dgm:constr type="t" for="ch" forName="parTx3" refType="h" fact="0.3243"/>
                  <dgm:constr type="w" for="ch" forName="parTx3" refType="w" fact="0.3491"/>
                  <dgm:constr type="h" for="ch" forName="parTx3" refType="h" fact="0.1638"/>
                  <dgm:constr type="ctrX" for="ch" forName="picture3" refType="w" fact="0.5396"/>
                  <dgm:constr type="ctrY" for="ch" forName="picture3" refType="h" fact="0.3008"/>
                  <dgm:constr type="w" for="ch" forName="picture3" refType="w" fact="0.1618"/>
                  <dgm:constr type="h" for="ch" forName="picture3" refType="h" fact="0.2832"/>
                  <dgm:constr type="r" for="ch" forName="desTx3" refType="l" refFor="ch" refForName="parTx3"/>
                  <dgm:constr type="l" for="ch" forName="desTx3"/>
                  <dgm:constr type="t" for="ch" forName="desTx3" refType="t" refFor="ch" refForName="parTx3"/>
                  <dgm:constr type="h" for="ch" forName="desTx3" refType="h" refFor="ch" refForName="parTx3"/>
                </dgm:constrLst>
              </dgm:if>
              <dgm:else name="Name31">
                <dgm:alg type="composite">
                  <dgm:param type="ar" val="1.4161"/>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userD" refType="w" fact="0.02"/>
                  <dgm:constr type="ctrX" for="ch" forName="dot1" refType="w" fact="0.6316"/>
                  <dgm:constr type="ctrY" for="ch" forName="dot1" refType="h" fact="0.763"/>
                  <dgm:constr type="w" for="ch" forName="dot1" refType="userD"/>
                  <dgm:constr type="h" for="ch" forName="dot1" refType="userD"/>
                  <dgm:constr type="ctrX" for="ch" forName="dot2" refType="w" fact="0.6693"/>
                  <dgm:constr type="ctrY" for="ch" forName="dot2" refType="h" fact="0.7887"/>
                  <dgm:constr type="w" for="ch" forName="dot2" refType="userD"/>
                  <dgm:constr type="h" for="ch" forName="dot2" refType="userD"/>
                  <dgm:constr type="ctrX" for="ch" forName="dot3" refType="w" fact="0.7088"/>
                  <dgm:constr type="ctrY" for="ch" forName="dot3" refType="h" fact="0.809"/>
                  <dgm:constr type="w" for="ch" forName="dot3" refType="userD"/>
                  <dgm:constr type="h" for="ch" forName="dot3" refType="userD"/>
                  <dgm:constr type="ctrX" for="ch" forName="dot4" refType="w" fact="0.4506"/>
                  <dgm:constr type="ctrY" for="ch" forName="dot4" refType="h" fact="0.4655"/>
                  <dgm:constr type="w" for="ch" forName="dot4" refType="userD"/>
                  <dgm:constr type="h" for="ch" forName="dot4" refType="userD"/>
                  <dgm:constr type="ctrX" for="ch" forName="dot5" refType="w" fact="0.4658"/>
                  <dgm:constr type="ctrY" for="ch" forName="dot5" refType="h" fact="0.5178"/>
                  <dgm:constr type="w" for="ch" forName="dot5" refType="userD"/>
                  <dgm:constr type="h" for="ch" forName="dot5" refType="userD"/>
                  <dgm:constr type="ctrX" for="ch" forName="dotArrow1" refType="w" fact="0.4766"/>
                  <dgm:constr type="ctrY" for="ch" forName="dotArrow1" refType="h" fact="0.0718"/>
                  <dgm:constr type="w" for="ch" forName="dotArrow1" refType="userD"/>
                  <dgm:constr type="h" for="ch" forName="dotArrow1" refType="userD"/>
                  <dgm:constr type="ctrX" for="ch" forName="dotArrow2" refType="w" fact="0.4488"/>
                  <dgm:constr type="ctrY" for="ch" forName="dotArrow2" refType="h" fact="0.0468"/>
                  <dgm:constr type="w" for="ch" forName="dotArrow2" refType="userD"/>
                  <dgm:constr type="h" for="ch" forName="dotArrow2" refType="userD"/>
                  <dgm:constr type="ctrX" for="ch" forName="dotArrow3" refType="w" fact="0.421"/>
                  <dgm:constr type="ctrY" for="ch" forName="dotArrow3" refType="h" fact="0.0218"/>
                  <dgm:constr type="w" for="ch" forName="dotArrow3" refType="userD"/>
                  <dgm:constr type="h" for="ch" forName="dotArrow3" refType="userD"/>
                  <dgm:constr type="ctrX" for="ch" forName="dotArrow4" refType="w" fact="0.3932"/>
                  <dgm:constr type="ctrY" for="ch" forName="dotArrow4" refType="h" fact="0.0468"/>
                  <dgm:constr type="w" for="ch" forName="dotArrow4" refType="userD"/>
                  <dgm:constr type="h" for="ch" forName="dotArrow4" refType="userD"/>
                  <dgm:constr type="ctrX" for="ch" forName="dotArrow5" refType="w" fact="0.3654"/>
                  <dgm:constr type="ctrY" for="ch" forName="dotArrow5" refType="h" fact="0.0718"/>
                  <dgm:constr type="w" for="ch" forName="dotArrow5" refType="userD"/>
                  <dgm:constr type="h" for="ch" forName="dotArrow5" refType="userD"/>
                  <dgm:constr type="ctrX" for="ch" forName="dotArrow6" refType="w" fact="0.421"/>
                  <dgm:constr type="ctrY" for="ch" forName="dotArrow6" refType="h" fact="0.0745"/>
                  <dgm:constr type="w" for="ch" forName="dotArrow6" refType="userD"/>
                  <dgm:constr type="h" for="ch" forName="dotArrow6" refType="userD"/>
                  <dgm:constr type="ctrX" for="ch" forName="dotArrow7" refType="w" fact="0.421"/>
                  <dgm:constr type="ctrY" for="ch" forName="dotArrow7" refType="h" fact="0.1273"/>
                  <dgm:constr type="w" for="ch" forName="dotArrow7" refType="userD"/>
                  <dgm:constr type="h" for="ch" forName="dotArrow7" refType="userD"/>
                  <dgm:constr type="r" for="ch" forName="parTx1" refType="w" fact="0.8163"/>
                  <dgm:constr type="t" for="ch" forName="parTx1" refType="h" fact="0.8551"/>
                  <dgm:constr type="w" for="ch" forName="parTx1" refType="w" fact="0.4314"/>
                  <dgm:constr type="h" for="ch" forName="parTx1" refType="h" fact="0.1638"/>
                  <dgm:constr type="ctrX" for="ch" forName="picture1" refType="w" fact="0.8359"/>
                  <dgm:constr type="ctrY" for="ch" forName="picture1" refType="h" fact="0.8361"/>
                  <dgm:constr type="w" for="ch" forName="picture1" refType="w" fact="0.2"/>
                  <dgm:constr type="h" for="ch" forName="picture1" refType="h" fact="0.2832"/>
                  <dgm:constr type="r" for="ch" forName="parTx2" refType="w" fact="0.5388"/>
                  <dgm:constr type="t" for="ch" forName="parTx2" refType="h" fact="0.6424"/>
                  <dgm:constr type="w" for="ch" forName="parTx2" refType="w" fact="0.4314"/>
                  <dgm:constr type="h" for="ch" forName="parTx2" refType="h" fact="0.1638"/>
                  <dgm:constr type="ctrX" for="ch" forName="picture2" refType="w" fact="0.5584"/>
                  <dgm:constr type="ctrY" for="ch" forName="picture2" refType="h" fact="0.6234"/>
                  <dgm:constr type="w" for="ch" forName="picture2" refType="w" fact="0.2"/>
                  <dgm:constr type="h" for="ch" forName="picture2" refType="h" fact="0.2832"/>
                  <dgm:constr type="r" for="ch" forName="parTx3" refType="w" fact="0.4114"/>
                  <dgm:constr type="t" for="ch" forName="parTx3" refType="h" fact="0.3198"/>
                  <dgm:constr type="w" for="ch" forName="parTx3" refType="w" fact="0.4314"/>
                  <dgm:constr type="h" for="ch" forName="parTx3" refType="h" fact="0.1638"/>
                  <dgm:constr type="ctrX" for="ch" forName="picture3" refType="w" fact="0.431"/>
                  <dgm:constr type="ctrY" for="ch" forName="picture3" refType="h" fact="0.3008"/>
                  <dgm:constr type="w" for="ch" forName="picture3" refType="w" fact="0.2"/>
                  <dgm:constr type="h" for="ch" forName="picture3" refType="h" fact="0.2832"/>
                </dgm:constrLst>
              </dgm:else>
            </dgm:choose>
          </dgm:else>
        </dgm:choose>
      </dgm:if>
      <dgm:if name="Name32" axis="ch" ptType="node" func="cnt" op="equ" val="4">
        <dgm:choose name="Name33">
          <dgm:if name="Name34" func="var" arg="dir" op="equ" val="norm">
            <dgm:choose name="Name35">
              <dgm:if name="Name36" axis="des" func="maxDepth" op="gt" val="1">
                <dgm:alg type="composite">
                  <dgm:param type="ar" val="1.55"/>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primFontSz" for="ch" forName="desTx4" refType="primFontSz" refFor="ch" refForName="desTx1" op="equ"/>
                  <dgm:constr type="userD" refType="w" fact="0.0136"/>
                  <dgm:constr type="ctrX" for="ch" forName="dot1" refType="w" fact="0.3253"/>
                  <dgm:constr type="ctrY" for="ch" forName="dot1" refType="h" fact="0.8215"/>
                  <dgm:constr type="w" for="ch" forName="dot1" refType="userD"/>
                  <dgm:constr type="h" for="ch" forName="dot1" refType="userD"/>
                  <dgm:constr type="ctrX" for="ch" forName="dot2" refType="w" fact="0.2949"/>
                  <dgm:constr type="ctrY" for="ch" forName="dot2" refType="h" fact="0.843"/>
                  <dgm:constr type="w" for="ch" forName="dot2" refType="userD"/>
                  <dgm:constr type="h" for="ch" forName="dot2" refType="userD"/>
                  <dgm:constr type="ctrX" for="ch" forName="dot3" refType="w" fact="0.2635"/>
                  <dgm:constr type="ctrY" for="ch" forName="dot3" refType="h" fact="0.8607"/>
                  <dgm:constr type="w" for="ch" forName="dot3" refType="userD"/>
                  <dgm:constr type="h" for="ch" forName="dot3" refType="userD"/>
                  <dgm:constr type="ctrX" for="ch" forName="dot4" refType="w" fact="0.2313"/>
                  <dgm:constr type="ctrY" for="ch" forName="dot4" refType="h" fact="0.8745"/>
                  <dgm:constr type="w" for="ch" forName="dot4" refType="userD"/>
                  <dgm:constr type="h" for="ch" forName="dot4" refType="userD"/>
                  <dgm:constr type="ctrX" for="ch" forName="dot5" refType="w" fact="0.4675"/>
                  <dgm:constr type="ctrY" for="ch" forName="dot5" refType="h" fact="0.6419"/>
                  <dgm:constr type="w" for="ch" forName="dot5" refType="userD"/>
                  <dgm:constr type="h" for="ch" forName="dot5" refType="userD"/>
                  <dgm:constr type="ctrX" for="ch" forName="dot6" refType="w" fact="0.5486"/>
                  <dgm:constr type="ctrY" for="ch" forName="dot6" refType="h" fact="0.3784"/>
                  <dgm:constr type="w" for="ch" forName="dot6" refType="userD"/>
                  <dgm:constr type="h" for="ch" forName="dot6" refType="userD"/>
                  <dgm:constr type="ctrX" for="ch" forName="dotArrow1" refType="w" fact="0.5267"/>
                  <dgm:constr type="ctrY" for="ch" forName="dotArrow1" refType="h" fact="0.0496"/>
                  <dgm:constr type="w" for="ch" forName="dotArrow1" refType="userD"/>
                  <dgm:constr type="h" for="ch" forName="dotArrow1" refType="userD"/>
                  <dgm:constr type="ctrX" for="ch" forName="dotArrow2" refType="w" fact="0.5462"/>
                  <dgm:constr type="ctrY" for="ch" forName="dotArrow2" refType="h" fact="0.0282"/>
                  <dgm:constr type="w" for="ch" forName="dotArrow2" refType="userD"/>
                  <dgm:constr type="h" for="ch" forName="dotArrow2" refType="userD"/>
                  <dgm:constr type="ctrX" for="ch" forName="dotArrow3" refType="w" fact="0.5657"/>
                  <dgm:constr type="ctrY" for="ch" forName="dotArrow3" refType="h" fact="0.0068"/>
                  <dgm:constr type="w" for="ch" forName="dotArrow3" refType="userD"/>
                  <dgm:constr type="h" for="ch" forName="dotArrow3" refType="userD"/>
                  <dgm:constr type="ctrX" for="ch" forName="dotArrow4" refType="w" fact="0.5851"/>
                  <dgm:constr type="ctrY" for="ch" forName="dotArrow4" refType="h" fact="0.0282"/>
                  <dgm:constr type="w" for="ch" forName="dotArrow4" refType="userD"/>
                  <dgm:constr type="h" for="ch" forName="dotArrow4" refType="userD"/>
                  <dgm:constr type="ctrX" for="ch" forName="dotArrow5" refType="w" fact="0.6046"/>
                  <dgm:constr type="ctrY" for="ch" forName="dotArrow5" refType="h" fact="0.0496"/>
                  <dgm:constr type="w" for="ch" forName="dotArrow5" refType="userD"/>
                  <dgm:constr type="h" for="ch" forName="dotArrow5" refType="userD"/>
                  <dgm:constr type="ctrX" for="ch" forName="dotArrow6" refType="w" fact="0.5657"/>
                  <dgm:constr type="ctrY" for="ch" forName="dotArrow6" refType="h" fact="0.052"/>
                  <dgm:constr type="w" for="ch" forName="dotArrow6" refType="userD"/>
                  <dgm:constr type="h" for="ch" forName="dotArrow6" refType="userD"/>
                  <dgm:constr type="ctrX" for="ch" forName="dotArrow7" refType="w" fact="0.5657"/>
                  <dgm:constr type="ctrY" for="ch" forName="dotArrow7" refType="h" fact="0.0972"/>
                  <dgm:constr type="w" for="ch" forName="dotArrow7" refType="userD"/>
                  <dgm:constr type="h" for="ch" forName="dotArrow7" refType="userD"/>
                  <dgm:constr type="l" for="ch" forName="parTx1" refType="w" fact="0.1466"/>
                  <dgm:constr type="t" for="ch" forName="parTx1" refType="h" fact="0.9095"/>
                  <dgm:constr type="w" for="ch" forName="parTx1" refType="w" fact="0.294"/>
                  <dgm:constr type="h" for="ch" forName="parTx1" refType="h" fact="0.1222"/>
                  <dgm:constr type="ctrX" for="ch" forName="picture1" refType="w" fact="0.1333"/>
                  <dgm:constr type="ctrY" for="ch" forName="picture1" refType="h" fact="0.8922"/>
                  <dgm:constr type="w" for="ch" forName="picture1" refType="w" fact="0.1363"/>
                  <dgm:constr type="h" for="ch" forName="picture1" refType="h" fact="0.2113"/>
                  <dgm:constr type="l" for="ch" forName="desTx1" refType="r" refFor="ch" refForName="parTx1"/>
                  <dgm:constr type="r" for="ch" forName="desTx1" refType="w"/>
                  <dgm:constr type="t" for="ch" forName="desTx1" refType="t" refFor="ch" refForName="parTx1"/>
                  <dgm:constr type="h" for="ch" forName="desTx1" refType="h" refFor="ch" refForName="parTx1"/>
                  <dgm:constr type="l" for="ch" forName="parTx2" refType="w" fact="0.4105"/>
                  <dgm:constr type="t" for="ch" forName="parTx2" refType="h" fact="0.762"/>
                  <dgm:constr type="w" for="ch" forName="parTx2" refType="w" fact="0.294"/>
                  <dgm:constr type="h" for="ch" forName="parTx2" refType="h" fact="0.1222"/>
                  <dgm:constr type="ctrX" for="ch" forName="picture2" refType="w" fact="0.3972"/>
                  <dgm:constr type="ctrY" for="ch" forName="picture2" refType="h" fact="0.7447"/>
                  <dgm:constr type="w" for="ch" forName="picture2" refType="w" fact="0.1363"/>
                  <dgm:constr type="h" for="ch" forName="picture2" refType="h" fact="0.2113"/>
                  <dgm:constr type="l" for="ch" forName="desTx2" refType="r" refFor="ch" refForName="parTx2"/>
                  <dgm:constr type="r" for="ch" forName="desTx2" refType="w"/>
                  <dgm:constr type="t" for="ch" forName="desTx2" refType="t" refFor="ch" refForName="parTx2"/>
                  <dgm:constr type="h" for="ch" forName="desTx2" refType="h" refFor="ch" refForName="parTx2"/>
                  <dgm:constr type="l" for="ch" forName="parTx3" refType="w" fact="0.5229"/>
                  <dgm:constr type="t" for="ch" forName="parTx3" refType="h" fact="0.5294"/>
                  <dgm:constr type="w" for="ch" forName="parTx3" refType="w" fact="0.294"/>
                  <dgm:constr type="h" for="ch" forName="parTx3" refType="h" fact="0.1222"/>
                  <dgm:constr type="ctrX" for="ch" forName="picture3" refType="w" fact="0.5095"/>
                  <dgm:constr type="ctrY" for="ch" forName="picture3" refType="h" fact="0.5121"/>
                  <dgm:constr type="w" for="ch" forName="picture3" refType="w" fact="0.1363"/>
                  <dgm:constr type="h" for="ch" forName="picture3" refType="h" fact="0.2113"/>
                  <dgm:constr type="l" for="ch" forName="desTx3" refType="r" refFor="ch" refForName="parTx3"/>
                  <dgm:constr type="r" for="ch" forName="desTx3" refType="w"/>
                  <dgm:constr type="t" for="ch" forName="desTx3" refType="t" refFor="ch" refForName="parTx3"/>
                  <dgm:constr type="h" for="ch" forName="desTx3" refType="h" refFor="ch" refForName="parTx3"/>
                  <dgm:constr type="l" for="ch" forName="parTx4" refType="w" fact="0.5722"/>
                  <dgm:constr type="t" for="ch" forName="parTx4" refType="h" fact="0.2523"/>
                  <dgm:constr type="w" for="ch" forName="parTx4" refType="w" fact="0.294"/>
                  <dgm:constr type="h" for="ch" forName="parTx4" refType="h" fact="0.1222"/>
                  <dgm:constr type="ctrX" for="ch" forName="picture4" refType="w" fact="0.5588"/>
                  <dgm:constr type="ctrY" for="ch" forName="picture4" refType="h" fact="0.235"/>
                  <dgm:constr type="w" for="ch" forName="picture4" refType="w" fact="0.1363"/>
                  <dgm:constr type="h" for="ch" forName="picture4" refType="h" fact="0.2113"/>
                  <dgm:constr type="l" for="ch" forName="desTx4" refType="r" refFor="ch" refForName="parTx4"/>
                  <dgm:constr type="r" for="ch" forName="desTx4" refType="w"/>
                  <dgm:constr type="t" for="ch" forName="desTx4" refType="t" refFor="ch" refForName="parTx4"/>
                  <dgm:constr type="h" for="ch" forName="desTx4" refType="h" refFor="ch" refForName="parTx4"/>
                </dgm:constrLst>
              </dgm:if>
              <dgm:else name="Name37">
                <dgm:alg type="composite">
                  <dgm:param type="ar" val="1.2675"/>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userD" refType="w" fact="0.0167"/>
                  <dgm:constr type="ctrX" for="ch" forName="dot1" refType="w" fact="0.3978"/>
                  <dgm:constr type="ctrY" for="ch" forName="dot1" refType="h" fact="0.8215"/>
                  <dgm:constr type="w" for="ch" forName="dot1" refType="userD"/>
                  <dgm:constr type="h" for="ch" forName="dot1" refType="userD"/>
                  <dgm:constr type="ctrX" for="ch" forName="dot2" refType="w" fact="0.3606"/>
                  <dgm:constr type="ctrY" for="ch" forName="dot2" refType="h" fact="0.843"/>
                  <dgm:constr type="w" for="ch" forName="dot2" refType="userD"/>
                  <dgm:constr type="h" for="ch" forName="dot2" refType="userD"/>
                  <dgm:constr type="ctrX" for="ch" forName="dot3" refType="w" fact="0.3223"/>
                  <dgm:constr type="ctrY" for="ch" forName="dot3" refType="h" fact="0.8607"/>
                  <dgm:constr type="w" for="ch" forName="dot3" refType="userD"/>
                  <dgm:constr type="h" for="ch" forName="dot3" refType="userD"/>
                  <dgm:constr type="ctrX" for="ch" forName="dot4" refType="w" fact="0.2829"/>
                  <dgm:constr type="ctrY" for="ch" forName="dot4" refType="h" fact="0.8745"/>
                  <dgm:constr type="w" for="ch" forName="dot4" refType="userD"/>
                  <dgm:constr type="h" for="ch" forName="dot4" refType="userD"/>
                  <dgm:constr type="ctrX" for="ch" forName="dot5" refType="w" fact="0.5717"/>
                  <dgm:constr type="ctrY" for="ch" forName="dot5" refType="h" fact="0.6419"/>
                  <dgm:constr type="w" for="ch" forName="dot5" refType="userD"/>
                  <dgm:constr type="h" for="ch" forName="dot5" refType="userD"/>
                  <dgm:constr type="ctrX" for="ch" forName="dot6" refType="w" fact="0.6709"/>
                  <dgm:constr type="ctrY" for="ch" forName="dot6" refType="h" fact="0.3784"/>
                  <dgm:constr type="w" for="ch" forName="dot6" refType="userD"/>
                  <dgm:constr type="h" for="ch" forName="dot6" refType="userD"/>
                  <dgm:constr type="ctrX" for="ch" forName="dotArrow1" refType="w" fact="0.6441"/>
                  <dgm:constr type="ctrY" for="ch" forName="dotArrow1" refType="h" fact="0.0496"/>
                  <dgm:constr type="w" for="ch" forName="dotArrow1" refType="userD"/>
                  <dgm:constr type="h" for="ch" forName="dotArrow1" refType="userD"/>
                  <dgm:constr type="ctrX" for="ch" forName="dotArrow2" refType="w" fact="0.6679"/>
                  <dgm:constr type="ctrY" for="ch" forName="dotArrow2" refType="h" fact="0.0282"/>
                  <dgm:constr type="w" for="ch" forName="dotArrow2" refType="userD"/>
                  <dgm:constr type="h" for="ch" forName="dotArrow2" refType="userD"/>
                  <dgm:constr type="ctrX" for="ch" forName="dotArrow3" refType="w" fact="0.6917"/>
                  <dgm:constr type="ctrY" for="ch" forName="dotArrow3" refType="h" fact="0.0068"/>
                  <dgm:constr type="w" for="ch" forName="dotArrow3" refType="userD"/>
                  <dgm:constr type="h" for="ch" forName="dotArrow3" refType="userD"/>
                  <dgm:constr type="ctrX" for="ch" forName="dotArrow4" refType="w" fact="0.7155"/>
                  <dgm:constr type="ctrY" for="ch" forName="dotArrow4" refType="h" fact="0.0282"/>
                  <dgm:constr type="w" for="ch" forName="dotArrow4" refType="userD"/>
                  <dgm:constr type="h" for="ch" forName="dotArrow4" refType="userD"/>
                  <dgm:constr type="ctrX" for="ch" forName="dotArrow5" refType="w" fact="0.7394"/>
                  <dgm:constr type="ctrY" for="ch" forName="dotArrow5" refType="h" fact="0.0496"/>
                  <dgm:constr type="w" for="ch" forName="dotArrow5" refType="userD"/>
                  <dgm:constr type="h" for="ch" forName="dotArrow5" refType="userD"/>
                  <dgm:constr type="ctrX" for="ch" forName="dotArrow6" refType="w" fact="0.6917"/>
                  <dgm:constr type="ctrY" for="ch" forName="dotArrow6" refType="h" fact="0.052"/>
                  <dgm:constr type="w" for="ch" forName="dotArrow6" refType="userD"/>
                  <dgm:constr type="h" for="ch" forName="dotArrow6" refType="userD"/>
                  <dgm:constr type="ctrX" for="ch" forName="dotArrow7" refType="w" fact="0.6917"/>
                  <dgm:constr type="ctrY" for="ch" forName="dotArrow7" refType="h" fact="0.0972"/>
                  <dgm:constr type="w" for="ch" forName="dotArrow7" refType="userD"/>
                  <dgm:constr type="h" for="ch" forName="dotArrow7" refType="userD"/>
                  <dgm:constr type="l" for="ch" forName="parTx1" refType="w" fact="0.1793"/>
                  <dgm:constr type="t" for="ch" forName="parTx1" refType="h" fact="0.9064"/>
                  <dgm:constr type="w" for="ch" forName="parTx1" refType="w" fact="0.3595"/>
                  <dgm:constr type="h" for="ch" forName="parTx1" refType="h" fact="0.1222"/>
                  <dgm:constr type="ctrX" for="ch" forName="picture1" refType="w" fact="0.163"/>
                  <dgm:constr type="ctrY" for="ch" forName="picture1" refType="h" fact="0.8922"/>
                  <dgm:constr type="w" for="ch" forName="picture1" refType="w" fact="0.1667"/>
                  <dgm:constr type="h" for="ch" forName="picture1" refType="h" fact="0.2113"/>
                  <dgm:constr type="l" for="ch" forName="parTx2" refType="w" fact="0.502"/>
                  <dgm:constr type="t" for="ch" forName="parTx2" refType="h" fact="0.7589"/>
                  <dgm:constr type="w" for="ch" forName="parTx2" refType="w" fact="0.3595"/>
                  <dgm:constr type="h" for="ch" forName="parTx2" refType="h" fact="0.1222"/>
                  <dgm:constr type="ctrX" for="ch" forName="picture2" refType="w" fact="0.4857"/>
                  <dgm:constr type="ctrY" for="ch" forName="picture2" refType="h" fact="0.7447"/>
                  <dgm:constr type="w" for="ch" forName="picture2" refType="w" fact="0.1667"/>
                  <dgm:constr type="h" for="ch" forName="picture2" refType="h" fact="0.2113"/>
                  <dgm:constr type="l" for="ch" forName="parTx3" refType="w" fact="0.6394"/>
                  <dgm:constr type="t" for="ch" forName="parTx3" refType="h" fact="0.5263"/>
                  <dgm:constr type="w" for="ch" forName="parTx3" refType="w" fact="0.3595"/>
                  <dgm:constr type="h" for="ch" forName="parTx3" refType="h" fact="0.1222"/>
                  <dgm:constr type="ctrX" for="ch" forName="picture3" refType="w" fact="0.6231"/>
                  <dgm:constr type="ctrY" for="ch" forName="picture3" refType="h" fact="0.5121"/>
                  <dgm:constr type="w" for="ch" forName="picture3" refType="w" fact="0.1667"/>
                  <dgm:constr type="h" for="ch" forName="picture3" refType="h" fact="0.2113"/>
                  <dgm:constr type="l" for="ch" forName="parTx4" refType="w" fact="0.6997"/>
                  <dgm:constr type="t" for="ch" forName="parTx4" refType="h" fact="0.2492"/>
                  <dgm:constr type="w" for="ch" forName="parTx4" refType="w" fact="0.3595"/>
                  <dgm:constr type="h" for="ch" forName="parTx4" refType="h" fact="0.1222"/>
                  <dgm:constr type="ctrX" for="ch" forName="picture4" refType="w" fact="0.6834"/>
                  <dgm:constr type="ctrY" for="ch" forName="picture4" refType="h" fact="0.235"/>
                  <dgm:constr type="w" for="ch" forName="picture4" refType="w" fact="0.1667"/>
                  <dgm:constr type="h" for="ch" forName="picture4" refType="h" fact="0.2113"/>
                </dgm:constrLst>
              </dgm:else>
            </dgm:choose>
          </dgm:if>
          <dgm:else name="Name38">
            <dgm:choose name="Name39">
              <dgm:if name="Name40" axis="des" func="maxDepth" op="gt" val="1">
                <dgm:alg type="composite">
                  <dgm:param type="ar" val="1.55"/>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primFontSz" for="ch" forName="desTx4" refType="primFontSz" refFor="ch" refForName="desTx1" op="equ"/>
                  <dgm:constr type="userD" refType="w" fact="0.0136"/>
                  <dgm:constr type="ctrX" for="ch" forName="dot1" refType="w" fact="0.6747"/>
                  <dgm:constr type="ctrY" for="ch" forName="dot1" refType="h" fact="0.8215"/>
                  <dgm:constr type="w" for="ch" forName="dot1" refType="userD"/>
                  <dgm:constr type="h" for="ch" forName="dot1" refType="userD"/>
                  <dgm:constr type="ctrX" for="ch" forName="dot2" refType="w" fact="0.7051"/>
                  <dgm:constr type="ctrY" for="ch" forName="dot2" refType="h" fact="0.843"/>
                  <dgm:constr type="w" for="ch" forName="dot2" refType="userD"/>
                  <dgm:constr type="h" for="ch" forName="dot2" refType="userD"/>
                  <dgm:constr type="ctrX" for="ch" forName="dot3" refType="w" fact="0.7365"/>
                  <dgm:constr type="ctrY" for="ch" forName="dot3" refType="h" fact="0.8607"/>
                  <dgm:constr type="w" for="ch" forName="dot3" refType="userD"/>
                  <dgm:constr type="h" for="ch" forName="dot3" refType="userD"/>
                  <dgm:constr type="ctrX" for="ch" forName="dot4" refType="w" fact="0.7687"/>
                  <dgm:constr type="ctrY" for="ch" forName="dot4" refType="h" fact="0.8745"/>
                  <dgm:constr type="w" for="ch" forName="dot4" refType="userD"/>
                  <dgm:constr type="h" for="ch" forName="dot4" refType="userD"/>
                  <dgm:constr type="ctrX" for="ch" forName="dot5" refType="w" fact="0.5325"/>
                  <dgm:constr type="ctrY" for="ch" forName="dot5" refType="h" fact="0.6419"/>
                  <dgm:constr type="w" for="ch" forName="dot5" refType="userD"/>
                  <dgm:constr type="h" for="ch" forName="dot5" refType="userD"/>
                  <dgm:constr type="ctrX" for="ch" forName="dot6" refType="w" fact="0.4514"/>
                  <dgm:constr type="ctrY" for="ch" forName="dot6" refType="h" fact="0.3784"/>
                  <dgm:constr type="w" for="ch" forName="dot6" refType="userD"/>
                  <dgm:constr type="h" for="ch" forName="dot6" refType="userD"/>
                  <dgm:constr type="ctrX" for="ch" forName="dotArrow1" refType="w" fact="0.4733"/>
                  <dgm:constr type="ctrY" for="ch" forName="dotArrow1" refType="h" fact="0.0496"/>
                  <dgm:constr type="w" for="ch" forName="dotArrow1" refType="userD"/>
                  <dgm:constr type="h" for="ch" forName="dotArrow1" refType="userD"/>
                  <dgm:constr type="ctrX" for="ch" forName="dotArrow2" refType="w" fact="0.4538"/>
                  <dgm:constr type="ctrY" for="ch" forName="dotArrow2" refType="h" fact="0.0282"/>
                  <dgm:constr type="w" for="ch" forName="dotArrow2" refType="userD"/>
                  <dgm:constr type="h" for="ch" forName="dotArrow2" refType="userD"/>
                  <dgm:constr type="ctrX" for="ch" forName="dotArrow3" refType="w" fact="0.4343"/>
                  <dgm:constr type="ctrY" for="ch" forName="dotArrow3" refType="h" fact="0.0068"/>
                  <dgm:constr type="w" for="ch" forName="dotArrow3" refType="userD"/>
                  <dgm:constr type="h" for="ch" forName="dotArrow3" refType="userD"/>
                  <dgm:constr type="ctrX" for="ch" forName="dotArrow4" refType="w" fact="0.4149"/>
                  <dgm:constr type="ctrY" for="ch" forName="dotArrow4" refType="h" fact="0.0282"/>
                  <dgm:constr type="w" for="ch" forName="dotArrow4" refType="userD"/>
                  <dgm:constr type="h" for="ch" forName="dotArrow4" refType="userD"/>
                  <dgm:constr type="ctrX" for="ch" forName="dotArrow5" refType="w" fact="0.3954"/>
                  <dgm:constr type="ctrY" for="ch" forName="dotArrow5" refType="h" fact="0.0496"/>
                  <dgm:constr type="w" for="ch" forName="dotArrow5" refType="userD"/>
                  <dgm:constr type="h" for="ch" forName="dotArrow5" refType="userD"/>
                  <dgm:constr type="ctrX" for="ch" forName="dotArrow6" refType="w" fact="0.4343"/>
                  <dgm:constr type="ctrY" for="ch" forName="dotArrow6" refType="h" fact="0.052"/>
                  <dgm:constr type="w" for="ch" forName="dotArrow6" refType="userD"/>
                  <dgm:constr type="h" for="ch" forName="dotArrow6" refType="userD"/>
                  <dgm:constr type="ctrX" for="ch" forName="dotArrow7" refType="w" fact="0.4343"/>
                  <dgm:constr type="ctrY" for="ch" forName="dotArrow7" refType="h" fact="0.0972"/>
                  <dgm:constr type="w" for="ch" forName="dotArrow7" refType="userD"/>
                  <dgm:constr type="h" for="ch" forName="dotArrow7" refType="userD"/>
                  <dgm:constr type="r" for="ch" forName="parTx1" refType="w" fact="0.8534"/>
                  <dgm:constr type="t" for="ch" forName="parTx1" refType="h" fact="0.9095"/>
                  <dgm:constr type="w" for="ch" forName="parTx1" refType="w" fact="0.294"/>
                  <dgm:constr type="h" for="ch" forName="parTx1" refType="h" fact="0.1222"/>
                  <dgm:constr type="ctrX" for="ch" forName="picture1" refType="w" fact="0.8667"/>
                  <dgm:constr type="ctrY" for="ch" forName="picture1" refType="h" fact="0.8922"/>
                  <dgm:constr type="w" for="ch" forName="picture1" refType="w" fact="0.1363"/>
                  <dgm:constr type="h" for="ch" forName="picture1" refType="h" fact="0.2113"/>
                  <dgm:constr type="r" for="ch" forName="desTx1" refType="l" refFor="ch" refForName="parTx1"/>
                  <dgm:constr type="l" for="ch" forName="desTx1"/>
                  <dgm:constr type="t" for="ch" forName="desTx1" refType="t" refFor="ch" refForName="parTx1"/>
                  <dgm:constr type="h" for="ch" forName="desTx1" refType="h" refFor="ch" refForName="parTx1"/>
                  <dgm:constr type="r" for="ch" forName="parTx2" refType="w" fact="0.5895"/>
                  <dgm:constr type="t" for="ch" forName="parTx2" refType="h" fact="0.762"/>
                  <dgm:constr type="w" for="ch" forName="parTx2" refType="w" fact="0.294"/>
                  <dgm:constr type="h" for="ch" forName="parTx2" refType="h" fact="0.1222"/>
                  <dgm:constr type="ctrX" for="ch" forName="picture2" refType="w" fact="0.6028"/>
                  <dgm:constr type="ctrY" for="ch" forName="picture2" refType="h" fact="0.7447"/>
                  <dgm:constr type="w" for="ch" forName="picture2" refType="w" fact="0.1363"/>
                  <dgm:constr type="h" for="ch" forName="picture2" refType="h" fact="0.2113"/>
                  <dgm:constr type="r" for="ch" forName="desTx2" refType="l" refFor="ch" refForName="parTx2"/>
                  <dgm:constr type="l" for="ch" forName="desTx2"/>
                  <dgm:constr type="t" for="ch" forName="desTx2" refType="t" refFor="ch" refForName="parTx2"/>
                  <dgm:constr type="h" for="ch" forName="desTx2" refType="h" refFor="ch" refForName="parTx2"/>
                  <dgm:constr type="r" for="ch" forName="parTx3" refType="w" fact="0.4771"/>
                  <dgm:constr type="t" for="ch" forName="parTx3" refType="h" fact="0.5294"/>
                  <dgm:constr type="w" for="ch" forName="parTx3" refType="w" fact="0.294"/>
                  <dgm:constr type="h" for="ch" forName="parTx3" refType="h" fact="0.1222"/>
                  <dgm:constr type="ctrX" for="ch" forName="picture3" refType="w" fact="0.4905"/>
                  <dgm:constr type="ctrY" for="ch" forName="picture3" refType="h" fact="0.5121"/>
                  <dgm:constr type="w" for="ch" forName="picture3" refType="w" fact="0.1363"/>
                  <dgm:constr type="h" for="ch" forName="picture3" refType="h" fact="0.2113"/>
                  <dgm:constr type="r" for="ch" forName="desTx3" refType="l" refFor="ch" refForName="parTx3"/>
                  <dgm:constr type="l" for="ch" forName="desTx3"/>
                  <dgm:constr type="t" for="ch" forName="desTx3" refType="t" refFor="ch" refForName="parTx3"/>
                  <dgm:constr type="h" for="ch" forName="desTx3" refType="h" refFor="ch" refForName="parTx3"/>
                  <dgm:constr type="r" for="ch" forName="parTx4" refType="w" fact="0.4278"/>
                  <dgm:constr type="t" for="ch" forName="parTx4" refType="h" fact="0.2523"/>
                  <dgm:constr type="w" for="ch" forName="parTx4" refType="w" fact="0.294"/>
                  <dgm:constr type="h" for="ch" forName="parTx4" refType="h" fact="0.1222"/>
                  <dgm:constr type="ctrX" for="ch" forName="picture4" refType="w" fact="0.4412"/>
                  <dgm:constr type="ctrY" for="ch" forName="picture4" refType="h" fact="0.235"/>
                  <dgm:constr type="w" for="ch" forName="picture4" refType="w" fact="0.1363"/>
                  <dgm:constr type="h" for="ch" forName="picture4" refType="h" fact="0.2113"/>
                  <dgm:constr type="r" for="ch" forName="desTx4" refType="l" refFor="ch" refForName="parTx4"/>
                  <dgm:constr type="l" for="ch" forName="desTx4"/>
                  <dgm:constr type="t" for="ch" forName="desTx4" refType="t" refFor="ch" refForName="parTx4"/>
                  <dgm:constr type="h" for="ch" forName="desTx4" refType="h" refFor="ch" refForName="parTx4"/>
                </dgm:constrLst>
              </dgm:if>
              <dgm:else name="Name41">
                <dgm:alg type="composite">
                  <dgm:param type="ar" val="1.2675"/>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userD" refType="w" fact="0.0167"/>
                  <dgm:constr type="ctrX" for="ch" forName="dot1" refType="w" fact="0.6022"/>
                  <dgm:constr type="ctrY" for="ch" forName="dot1" refType="h" fact="0.8215"/>
                  <dgm:constr type="w" for="ch" forName="dot1" refType="userD"/>
                  <dgm:constr type="h" for="ch" forName="dot1" refType="userD"/>
                  <dgm:constr type="ctrX" for="ch" forName="dot2" refType="w" fact="0.6394"/>
                  <dgm:constr type="ctrY" for="ch" forName="dot2" refType="h" fact="0.843"/>
                  <dgm:constr type="w" for="ch" forName="dot2" refType="userD"/>
                  <dgm:constr type="h" for="ch" forName="dot2" refType="userD"/>
                  <dgm:constr type="ctrX" for="ch" forName="dot3" refType="w" fact="0.6777"/>
                  <dgm:constr type="ctrY" for="ch" forName="dot3" refType="h" fact="0.8607"/>
                  <dgm:constr type="w" for="ch" forName="dot3" refType="userD"/>
                  <dgm:constr type="h" for="ch" forName="dot3" refType="userD"/>
                  <dgm:constr type="ctrX" for="ch" forName="dot4" refType="w" fact="0.7171"/>
                  <dgm:constr type="ctrY" for="ch" forName="dot4" refType="h" fact="0.8745"/>
                  <dgm:constr type="w" for="ch" forName="dot4" refType="userD"/>
                  <dgm:constr type="h" for="ch" forName="dot4" refType="userD"/>
                  <dgm:constr type="ctrX" for="ch" forName="dot5" refType="w" fact="0.4283"/>
                  <dgm:constr type="ctrY" for="ch" forName="dot5" refType="h" fact="0.6419"/>
                  <dgm:constr type="w" for="ch" forName="dot5" refType="userD"/>
                  <dgm:constr type="h" for="ch" forName="dot5" refType="userD"/>
                  <dgm:constr type="ctrX" for="ch" forName="dot6" refType="w" fact="0.3291"/>
                  <dgm:constr type="ctrY" for="ch" forName="dot6" refType="h" fact="0.3784"/>
                  <dgm:constr type="w" for="ch" forName="dot6" refType="userD"/>
                  <dgm:constr type="h" for="ch" forName="dot6" refType="userD"/>
                  <dgm:constr type="ctrX" for="ch" forName="dotArrow1" refType="w" fact="0.3559"/>
                  <dgm:constr type="ctrY" for="ch" forName="dotArrow1" refType="h" fact="0.0496"/>
                  <dgm:constr type="w" for="ch" forName="dotArrow1" refType="userD"/>
                  <dgm:constr type="h" for="ch" forName="dotArrow1" refType="userD"/>
                  <dgm:constr type="ctrX" for="ch" forName="dotArrow2" refType="w" fact="0.3321"/>
                  <dgm:constr type="ctrY" for="ch" forName="dotArrow2" refType="h" fact="0.0282"/>
                  <dgm:constr type="w" for="ch" forName="dotArrow2" refType="userD"/>
                  <dgm:constr type="h" for="ch" forName="dotArrow2" refType="userD"/>
                  <dgm:constr type="ctrX" for="ch" forName="dotArrow3" refType="w" fact="0.3083"/>
                  <dgm:constr type="ctrY" for="ch" forName="dotArrow3" refType="h" fact="0.0068"/>
                  <dgm:constr type="w" for="ch" forName="dotArrow3" refType="userD"/>
                  <dgm:constr type="h" for="ch" forName="dotArrow3" refType="userD"/>
                  <dgm:constr type="ctrX" for="ch" forName="dotArrow4" refType="w" fact="0.2845"/>
                  <dgm:constr type="ctrY" for="ch" forName="dotArrow4" refType="h" fact="0.0282"/>
                  <dgm:constr type="w" for="ch" forName="dotArrow4" refType="userD"/>
                  <dgm:constr type="h" for="ch" forName="dotArrow4" refType="userD"/>
                  <dgm:constr type="ctrX" for="ch" forName="dotArrow5" refType="w" fact="0.2606"/>
                  <dgm:constr type="ctrY" for="ch" forName="dotArrow5" refType="h" fact="0.0496"/>
                  <dgm:constr type="w" for="ch" forName="dotArrow5" refType="userD"/>
                  <dgm:constr type="h" for="ch" forName="dotArrow5" refType="userD"/>
                  <dgm:constr type="ctrX" for="ch" forName="dotArrow6" refType="w" fact="0.3083"/>
                  <dgm:constr type="ctrY" for="ch" forName="dotArrow6" refType="h" fact="0.052"/>
                  <dgm:constr type="w" for="ch" forName="dotArrow6" refType="userD"/>
                  <dgm:constr type="h" for="ch" forName="dotArrow6" refType="userD"/>
                  <dgm:constr type="ctrX" for="ch" forName="dotArrow7" refType="w" fact="0.3083"/>
                  <dgm:constr type="ctrY" for="ch" forName="dotArrow7" refType="h" fact="0.0972"/>
                  <dgm:constr type="w" for="ch" forName="dotArrow7" refType="userD"/>
                  <dgm:constr type="h" for="ch" forName="dotArrow7" refType="userD"/>
                  <dgm:constr type="r" for="ch" forName="parTx1" refType="w" fact="0.8207"/>
                  <dgm:constr type="t" for="ch" forName="parTx1" refType="h" fact="0.9064"/>
                  <dgm:constr type="w" for="ch" forName="parTx1" refType="w" fact="0.3595"/>
                  <dgm:constr type="h" for="ch" forName="parTx1" refType="h" fact="0.1222"/>
                  <dgm:constr type="ctrX" for="ch" forName="picture1" refType="w" fact="0.837"/>
                  <dgm:constr type="ctrY" for="ch" forName="picture1" refType="h" fact="0.8922"/>
                  <dgm:constr type="w" for="ch" forName="picture1" refType="w" fact="0.1667"/>
                  <dgm:constr type="h" for="ch" forName="picture1" refType="h" fact="0.2113"/>
                  <dgm:constr type="r" for="ch" forName="parTx2" refType="w" fact="0.498"/>
                  <dgm:constr type="t" for="ch" forName="parTx2" refType="h" fact="0.7589"/>
                  <dgm:constr type="w" for="ch" forName="parTx2" refType="w" fact="0.3595"/>
                  <dgm:constr type="h" for="ch" forName="parTx2" refType="h" fact="0.1222"/>
                  <dgm:constr type="ctrX" for="ch" forName="picture2" refType="w" fact="0.5143"/>
                  <dgm:constr type="ctrY" for="ch" forName="picture2" refType="h" fact="0.7447"/>
                  <dgm:constr type="w" for="ch" forName="picture2" refType="w" fact="0.1667"/>
                  <dgm:constr type="h" for="ch" forName="picture2" refType="h" fact="0.2113"/>
                  <dgm:constr type="r" for="ch" forName="parTx3" refType="w" fact="0.3606"/>
                  <dgm:constr type="t" for="ch" forName="parTx3" refType="h" fact="0.5263"/>
                  <dgm:constr type="w" for="ch" forName="parTx3" refType="w" fact="0.3595"/>
                  <dgm:constr type="h" for="ch" forName="parTx3" refType="h" fact="0.1222"/>
                  <dgm:constr type="ctrX" for="ch" forName="picture3" refType="w" fact="0.3769"/>
                  <dgm:constr type="ctrY" for="ch" forName="picture3" refType="h" fact="0.5121"/>
                  <dgm:constr type="w" for="ch" forName="picture3" refType="w" fact="0.1667"/>
                  <dgm:constr type="h" for="ch" forName="picture3" refType="h" fact="0.2113"/>
                  <dgm:constr type="r" for="ch" forName="parTx4" refType="w" fact="0.3003"/>
                  <dgm:constr type="t" for="ch" forName="parTx4" refType="h" fact="0.2492"/>
                  <dgm:constr type="w" for="ch" forName="parTx4" refType="w" fact="0.3595"/>
                  <dgm:constr type="h" for="ch" forName="parTx4" refType="h" fact="0.1222"/>
                  <dgm:constr type="ctrX" for="ch" forName="picture4" refType="w" fact="0.3166"/>
                  <dgm:constr type="ctrY" for="ch" forName="picture4" refType="h" fact="0.235"/>
                  <dgm:constr type="w" for="ch" forName="picture4" refType="w" fact="0.1667"/>
                  <dgm:constr type="h" for="ch" forName="picture4" refType="h" fact="0.2113"/>
                </dgm:constrLst>
              </dgm:else>
            </dgm:choose>
          </dgm:else>
        </dgm:choose>
      </dgm:if>
      <dgm:if name="Name42" axis="ch" ptType="node" func="cnt" op="equ" val="5">
        <dgm:choose name="Name43">
          <dgm:if name="Name44" func="var" arg="dir" op="equ" val="norm">
            <dgm:choose name="Name45">
              <dgm:if name="Name46" axis="des" func="maxDepth" op="gt" val="1">
                <dgm:alg type="composite">
                  <dgm:param type="ar" val="1.41"/>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primFontSz" for="ch" forName="desTx4" refType="primFontSz" refFor="ch" refForName="desTx1" op="equ"/>
                  <dgm:constr type="primFontSz" for="ch" forName="desTx5" refType="primFontSz" refFor="ch" refForName="desTx1" op="equ"/>
                  <dgm:constr type="userD" refType="w" fact="0.0118"/>
                  <dgm:constr type="ctrX" for="ch" forName="dot1" refType="w" fact="0.3263"/>
                  <dgm:constr type="ctrY" for="ch" forName="dot1" refType="h" fact="0.8674"/>
                  <dgm:constr type="w" for="ch" forName="dot1" refType="userD"/>
                  <dgm:constr type="h" for="ch" forName="dot1" refType="userD"/>
                  <dgm:constr type="ctrX" for="ch" forName="dot2" refType="w" fact="0.3001"/>
                  <dgm:constr type="ctrY" for="ch" forName="dot2" refType="h" fact="0.8824"/>
                  <dgm:constr type="w" for="ch" forName="dot2" refType="userD"/>
                  <dgm:constr type="h" for="ch" forName="dot2" refType="userD"/>
                  <dgm:constr type="ctrX" for="ch" forName="dot3" refType="w" fact="0.2733"/>
                  <dgm:constr type="ctrY" for="ch" forName="dot3" refType="h" fact="0.8948"/>
                  <dgm:constr type="w" for="ch" forName="dot3" refType="userD"/>
                  <dgm:constr type="h" for="ch" forName="dot3" refType="userD"/>
                  <dgm:constr type="ctrX" for="ch" forName="dot4" refType="w" fact="0.2462"/>
                  <dgm:constr type="ctrY" for="ch" forName="dot4" refType="h" fact="0.9044"/>
                  <dgm:constr type="w" for="ch" forName="dot4" refType="userD"/>
                  <dgm:constr type="h" for="ch" forName="dot4" refType="userD"/>
                  <dgm:constr type="ctrX" for="ch" forName="dot5" refType="w" fact="0.4691"/>
                  <dgm:constr type="ctrY" for="ch" forName="dot5" refType="h" fact="0.7222"/>
                  <dgm:constr type="w" for="ch" forName="dot5" refType="userD"/>
                  <dgm:constr type="h" for="ch" forName="dot5" refType="userD"/>
                  <dgm:constr type="ctrX" for="ch" forName="dot6" refType="w" fact="0.4484"/>
                  <dgm:constr type="ctrY" for="ch" forName="dot6" refType="h" fact="0.7518"/>
                  <dgm:constr type="w" for="ch" forName="dot6" refType="userD"/>
                  <dgm:constr type="h" for="ch" forName="dot6" refType="userD"/>
                  <dgm:constr type="ctrX" for="ch" forName="dot7" refType="w" fact="0.5549"/>
                  <dgm:constr type="ctrY" for="ch" forName="dot7" refType="h" fact="0.5422"/>
                  <dgm:constr type="w" for="ch" forName="dot7" refType="userD"/>
                  <dgm:constr type="h" for="ch" forName="dot7" refType="userD"/>
                  <dgm:constr type="ctrX" for="ch" forName="dot8" refType="w" fact="0.601"/>
                  <dgm:constr type="ctrY" for="ch" forName="dot8" refType="h" fact="0.3229"/>
                  <dgm:constr type="w" for="ch" forName="dot8" refType="userD"/>
                  <dgm:constr type="h" for="ch" forName="dot8" refType="userD"/>
                  <dgm:constr type="ctrX" for="ch" forName="dotArrow1" refType="w" fact="0.5779"/>
                  <dgm:constr type="ctrY" for="ch" forName="dotArrow1" refType="h" fact="0.0635"/>
                  <dgm:constr type="w" for="ch" forName="dotArrow1" refType="userD"/>
                  <dgm:constr type="h" for="ch" forName="dotArrow1" refType="userD"/>
                  <dgm:constr type="ctrX" for="ch" forName="dotArrow2" refType="w" fact="0.5951"/>
                  <dgm:constr type="ctrY" for="ch" forName="dotArrow2" refType="h" fact="0.0448"/>
                  <dgm:constr type="w" for="ch" forName="dotArrow2" refType="userD"/>
                  <dgm:constr type="h" for="ch" forName="dotArrow2" refType="userD"/>
                  <dgm:constr type="ctrX" for="ch" forName="dotArrow3" refType="w" fact="0.6123"/>
                  <dgm:constr type="ctrY" for="ch" forName="dotArrow3" refType="h" fact="0.026"/>
                  <dgm:constr type="w" for="ch" forName="dotArrow3" refType="userD"/>
                  <dgm:constr type="h" for="ch" forName="dotArrow3" refType="userD"/>
                  <dgm:constr type="ctrX" for="ch" forName="dotArrow4" refType="w" fact="0.6295"/>
                  <dgm:constr type="ctrY" for="ch" forName="dotArrow4" refType="h" fact="0.0448"/>
                  <dgm:constr type="w" for="ch" forName="dotArrow4" refType="userD"/>
                  <dgm:constr type="h" for="ch" forName="dotArrow4" refType="userD"/>
                  <dgm:constr type="ctrX" for="ch" forName="dotArrow5" refType="w" fact="0.6467"/>
                  <dgm:constr type="ctrY" for="ch" forName="dotArrow5" refType="h" fact="0.0635"/>
                  <dgm:constr type="w" for="ch" forName="dotArrow5" refType="userD"/>
                  <dgm:constr type="h" for="ch" forName="dotArrow5" refType="userD"/>
                  <dgm:constr type="ctrX" for="ch" forName="dotArrow6" refType="w" fact="0.6123"/>
                  <dgm:constr type="ctrY" for="ch" forName="dotArrow6" refType="h" fact="0.0656"/>
                  <dgm:constr type="w" for="ch" forName="dotArrow6" refType="userD"/>
                  <dgm:constr type="h" for="ch" forName="dotArrow6" refType="userD"/>
                  <dgm:constr type="ctrX" for="ch" forName="dotArrow7" refType="w" fact="0.6123"/>
                  <dgm:constr type="ctrY" for="ch" forName="dotArrow7" refType="h" fact="0.1052"/>
                  <dgm:constr type="w" for="ch" forName="dotArrow7" refType="userD"/>
                  <dgm:constr type="h" for="ch" forName="dotArrow7" refType="userD"/>
                  <dgm:constr type="l" for="ch" forName="parTx1" refType="w" fact="0.1746"/>
                  <dgm:constr type="t" for="ch" forName="parTx1" refType="h" fact="0.9304"/>
                  <dgm:constr type="w" for="ch" forName="parTx1" refType="w" fact="0.2544"/>
                  <dgm:constr type="h" for="ch" forName="parTx1" refType="h" fact="0.0962"/>
                  <dgm:constr type="ctrX" for="ch" forName="picture1" refType="w" fact="0.1631"/>
                  <dgm:constr type="ctrY" for="ch" forName="picture1" refType="h" fact="0.9169"/>
                  <dgm:constr type="w" for="ch" forName="picture1" refType="w" fact="0.118"/>
                  <dgm:constr type="h" for="ch" forName="picture1" refType="h" fact="0.1663"/>
                  <dgm:constr type="l" for="ch" forName="desTx1" refType="r" refFor="ch" refForName="parTx1"/>
                  <dgm:constr type="r" for="ch" forName="desTx1" refType="w"/>
                  <dgm:constr type="t" for="ch" forName="desTx1" refType="t" refFor="ch" refForName="parTx1"/>
                  <dgm:constr type="h" for="ch" forName="desTx1" refType="h" refFor="ch" refForName="parTx1"/>
                  <dgm:constr type="l" for="ch" forName="parTx2" refType="w" fact="0.3982"/>
                  <dgm:constr type="t" for="ch" forName="parTx2" refType="h" fact="0.8167"/>
                  <dgm:constr type="w" for="ch" forName="parTx2" refType="w" fact="0.2544"/>
                  <dgm:constr type="h" for="ch" forName="parTx2" refType="h" fact="0.0962"/>
                  <dgm:constr type="ctrX" for="ch" forName="picture2" refType="w" fact="0.3866"/>
                  <dgm:constr type="ctrY" for="ch" forName="picture2" refType="h" fact="0.8032"/>
                  <dgm:constr type="w" for="ch" forName="picture2" refType="w" fact="0.118"/>
                  <dgm:constr type="h" for="ch" forName="picture2" refType="h" fact="0.1663"/>
                  <dgm:constr type="l" for="ch" forName="desTx2" refType="r" refFor="ch" refForName="parTx2"/>
                  <dgm:constr type="r" for="ch" forName="desTx2" refType="w"/>
                  <dgm:constr type="t" for="ch" forName="desTx2" refType="t" refFor="ch" refForName="parTx2"/>
                  <dgm:constr type="h" for="ch" forName="desTx2" refType="h" refFor="ch" refForName="parTx2"/>
                  <dgm:constr type="l" for="ch" forName="parTx3" refType="w" fact="0.5194"/>
                  <dgm:constr type="t" for="ch" forName="parTx3" refType="h" fact="0.6524"/>
                  <dgm:constr type="w" for="ch" forName="parTx3" refType="w" fact="0.2544"/>
                  <dgm:constr type="h" for="ch" forName="parTx3" refType="h" fact="0.0962"/>
                  <dgm:constr type="ctrX" for="ch" forName="picture3" refType="w" fact="0.5078"/>
                  <dgm:constr type="ctrY" for="ch" forName="picture3" refType="h" fact="0.6389"/>
                  <dgm:constr type="w" for="ch" forName="picture3" refType="w" fact="0.118"/>
                  <dgm:constr type="h" for="ch" forName="picture3" refType="h" fact="0.1663"/>
                  <dgm:constr type="l" for="ch" forName="desTx3" refType="r" refFor="ch" refForName="parTx3"/>
                  <dgm:constr type="r" for="ch" forName="desTx3" refType="w"/>
                  <dgm:constr type="t" for="ch" forName="desTx3" refType="t" refFor="ch" refForName="parTx3"/>
                  <dgm:constr type="h" for="ch" forName="desTx3" refType="h" refFor="ch" refForName="parTx3"/>
                  <dgm:constr type="l" for="ch" forName="parTx4" refType="w" fact="0.5827"/>
                  <dgm:constr type="t" for="ch" forName="parTx4" refType="h" fact="0.4412"/>
                  <dgm:constr type="w" for="ch" forName="parTx4" refType="w" fact="0.2544"/>
                  <dgm:constr type="h" for="ch" forName="parTx4" refType="h" fact="0.0962"/>
                  <dgm:constr type="ctrX" for="ch" forName="picture4" refType="w" fact="0.5712"/>
                  <dgm:constr type="ctrY" for="ch" forName="picture4" refType="h" fact="0.4277"/>
                  <dgm:constr type="w" for="ch" forName="picture4" refType="w" fact="0.118"/>
                  <dgm:constr type="h" for="ch" forName="picture4" refType="h" fact="0.1663"/>
                  <dgm:constr type="l" for="ch" forName="desTx4" refType="r" refFor="ch" refForName="parTx4"/>
                  <dgm:constr type="r" for="ch" forName="desTx4" refType="w"/>
                  <dgm:constr type="t" for="ch" forName="desTx4" refType="t" refFor="ch" refForName="parTx4"/>
                  <dgm:constr type="h" for="ch" forName="desTx4" refType="h" refFor="ch" refForName="parTx4"/>
                  <dgm:constr type="l" for="ch" forName="parTx5" refType="w" fact="0.618"/>
                  <dgm:constr type="t" for="ch" forName="parTx5" refType="h" fact="0.2262"/>
                  <dgm:constr type="w" for="ch" forName="parTx5" refType="w" fact="0.2544"/>
                  <dgm:constr type="h" for="ch" forName="parTx5" refType="h" fact="0.0962"/>
                  <dgm:constr type="ctrX" for="ch" forName="picture5" refType="w" fact="0.6064"/>
                  <dgm:constr type="ctrY" for="ch" forName="picture5" refType="h" fact="0.2127"/>
                  <dgm:constr type="w" for="ch" forName="picture5" refType="w" fact="0.118"/>
                  <dgm:constr type="h" for="ch" forName="picture5" refType="h" fact="0.1663"/>
                  <dgm:constr type="l" for="ch" forName="desTx5" refType="r" refFor="ch" refForName="parTx5"/>
                  <dgm:constr type="r" for="ch" forName="desTx5" refType="w"/>
                  <dgm:constr type="t" for="ch" forName="desTx5" refType="t" refFor="ch" refForName="parTx5"/>
                  <dgm:constr type="h" for="ch" forName="desTx5" refType="h" refFor="ch" refForName="parTx5"/>
                </dgm:constrLst>
              </dgm:if>
              <dgm:else name="Name47">
                <dgm:alg type="composite">
                  <dgm:param type="ar" val="1.1643"/>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userD" refType="w" fact="0.0143"/>
                  <dgm:constr type="ctrX" for="ch" forName="dot1" refType="w" fact="0.3951"/>
                  <dgm:constr type="ctrY" for="ch" forName="dot1" refType="h" fact="0.8674"/>
                  <dgm:constr type="w" for="ch" forName="dot1" refType="userD"/>
                  <dgm:constr type="h" for="ch" forName="dot1" refType="userD"/>
                  <dgm:constr type="ctrX" for="ch" forName="dot2" refType="w" fact="0.3634"/>
                  <dgm:constr type="ctrY" for="ch" forName="dot2" refType="h" fact="0.8824"/>
                  <dgm:constr type="w" for="ch" forName="dot2" refType="userD"/>
                  <dgm:constr type="h" for="ch" forName="dot2" refType="userD"/>
                  <dgm:constr type="ctrX" for="ch" forName="dot3" refType="w" fact="0.331"/>
                  <dgm:constr type="ctrY" for="ch" forName="dot3" refType="h" fact="0.8948"/>
                  <dgm:constr type="w" for="ch" forName="dot3" refType="userD"/>
                  <dgm:constr type="h" for="ch" forName="dot3" refType="userD"/>
                  <dgm:constr type="ctrX" for="ch" forName="dot4" refType="w" fact="0.2981"/>
                  <dgm:constr type="ctrY" for="ch" forName="dot4" refType="h" fact="0.9044"/>
                  <dgm:constr type="w" for="ch" forName="dot4" refType="userD"/>
                  <dgm:constr type="h" for="ch" forName="dot4" refType="userD"/>
                  <dgm:constr type="ctrX" for="ch" forName="dot5" refType="w" fact="0.5681"/>
                  <dgm:constr type="ctrY" for="ch" forName="dot5" refType="h" fact="0.7222"/>
                  <dgm:constr type="w" for="ch" forName="dot5" refType="userD"/>
                  <dgm:constr type="h" for="ch" forName="dot5" refType="userD"/>
                  <dgm:constr type="ctrX" for="ch" forName="dot6" refType="w" fact="0.543"/>
                  <dgm:constr type="ctrY" for="ch" forName="dot6" refType="h" fact="0.7518"/>
                  <dgm:constr type="w" for="ch" forName="dot6" refType="userD"/>
                  <dgm:constr type="h" for="ch" forName="dot6" refType="userD"/>
                  <dgm:constr type="ctrX" for="ch" forName="dot7" refType="w" fact="0.672"/>
                  <dgm:constr type="ctrY" for="ch" forName="dot7" refType="h" fact="0.5422"/>
                  <dgm:constr type="w" for="ch" forName="dot7" refType="userD"/>
                  <dgm:constr type="h" for="ch" forName="dot7" refType="userD"/>
                  <dgm:constr type="ctrX" for="ch" forName="dot8" refType="w" fact="0.7278"/>
                  <dgm:constr type="ctrY" for="ch" forName="dot8" refType="h" fact="0.3229"/>
                  <dgm:constr type="w" for="ch" forName="dot8" refType="userD"/>
                  <dgm:constr type="h" for="ch" forName="dot8" refType="userD"/>
                  <dgm:constr type="ctrX" for="ch" forName="dotArrow1" refType="w" fact="0.6999"/>
                  <dgm:constr type="ctrY" for="ch" forName="dotArrow1" refType="h" fact="0.0635"/>
                  <dgm:constr type="w" for="ch" forName="dotArrow1" refType="userD"/>
                  <dgm:constr type="h" for="ch" forName="dotArrow1" refType="userD"/>
                  <dgm:constr type="ctrX" for="ch" forName="dotArrow2" refType="w" fact="0.7207"/>
                  <dgm:constr type="ctrY" for="ch" forName="dotArrow2" refType="h" fact="0.0448"/>
                  <dgm:constr type="w" for="ch" forName="dotArrow2" refType="userD"/>
                  <dgm:constr type="h" for="ch" forName="dotArrow2" refType="userD"/>
                  <dgm:constr type="ctrX" for="ch" forName="dotArrow3" refType="w" fact="0.7415"/>
                  <dgm:constr type="ctrY" for="ch" forName="dotArrow3" refType="h" fact="0.026"/>
                  <dgm:constr type="w" for="ch" forName="dotArrow3" refType="userD"/>
                  <dgm:constr type="h" for="ch" forName="dotArrow3" refType="userD"/>
                  <dgm:constr type="ctrX" for="ch" forName="dotArrow4" refType="w" fact="0.7624"/>
                  <dgm:constr type="ctrY" for="ch" forName="dotArrow4" refType="h" fact="0.0448"/>
                  <dgm:constr type="w" for="ch" forName="dotArrow4" refType="userD"/>
                  <dgm:constr type="h" for="ch" forName="dotArrow4" refType="userD"/>
                  <dgm:constr type="ctrX" for="ch" forName="dotArrow5" refType="w" fact="0.7832"/>
                  <dgm:constr type="ctrY" for="ch" forName="dotArrow5" refType="h" fact="0.0635"/>
                  <dgm:constr type="w" for="ch" forName="dotArrow5" refType="userD"/>
                  <dgm:constr type="h" for="ch" forName="dotArrow5" refType="userD"/>
                  <dgm:constr type="ctrX" for="ch" forName="dotArrow6" refType="w" fact="0.7415"/>
                  <dgm:constr type="ctrY" for="ch" forName="dotArrow6" refType="h" fact="0.0656"/>
                  <dgm:constr type="w" for="ch" forName="dotArrow6" refType="userD"/>
                  <dgm:constr type="h" for="ch" forName="dotArrow6" refType="userD"/>
                  <dgm:constr type="ctrX" for="ch" forName="dotArrow7" refType="w" fact="0.7415"/>
                  <dgm:constr type="ctrY" for="ch" forName="dotArrow7" refType="h" fact="0.1052"/>
                  <dgm:constr type="w" for="ch" forName="dotArrow7" refType="userD"/>
                  <dgm:constr type="h" for="ch" forName="dotArrow7" refType="userD"/>
                  <dgm:constr type="l" for="ch" forName="parTx1" refType="w" fact="0.2115"/>
                  <dgm:constr type="t" for="ch" forName="parTx1" refType="h" fact="0.928"/>
                  <dgm:constr type="w" for="ch" forName="parTx1" refType="w" fact="0.3081"/>
                  <dgm:constr type="h" for="ch" forName="parTx1" refType="h" fact="0.0962"/>
                  <dgm:constr type="ctrX" for="ch" forName="picture1" refType="w" fact="0.1975"/>
                  <dgm:constr type="ctrY" for="ch" forName="picture1" refType="h" fact="0.9169"/>
                  <dgm:constr type="w" for="ch" forName="picture1" refType="w" fact="0.1429"/>
                  <dgm:constr type="h" for="ch" forName="picture1" refType="h" fact="0.1663"/>
                  <dgm:constr type="l" for="ch" forName="parTx2" refType="w" fact="0.4822"/>
                  <dgm:constr type="t" for="ch" forName="parTx2" refType="h" fact="0.8143"/>
                  <dgm:constr type="w" for="ch" forName="parTx2" refType="w" fact="0.3081"/>
                  <dgm:constr type="h" for="ch" forName="parTx2" refType="h" fact="0.0962"/>
                  <dgm:constr type="ctrX" for="ch" forName="picture2" refType="w" fact="0.4682"/>
                  <dgm:constr type="ctrY" for="ch" forName="picture2" refType="h" fact="0.8032"/>
                  <dgm:constr type="w" for="ch" forName="picture2" refType="w" fact="0.1429"/>
                  <dgm:constr type="h" for="ch" forName="picture2" refType="h" fact="0.1663"/>
                  <dgm:constr type="l" for="ch" forName="parTx3" refType="w" fact="0.629"/>
                  <dgm:constr type="t" for="ch" forName="parTx3" refType="h" fact="0.65"/>
                  <dgm:constr type="w" for="ch" forName="parTx3" refType="w" fact="0.3081"/>
                  <dgm:constr type="h" for="ch" forName="parTx3" refType="h" fact="0.0962"/>
                  <dgm:constr type="ctrX" for="ch" forName="picture3" refType="w" fact="0.615"/>
                  <dgm:constr type="ctrY" for="ch" forName="picture3" refType="h" fact="0.6389"/>
                  <dgm:constr type="w" for="ch" forName="picture3" refType="w" fact="0.1429"/>
                  <dgm:constr type="h" for="ch" forName="picture3" refType="h" fact="0.1663"/>
                  <dgm:constr type="l" for="ch" forName="parTx4" refType="w" fact="0.7057"/>
                  <dgm:constr type="t" for="ch" forName="parTx4" refType="h" fact="0.4388"/>
                  <dgm:constr type="w" for="ch" forName="parTx4" refType="w" fact="0.3081"/>
                  <dgm:constr type="h" for="ch" forName="parTx4" refType="h" fact="0.0962"/>
                  <dgm:constr type="ctrX" for="ch" forName="picture4" refType="w" fact="0.6917"/>
                  <dgm:constr type="ctrY" for="ch" forName="picture4" refType="h" fact="0.4277"/>
                  <dgm:constr type="w" for="ch" forName="picture4" refType="w" fact="0.1429"/>
                  <dgm:constr type="h" for="ch" forName="picture4" refType="h" fact="0.1663"/>
                  <dgm:constr type="l" for="ch" forName="parTx5" refType="w" fact="0.7484"/>
                  <dgm:constr type="t" for="ch" forName="parTx5" refType="h" fact="0.2238"/>
                  <dgm:constr type="w" for="ch" forName="parTx5" refType="w" fact="0.3081"/>
                  <dgm:constr type="h" for="ch" forName="parTx5" refType="h" fact="0.0962"/>
                  <dgm:constr type="ctrX" for="ch" forName="picture5" refType="w" fact="0.7344"/>
                  <dgm:constr type="ctrY" for="ch" forName="picture5" refType="h" fact="0.2127"/>
                  <dgm:constr type="w" for="ch" forName="picture5" refType="w" fact="0.1429"/>
                  <dgm:constr type="h" for="ch" forName="picture5" refType="h" fact="0.1663"/>
                </dgm:constrLst>
              </dgm:else>
            </dgm:choose>
          </dgm:if>
          <dgm:else name="Name48">
            <dgm:choose name="Name49">
              <dgm:if name="Name50" axis="des" func="maxDepth" op="gt" val="1">
                <dgm:alg type="composite">
                  <dgm:param type="ar" val="1.41"/>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primFontSz" for="ch" forName="desTx4" refType="primFontSz" refFor="ch" refForName="desTx1" op="equ"/>
                  <dgm:constr type="primFontSz" for="ch" forName="desTx5" refType="primFontSz" refFor="ch" refForName="desTx1" op="equ"/>
                  <dgm:constr type="userD" refType="w" fact="0.0118"/>
                  <dgm:constr type="ctrX" for="ch" forName="dot1" refType="w" fact="0.6737"/>
                  <dgm:constr type="ctrY" for="ch" forName="dot1" refType="h" fact="0.8674"/>
                  <dgm:constr type="w" for="ch" forName="dot1" refType="userD"/>
                  <dgm:constr type="h" for="ch" forName="dot1" refType="userD"/>
                  <dgm:constr type="ctrX" for="ch" forName="dot2" refType="w" fact="0.6999"/>
                  <dgm:constr type="ctrY" for="ch" forName="dot2" refType="h" fact="0.8824"/>
                  <dgm:constr type="w" for="ch" forName="dot2" refType="userD"/>
                  <dgm:constr type="h" for="ch" forName="dot2" refType="userD"/>
                  <dgm:constr type="ctrX" for="ch" forName="dot3" refType="w" fact="0.7267"/>
                  <dgm:constr type="ctrY" for="ch" forName="dot3" refType="h" fact="0.8948"/>
                  <dgm:constr type="w" for="ch" forName="dot3" refType="userD"/>
                  <dgm:constr type="h" for="ch" forName="dot3" refType="userD"/>
                  <dgm:constr type="ctrX" for="ch" forName="dot4" refType="w" fact="0.7538"/>
                  <dgm:constr type="ctrY" for="ch" forName="dot4" refType="h" fact="0.9044"/>
                  <dgm:constr type="w" for="ch" forName="dot4" refType="userD"/>
                  <dgm:constr type="h" for="ch" forName="dot4" refType="userD"/>
                  <dgm:constr type="ctrX" for="ch" forName="dot5" refType="w" fact="0.5309"/>
                  <dgm:constr type="ctrY" for="ch" forName="dot5" refType="h" fact="0.7222"/>
                  <dgm:constr type="w" for="ch" forName="dot5" refType="userD"/>
                  <dgm:constr type="h" for="ch" forName="dot5" refType="userD"/>
                  <dgm:constr type="ctrX" for="ch" forName="dot6" refType="w" fact="0.5516"/>
                  <dgm:constr type="ctrY" for="ch" forName="dot6" refType="h" fact="0.7518"/>
                  <dgm:constr type="w" for="ch" forName="dot6" refType="userD"/>
                  <dgm:constr type="h" for="ch" forName="dot6" refType="userD"/>
                  <dgm:constr type="ctrX" for="ch" forName="dot7" refType="w" fact="0.4451"/>
                  <dgm:constr type="ctrY" for="ch" forName="dot7" refType="h" fact="0.5422"/>
                  <dgm:constr type="w" for="ch" forName="dot7" refType="userD"/>
                  <dgm:constr type="h" for="ch" forName="dot7" refType="userD"/>
                  <dgm:constr type="ctrX" for="ch" forName="dot8" refType="w" fact="0.399"/>
                  <dgm:constr type="ctrY" for="ch" forName="dot8" refType="h" fact="0.3229"/>
                  <dgm:constr type="w" for="ch" forName="dot8" refType="userD"/>
                  <dgm:constr type="h" for="ch" forName="dot8" refType="userD"/>
                  <dgm:constr type="ctrX" for="ch" forName="dotArrow1" refType="w" fact="0.4221"/>
                  <dgm:constr type="ctrY" for="ch" forName="dotArrow1" refType="h" fact="0.0635"/>
                  <dgm:constr type="w" for="ch" forName="dotArrow1" refType="userD"/>
                  <dgm:constr type="h" for="ch" forName="dotArrow1" refType="userD"/>
                  <dgm:constr type="ctrX" for="ch" forName="dotArrow2" refType="w" fact="0.4049"/>
                  <dgm:constr type="ctrY" for="ch" forName="dotArrow2" refType="h" fact="0.0448"/>
                  <dgm:constr type="w" for="ch" forName="dotArrow2" refType="userD"/>
                  <dgm:constr type="h" for="ch" forName="dotArrow2" refType="userD"/>
                  <dgm:constr type="ctrX" for="ch" forName="dotArrow3" refType="w" fact="0.3877"/>
                  <dgm:constr type="ctrY" for="ch" forName="dotArrow3" refType="h" fact="0.026"/>
                  <dgm:constr type="w" for="ch" forName="dotArrow3" refType="userD"/>
                  <dgm:constr type="h" for="ch" forName="dotArrow3" refType="userD"/>
                  <dgm:constr type="ctrX" for="ch" forName="dotArrow4" refType="w" fact="0.3705"/>
                  <dgm:constr type="ctrY" for="ch" forName="dotArrow4" refType="h" fact="0.0448"/>
                  <dgm:constr type="w" for="ch" forName="dotArrow4" refType="userD"/>
                  <dgm:constr type="h" for="ch" forName="dotArrow4" refType="userD"/>
                  <dgm:constr type="ctrX" for="ch" forName="dotArrow5" refType="w" fact="0.3533"/>
                  <dgm:constr type="ctrY" for="ch" forName="dotArrow5" refType="h" fact="0.0635"/>
                  <dgm:constr type="w" for="ch" forName="dotArrow5" refType="userD"/>
                  <dgm:constr type="h" for="ch" forName="dotArrow5" refType="userD"/>
                  <dgm:constr type="ctrX" for="ch" forName="dotArrow6" refType="w" fact="0.3877"/>
                  <dgm:constr type="ctrY" for="ch" forName="dotArrow6" refType="h" fact="0.0656"/>
                  <dgm:constr type="w" for="ch" forName="dotArrow6" refType="userD"/>
                  <dgm:constr type="h" for="ch" forName="dotArrow6" refType="userD"/>
                  <dgm:constr type="ctrX" for="ch" forName="dotArrow7" refType="w" fact="0.3877"/>
                  <dgm:constr type="ctrY" for="ch" forName="dotArrow7" refType="h" fact="0.1052"/>
                  <dgm:constr type="w" for="ch" forName="dotArrow7" refType="userD"/>
                  <dgm:constr type="h" for="ch" forName="dotArrow7" refType="userD"/>
                  <dgm:constr type="r" for="ch" forName="parTx1" refType="w" fact="0.8254"/>
                  <dgm:constr type="t" for="ch" forName="parTx1" refType="h" fact="0.9304"/>
                  <dgm:constr type="w" for="ch" forName="parTx1" refType="w" fact="0.2544"/>
                  <dgm:constr type="h" for="ch" forName="parTx1" refType="h" fact="0.0962"/>
                  <dgm:constr type="ctrX" for="ch" forName="picture1" refType="w" fact="0.8369"/>
                  <dgm:constr type="ctrY" for="ch" forName="picture1" refType="h" fact="0.9169"/>
                  <dgm:constr type="w" for="ch" forName="picture1" refType="w" fact="0.118"/>
                  <dgm:constr type="h" for="ch" forName="picture1" refType="h" fact="0.1663"/>
                  <dgm:constr type="r" for="ch" forName="desTx1" refType="l" refFor="ch" refForName="parTx1"/>
                  <dgm:constr type="l" for="ch" forName="desTx1"/>
                  <dgm:constr type="t" for="ch" forName="desTx1" refType="t" refFor="ch" refForName="parTx1"/>
                  <dgm:constr type="h" for="ch" forName="desTx1" refType="h" refFor="ch" refForName="parTx1"/>
                  <dgm:constr type="r" for="ch" forName="parTx2" refType="w" fact="0.6018"/>
                  <dgm:constr type="t" for="ch" forName="parTx2" refType="h" fact="0.8167"/>
                  <dgm:constr type="w" for="ch" forName="parTx2" refType="w" fact="0.2544"/>
                  <dgm:constr type="h" for="ch" forName="parTx2" refType="h" fact="0.0962"/>
                  <dgm:constr type="ctrX" for="ch" forName="picture2" refType="w" fact="0.6134"/>
                  <dgm:constr type="ctrY" for="ch" forName="picture2" refType="h" fact="0.8032"/>
                  <dgm:constr type="w" for="ch" forName="picture2" refType="w" fact="0.118"/>
                  <dgm:constr type="h" for="ch" forName="picture2" refType="h" fact="0.1663"/>
                  <dgm:constr type="r" for="ch" forName="desTx2" refType="l" refFor="ch" refForName="parTx2"/>
                  <dgm:constr type="l" for="ch" forName="desTx2"/>
                  <dgm:constr type="t" for="ch" forName="desTx2" refType="t" refFor="ch" refForName="parTx2"/>
                  <dgm:constr type="h" for="ch" forName="desTx2" refType="h" refFor="ch" refForName="parTx2"/>
                  <dgm:constr type="r" for="ch" forName="parTx3" refType="w" fact="0.4806"/>
                  <dgm:constr type="t" for="ch" forName="parTx3" refType="h" fact="0.6524"/>
                  <dgm:constr type="w" for="ch" forName="parTx3" refType="w" fact="0.2544"/>
                  <dgm:constr type="h" for="ch" forName="parTx3" refType="h" fact="0.0962"/>
                  <dgm:constr type="ctrX" for="ch" forName="picture3" refType="w" fact="0.4922"/>
                  <dgm:constr type="ctrY" for="ch" forName="picture3" refType="h" fact="0.6389"/>
                  <dgm:constr type="w" for="ch" forName="picture3" refType="w" fact="0.118"/>
                  <dgm:constr type="h" for="ch" forName="picture3" refType="h" fact="0.1663"/>
                  <dgm:constr type="r" for="ch" forName="desTx3" refType="l" refFor="ch" refForName="parTx3"/>
                  <dgm:constr type="l" for="ch" forName="desTx3"/>
                  <dgm:constr type="t" for="ch" forName="desTx3" refType="t" refFor="ch" refForName="parTx3"/>
                  <dgm:constr type="h" for="ch" forName="desTx3" refType="h" refFor="ch" refForName="parTx3"/>
                  <dgm:constr type="r" for="ch" forName="parTx4" refType="w" fact="0.4173"/>
                  <dgm:constr type="t" for="ch" forName="parTx4" refType="h" fact="0.4412"/>
                  <dgm:constr type="w" for="ch" forName="parTx4" refType="w" fact="0.2544"/>
                  <dgm:constr type="h" for="ch" forName="parTx4" refType="h" fact="0.0962"/>
                  <dgm:constr type="ctrX" for="ch" forName="picture4" refType="w" fact="0.4288"/>
                  <dgm:constr type="ctrY" for="ch" forName="picture4" refType="h" fact="0.4277"/>
                  <dgm:constr type="w" for="ch" forName="picture4" refType="w" fact="0.118"/>
                  <dgm:constr type="h" for="ch" forName="picture4" refType="h" fact="0.1663"/>
                  <dgm:constr type="r" for="ch" forName="desTx4" refType="l" refFor="ch" refForName="parTx4"/>
                  <dgm:constr type="l" for="ch" forName="desTx4"/>
                  <dgm:constr type="t" for="ch" forName="desTx4" refType="t" refFor="ch" refForName="parTx4"/>
                  <dgm:constr type="h" for="ch" forName="desTx4" refType="h" refFor="ch" refForName="parTx4"/>
                  <dgm:constr type="r" for="ch" forName="parTx5" refType="w" fact="0.382"/>
                  <dgm:constr type="t" for="ch" forName="parTx5" refType="h" fact="0.2262"/>
                  <dgm:constr type="w" for="ch" forName="parTx5" refType="w" fact="0.2544"/>
                  <dgm:constr type="h" for="ch" forName="parTx5" refType="h" fact="0.0962"/>
                  <dgm:constr type="ctrX" for="ch" forName="picture5" refType="w" fact="0.3936"/>
                  <dgm:constr type="ctrY" for="ch" forName="picture5" refType="h" fact="0.2127"/>
                  <dgm:constr type="w" for="ch" forName="picture5" refType="w" fact="0.118"/>
                  <dgm:constr type="h" for="ch" forName="picture5" refType="h" fact="0.1663"/>
                  <dgm:constr type="r" for="ch" forName="desTx5" refType="l" refFor="ch" refForName="parTx5"/>
                  <dgm:constr type="l" for="ch" forName="desTx5"/>
                  <dgm:constr type="t" for="ch" forName="desTx5" refType="t" refFor="ch" refForName="parTx5"/>
                  <dgm:constr type="h" for="ch" forName="desTx5" refType="h" refFor="ch" refForName="parTx5"/>
                </dgm:constrLst>
              </dgm:if>
              <dgm:else name="Name51">
                <dgm:alg type="composite">
                  <dgm:param type="ar" val="1.1643"/>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userD" refType="w" fact="0.0143"/>
                  <dgm:constr type="ctrX" for="ch" forName="dot1" refType="w" fact="0.6049"/>
                  <dgm:constr type="ctrY" for="ch" forName="dot1" refType="h" fact="0.8674"/>
                  <dgm:constr type="w" for="ch" forName="dot1" refType="userD"/>
                  <dgm:constr type="h" for="ch" forName="dot1" refType="userD"/>
                  <dgm:constr type="ctrX" for="ch" forName="dot2" refType="w" fact="0.6366"/>
                  <dgm:constr type="ctrY" for="ch" forName="dot2" refType="h" fact="0.8824"/>
                  <dgm:constr type="w" for="ch" forName="dot2" refType="userD"/>
                  <dgm:constr type="h" for="ch" forName="dot2" refType="userD"/>
                  <dgm:constr type="ctrX" for="ch" forName="dot3" refType="w" fact="0.669"/>
                  <dgm:constr type="ctrY" for="ch" forName="dot3" refType="h" fact="0.8948"/>
                  <dgm:constr type="w" for="ch" forName="dot3" refType="userD"/>
                  <dgm:constr type="h" for="ch" forName="dot3" refType="userD"/>
                  <dgm:constr type="ctrX" for="ch" forName="dot4" refType="w" fact="0.7019"/>
                  <dgm:constr type="ctrY" for="ch" forName="dot4" refType="h" fact="0.9044"/>
                  <dgm:constr type="w" for="ch" forName="dot4" refType="userD"/>
                  <dgm:constr type="h" for="ch" forName="dot4" refType="userD"/>
                  <dgm:constr type="ctrX" for="ch" forName="dot5" refType="w" fact="0.4319"/>
                  <dgm:constr type="ctrY" for="ch" forName="dot5" refType="h" fact="0.7222"/>
                  <dgm:constr type="w" for="ch" forName="dot5" refType="userD"/>
                  <dgm:constr type="h" for="ch" forName="dot5" refType="userD"/>
                  <dgm:constr type="ctrX" for="ch" forName="dot6" refType="w" fact="0.457"/>
                  <dgm:constr type="ctrY" for="ch" forName="dot6" refType="h" fact="0.7518"/>
                  <dgm:constr type="w" for="ch" forName="dot6" refType="userD"/>
                  <dgm:constr type="h" for="ch" forName="dot6" refType="userD"/>
                  <dgm:constr type="ctrX" for="ch" forName="dot7" refType="w" fact="0.328"/>
                  <dgm:constr type="ctrY" for="ch" forName="dot7" refType="h" fact="0.5422"/>
                  <dgm:constr type="w" for="ch" forName="dot7" refType="userD"/>
                  <dgm:constr type="h" for="ch" forName="dot7" refType="userD"/>
                  <dgm:constr type="ctrX" for="ch" forName="dot8" refType="w" fact="0.2722"/>
                  <dgm:constr type="ctrY" for="ch" forName="dot8" refType="h" fact="0.3229"/>
                  <dgm:constr type="w" for="ch" forName="dot8" refType="userD"/>
                  <dgm:constr type="h" for="ch" forName="dot8" refType="userD"/>
                  <dgm:constr type="ctrX" for="ch" forName="dotArrow1" refType="w" fact="0.3001"/>
                  <dgm:constr type="ctrY" for="ch" forName="dotArrow1" refType="h" fact="0.0635"/>
                  <dgm:constr type="w" for="ch" forName="dotArrow1" refType="userD"/>
                  <dgm:constr type="h" for="ch" forName="dotArrow1" refType="userD"/>
                  <dgm:constr type="ctrX" for="ch" forName="dotArrow2" refType="w" fact="0.2793"/>
                  <dgm:constr type="ctrY" for="ch" forName="dotArrow2" refType="h" fact="0.0448"/>
                  <dgm:constr type="w" for="ch" forName="dotArrow2" refType="userD"/>
                  <dgm:constr type="h" for="ch" forName="dotArrow2" refType="userD"/>
                  <dgm:constr type="ctrX" for="ch" forName="dotArrow3" refType="w" fact="0.2585"/>
                  <dgm:constr type="ctrY" for="ch" forName="dotArrow3" refType="h" fact="0.026"/>
                  <dgm:constr type="w" for="ch" forName="dotArrow3" refType="userD"/>
                  <dgm:constr type="h" for="ch" forName="dotArrow3" refType="userD"/>
                  <dgm:constr type="ctrX" for="ch" forName="dotArrow4" refType="w" fact="0.2376"/>
                  <dgm:constr type="ctrY" for="ch" forName="dotArrow4" refType="h" fact="0.0448"/>
                  <dgm:constr type="w" for="ch" forName="dotArrow4" refType="userD"/>
                  <dgm:constr type="h" for="ch" forName="dotArrow4" refType="userD"/>
                  <dgm:constr type="ctrX" for="ch" forName="dotArrow5" refType="w" fact="0.2168"/>
                  <dgm:constr type="ctrY" for="ch" forName="dotArrow5" refType="h" fact="0.0635"/>
                  <dgm:constr type="w" for="ch" forName="dotArrow5" refType="userD"/>
                  <dgm:constr type="h" for="ch" forName="dotArrow5" refType="userD"/>
                  <dgm:constr type="ctrX" for="ch" forName="dotArrow6" refType="w" fact="0.2585"/>
                  <dgm:constr type="ctrY" for="ch" forName="dotArrow6" refType="h" fact="0.0656"/>
                  <dgm:constr type="w" for="ch" forName="dotArrow6" refType="userD"/>
                  <dgm:constr type="h" for="ch" forName="dotArrow6" refType="userD"/>
                  <dgm:constr type="ctrX" for="ch" forName="dotArrow7" refType="w" fact="0.2585"/>
                  <dgm:constr type="ctrY" for="ch" forName="dotArrow7" refType="h" fact="0.1052"/>
                  <dgm:constr type="w" for="ch" forName="dotArrow7" refType="userD"/>
                  <dgm:constr type="h" for="ch" forName="dotArrow7" refType="userD"/>
                  <dgm:constr type="r" for="ch" forName="parTx1" refType="w" fact="0.7885"/>
                  <dgm:constr type="t" for="ch" forName="parTx1" refType="h" fact="0.928"/>
                  <dgm:constr type="w" for="ch" forName="parTx1" refType="w" fact="0.3081"/>
                  <dgm:constr type="h" for="ch" forName="parTx1" refType="h" fact="0.0962"/>
                  <dgm:constr type="ctrX" for="ch" forName="picture1" refType="w" fact="0.8025"/>
                  <dgm:constr type="ctrY" for="ch" forName="picture1" refType="h" fact="0.9169"/>
                  <dgm:constr type="w" for="ch" forName="picture1" refType="w" fact="0.1429"/>
                  <dgm:constr type="h" for="ch" forName="picture1" refType="h" fact="0.1663"/>
                  <dgm:constr type="r" for="ch" forName="parTx2" refType="w" fact="0.5178"/>
                  <dgm:constr type="t" for="ch" forName="parTx2" refType="h" fact="0.8143"/>
                  <dgm:constr type="w" for="ch" forName="parTx2" refType="w" fact="0.3081"/>
                  <dgm:constr type="h" for="ch" forName="parTx2" refType="h" fact="0.0962"/>
                  <dgm:constr type="ctrX" for="ch" forName="picture2" refType="w" fact="0.5318"/>
                  <dgm:constr type="ctrY" for="ch" forName="picture2" refType="h" fact="0.8032"/>
                  <dgm:constr type="w" for="ch" forName="picture2" refType="w" fact="0.1429"/>
                  <dgm:constr type="h" for="ch" forName="picture2" refType="h" fact="0.1663"/>
                  <dgm:constr type="r" for="ch" forName="parTx3" refType="w" fact="0.371"/>
                  <dgm:constr type="t" for="ch" forName="parTx3" refType="h" fact="0.65"/>
                  <dgm:constr type="w" for="ch" forName="parTx3" refType="w" fact="0.3081"/>
                  <dgm:constr type="h" for="ch" forName="parTx3" refType="h" fact="0.0962"/>
                  <dgm:constr type="ctrX" for="ch" forName="picture3" refType="w" fact="0.385"/>
                  <dgm:constr type="ctrY" for="ch" forName="picture3" refType="h" fact="0.6389"/>
                  <dgm:constr type="w" for="ch" forName="picture3" refType="w" fact="0.1429"/>
                  <dgm:constr type="h" for="ch" forName="picture3" refType="h" fact="0.1663"/>
                  <dgm:constr type="r" for="ch" forName="parTx4" refType="w" fact="0.2943"/>
                  <dgm:constr type="t" for="ch" forName="parTx4" refType="h" fact="0.4388"/>
                  <dgm:constr type="w" for="ch" forName="parTx4" refType="w" fact="0.3081"/>
                  <dgm:constr type="h" for="ch" forName="parTx4" refType="h" fact="0.0962"/>
                  <dgm:constr type="ctrX" for="ch" forName="picture4" refType="w" fact="0.3083"/>
                  <dgm:constr type="ctrY" for="ch" forName="picture4" refType="h" fact="0.4277"/>
                  <dgm:constr type="w" for="ch" forName="picture4" refType="w" fact="0.1429"/>
                  <dgm:constr type="h" for="ch" forName="picture4" refType="h" fact="0.1663"/>
                  <dgm:constr type="r" for="ch" forName="parTx5" refType="w" fact="0.2516"/>
                  <dgm:constr type="t" for="ch" forName="parTx5" refType="h" fact="0.2238"/>
                  <dgm:constr type="w" for="ch" forName="parTx5" refType="w" fact="0.3081"/>
                  <dgm:constr type="h" for="ch" forName="parTx5" refType="h" fact="0.0962"/>
                  <dgm:constr type="ctrX" for="ch" forName="picture5" refType="w" fact="0.2656"/>
                  <dgm:constr type="ctrY" for="ch" forName="picture5" refType="h" fact="0.2127"/>
                  <dgm:constr type="w" for="ch" forName="picture5" refType="w" fact="0.1429"/>
                  <dgm:constr type="h" for="ch" forName="picture5" refType="h" fact="0.1663"/>
                </dgm:constrLst>
              </dgm:else>
            </dgm:choose>
          </dgm:else>
        </dgm:choose>
      </dgm:if>
      <dgm:if name="Name52" axis="ch" ptType="node" func="cnt" op="equ" val="6">
        <dgm:choose name="Name53">
          <dgm:if name="Name54" func="var" arg="dir" op="equ" val="norm">
            <dgm:choose name="Name55">
              <dgm:if name="Name56" axis="des" func="maxDepth" op="gt" val="1">
                <dgm:alg type="composite">
                  <dgm:param type="ar" val="1.33"/>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parTx6"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primFontSz" for="ch" forName="desTx4" refType="primFontSz" refFor="ch" refForName="desTx1" op="equ"/>
                  <dgm:constr type="primFontSz" for="ch" forName="desTx5" refType="primFontSz" refFor="ch" refForName="desTx1" op="equ"/>
                  <dgm:constr type="primFontSz" for="ch" forName="desTx6" refType="primFontSz" refFor="ch" refForName="desTx1" op="equ"/>
                  <dgm:constr type="userD" refType="w" fact="0.0105"/>
                  <dgm:constr type="ctrX" for="ch" forName="dot1" refType="w" fact="0.3608"/>
                  <dgm:constr type="ctrY" for="ch" forName="dot1" refType="h" fact="0.8839"/>
                  <dgm:constr type="w" for="ch" forName="dot1" refType="userD"/>
                  <dgm:constr type="h" for="ch" forName="dot1" refType="userD"/>
                  <dgm:constr type="ctrX" for="ch" forName="dot2" refType="w" fact="0.3384"/>
                  <dgm:constr type="ctrY" for="ch" forName="dot2" refType="h" fact="0.8967"/>
                  <dgm:constr type="w" for="ch" forName="dot2" refType="userD"/>
                  <dgm:constr type="h" for="ch" forName="dot2" refType="userD"/>
                  <dgm:constr type="ctrX" for="ch" forName="dot3" refType="w" fact="0.3155"/>
                  <dgm:constr type="ctrY" for="ch" forName="dot3" refType="h" fact="0.9076"/>
                  <dgm:constr type="w" for="ch" forName="dot3" refType="userD"/>
                  <dgm:constr type="h" for="ch" forName="dot3" refType="userD"/>
                  <dgm:constr type="ctrX" for="ch" forName="dot4" refType="w" fact="0.2923"/>
                  <dgm:constr type="ctrY" for="ch" forName="dot4" refType="h" fact="0.9165"/>
                  <dgm:constr type="w" for="ch" forName="dot4" refType="userD"/>
                  <dgm:constr type="h" for="ch" forName="dot4" refType="userD"/>
                  <dgm:constr type="ctrX" for="ch" forName="dot5" refType="w" fact="0.2688"/>
                  <dgm:constr type="ctrY" for="ch" forName="dot5" refType="h" fact="0.9234"/>
                  <dgm:constr type="w" for="ch" forName="dot5" refType="userD"/>
                  <dgm:constr type="h" for="ch" forName="dot5" refType="userD"/>
                  <dgm:constr type="ctrX" for="ch" forName="dot6" refType="w" fact="0.4883"/>
                  <dgm:constr type="ctrY" for="ch" forName="dot6" refType="h" fact="0.764"/>
                  <dgm:constr type="w" for="ch" forName="dot6" refType="userD"/>
                  <dgm:constr type="h" for="ch" forName="dot6" refType="userD"/>
                  <dgm:constr type="ctrX" for="ch" forName="dot7" refType="w" fact="0.4695"/>
                  <dgm:constr type="ctrY" for="ch" forName="dot7" refType="h" fact="0.7878"/>
                  <dgm:constr type="w" for="ch" forName="dot7" refType="userD"/>
                  <dgm:constr type="h" for="ch" forName="dot7" refType="userD"/>
                  <dgm:constr type="ctrX" for="ch" forName="dot8" refType="w" fact="0.5696"/>
                  <dgm:constr type="ctrY" for="ch" forName="dot8" refType="h" fact="0.6227"/>
                  <dgm:constr type="w" for="ch" forName="dot8" refType="userD"/>
                  <dgm:constr type="h" for="ch" forName="dot8" refType="userD"/>
                  <dgm:constr type="ctrX" for="ch" forName="dot9" refType="w" fact="0.6247"/>
                  <dgm:constr type="ctrY" for="ch" forName="dot9" refType="h" fact="0.4556"/>
                  <dgm:constr type="w" for="ch" forName="dot9" refType="userD"/>
                  <dgm:constr type="h" for="ch" forName="dot9" refType="userD"/>
                  <dgm:constr type="ctrX" for="ch" forName="dot10" refType="w" fact="0.6509"/>
                  <dgm:constr type="ctrY" for="ch" forName="dot10" refType="h" fact="0.2816"/>
                  <dgm:constr type="w" for="ch" forName="dot10" refType="userD"/>
                  <dgm:constr type="h" for="ch" forName="dot10" refType="userD"/>
                  <dgm:constr type="ctrX" for="ch" forName="dotArrow1" refType="w" fact="0.6281"/>
                  <dgm:constr type="ctrY" for="ch" forName="dotArrow1" refType="h" fact="0.0748"/>
                  <dgm:constr type="w" for="ch" forName="dotArrow1" refType="userD"/>
                  <dgm:constr type="h" for="ch" forName="dotArrow1" refType="userD"/>
                  <dgm:constr type="ctrX" for="ch" forName="dotArrow2" refType="w" fact="0.6437"/>
                  <dgm:constr type="ctrY" for="ch" forName="dotArrow2" refType="h" fact="0.0581"/>
                  <dgm:constr type="w" for="ch" forName="dotArrow2" refType="userD"/>
                  <dgm:constr type="h" for="ch" forName="dotArrow2" refType="userD"/>
                  <dgm:constr type="ctrX" for="ch" forName="dotArrow3" refType="w" fact="0.6593"/>
                  <dgm:constr type="ctrY" for="ch" forName="dotArrow3" refType="h" fact="0.0414"/>
                  <dgm:constr type="w" for="ch" forName="dotArrow3" refType="userD"/>
                  <dgm:constr type="h" for="ch" forName="dotArrow3" refType="userD"/>
                  <dgm:constr type="ctrX" for="ch" forName="dotArrow4" refType="w" fact="0.675"/>
                  <dgm:constr type="ctrY" for="ch" forName="dotArrow4" refType="h" fact="0.0581"/>
                  <dgm:constr type="w" for="ch" forName="dotArrow4" refType="userD"/>
                  <dgm:constr type="h" for="ch" forName="dotArrow4" refType="userD"/>
                  <dgm:constr type="ctrX" for="ch" forName="dotArrow5" refType="w" fact="0.6906"/>
                  <dgm:constr type="ctrY" for="ch" forName="dotArrow5" refType="h" fact="0.0748"/>
                  <dgm:constr type="w" for="ch" forName="dotArrow5" refType="userD"/>
                  <dgm:constr type="h" for="ch" forName="dotArrow5" refType="userD"/>
                  <dgm:constr type="ctrX" for="ch" forName="dotArrow6" refType="w" fact="0.6593"/>
                  <dgm:constr type="ctrY" for="ch" forName="dotArrow6" refType="h" fact="0.0766"/>
                  <dgm:constr type="w" for="ch" forName="dotArrow6" refType="userD"/>
                  <dgm:constr type="h" for="ch" forName="dotArrow6" refType="userD"/>
                  <dgm:constr type="ctrX" for="ch" forName="dotArrow7" refType="w" fact="0.6593"/>
                  <dgm:constr type="ctrY" for="ch" forName="dotArrow7" refType="h" fact="0.1118"/>
                  <dgm:constr type="w" for="ch" forName="dotArrow7" refType="userD"/>
                  <dgm:constr type="h" for="ch" forName="dotArrow7" refType="userD"/>
                  <dgm:constr type="l" for="ch" forName="parTx1" refType="w" fact="0.2091"/>
                  <dgm:constr type="t" for="ch" forName="parTx1" refType="h" fact="0.9433"/>
                  <dgm:constr type="w" for="ch" forName="parTx1" refType="w" fact="0.2275"/>
                  <dgm:constr type="h" for="ch" forName="parTx1" refType="h" fact="0.0811"/>
                  <dgm:constr type="ctrX" for="ch" forName="picture1" refType="w" fact="0.1988"/>
                  <dgm:constr type="ctrY" for="ch" forName="picture1" refType="h" fact="0.9322"/>
                  <dgm:constr type="w" for="ch" forName="picture1" refType="w" fact="0.1055"/>
                  <dgm:constr type="h" for="ch" forName="picture1" refType="h" fact="0.1403"/>
                  <dgm:constr type="l" for="ch" forName="desTx1" refType="r" refFor="ch" refForName="parTx1"/>
                  <dgm:constr type="r" for="ch" forName="desTx1" refType="w"/>
                  <dgm:constr type="t" for="ch" forName="desTx1" refType="t" refFor="ch" refForName="parTx1"/>
                  <dgm:constr type="h" for="ch" forName="desTx1" refType="h" refFor="ch" refForName="parTx1"/>
                  <dgm:constr type="l" for="ch" forName="parTx2" refType="w" fact="0.4273"/>
                  <dgm:constr type="t" for="ch" forName="parTx2" refType="h" fact="0.8468"/>
                  <dgm:constr type="w" for="ch" forName="parTx2" refType="w" fact="0.2275"/>
                  <dgm:constr type="h" for="ch" forName="parTx2" refType="h" fact="0.0811"/>
                  <dgm:constr type="ctrX" for="ch" forName="picture2" refType="w" fact="0.4169"/>
                  <dgm:constr type="ctrY" for="ch" forName="picture2" refType="h" fact="0.8357"/>
                  <dgm:constr type="w" for="ch" forName="picture2" refType="w" fact="0.1055"/>
                  <dgm:constr type="h" for="ch" forName="picture2" refType="h" fact="0.1403"/>
                  <dgm:constr type="l" for="ch" forName="desTx2" refType="r" refFor="ch" refForName="parTx2"/>
                  <dgm:constr type="r" for="ch" forName="desTx2" refType="w"/>
                  <dgm:constr type="t" for="ch" forName="desTx2" refType="t" refFor="ch" refForName="parTx2"/>
                  <dgm:constr type="h" for="ch" forName="desTx2" refType="h" refFor="ch" refForName="parTx2"/>
                  <dgm:constr type="l" for="ch" forName="parTx3" refType="w" fact="0.5349"/>
                  <dgm:constr type="t" for="ch" forName="parTx3" refType="h" fact="0.7023"/>
                  <dgm:constr type="w" for="ch" forName="parTx3" refType="w" fact="0.2275"/>
                  <dgm:constr type="h" for="ch" forName="parTx3" refType="h" fact="0.0811"/>
                  <dgm:constr type="ctrX" for="ch" forName="picture3" refType="w" fact="0.5245"/>
                  <dgm:constr type="ctrY" for="ch" forName="picture3" refType="h" fact="0.6912"/>
                  <dgm:constr type="w" for="ch" forName="picture3" refType="w" fact="0.1055"/>
                  <dgm:constr type="h" for="ch" forName="picture3" refType="h" fact="0.1403"/>
                  <dgm:constr type="l" for="ch" forName="desTx3" refType="r" refFor="ch" refForName="parTx3"/>
                  <dgm:constr type="r" for="ch" forName="desTx3" refType="w"/>
                  <dgm:constr type="t" for="ch" forName="desTx3" refType="t" refFor="ch" refForName="parTx3"/>
                  <dgm:constr type="h" for="ch" forName="desTx3" refType="h" refFor="ch" refForName="parTx3"/>
                  <dgm:constr type="l" for="ch" forName="parTx4" refType="w" fact="0.5998"/>
                  <dgm:constr type="t" for="ch" forName="parTx4" refType="h" fact="0.5441"/>
                  <dgm:constr type="w" for="ch" forName="parTx4" refType="w" fact="0.2275"/>
                  <dgm:constr type="h" for="ch" forName="parTx4" refType="h" fact="0.0811"/>
                  <dgm:constr type="ctrX" for="ch" forName="picture4" refType="w" fact="0.5894"/>
                  <dgm:constr type="ctrY" for="ch" forName="picture4" refType="h" fact="0.533"/>
                  <dgm:constr type="w" for="ch" forName="picture4" refType="w" fact="0.1055"/>
                  <dgm:constr type="h" for="ch" forName="picture4" refType="h" fact="0.1403"/>
                  <dgm:constr type="l" for="ch" forName="desTx4" refType="r" refFor="ch" refForName="parTx4"/>
                  <dgm:constr type="r" for="ch" forName="desTx4" refType="w"/>
                  <dgm:constr type="t" for="ch" forName="desTx4" refType="t" refFor="ch" refForName="parTx4"/>
                  <dgm:constr type="h" for="ch" forName="desTx4" refType="h" refFor="ch" refForName="parTx4"/>
                  <dgm:constr type="l" for="ch" forName="parTx5" refType="w" fact="0.6416"/>
                  <dgm:constr type="t" for="ch" forName="parTx5" refType="h" fact="0.3737"/>
                  <dgm:constr type="w" for="ch" forName="parTx5" refType="w" fact="0.2275"/>
                  <dgm:constr type="h" for="ch" forName="parTx5" refType="h" fact="0.0811"/>
                  <dgm:constr type="ctrX" for="ch" forName="picture5" refType="w" fact="0.6313"/>
                  <dgm:constr type="ctrY" for="ch" forName="picture5" refType="h" fact="0.3626"/>
                  <dgm:constr type="w" for="ch" forName="picture5" refType="w" fact="0.1055"/>
                  <dgm:constr type="h" for="ch" forName="picture5" refType="h" fact="0.1403"/>
                  <dgm:constr type="l" for="ch" forName="desTx5" refType="r" refFor="ch" refForName="parTx5"/>
                  <dgm:constr type="r" for="ch" forName="desTx5" refType="w"/>
                  <dgm:constr type="t" for="ch" forName="desTx5" refType="t" refFor="ch" refForName="parTx5"/>
                  <dgm:constr type="h" for="ch" forName="desTx5" refType="h" refFor="ch" refForName="parTx5"/>
                  <dgm:constr type="l" for="ch" forName="parTx6" refType="w" fact="0.6644"/>
                  <dgm:constr type="t" for="ch" forName="parTx6" refType="h" fact="0.2061"/>
                  <dgm:constr type="w" for="ch" forName="parTx6" refType="w" fact="0.2275"/>
                  <dgm:constr type="h" for="ch" forName="parTx6" refType="h" fact="0.0811"/>
                  <dgm:constr type="ctrX" for="ch" forName="picture6" refType="w" fact="0.6541"/>
                  <dgm:constr type="ctrY" for="ch" forName="picture6" refType="h" fact="0.195"/>
                  <dgm:constr type="w" for="ch" forName="picture6" refType="w" fact="0.1055"/>
                  <dgm:constr type="h" for="ch" forName="picture6" refType="h" fact="0.1403"/>
                  <dgm:constr type="l" for="ch" forName="desTx6" refType="r" refFor="ch" refForName="parTx6"/>
                  <dgm:constr type="r" for="ch" forName="desTx6" refType="w"/>
                  <dgm:constr type="t" for="ch" forName="desTx6" refType="t" refFor="ch" refForName="parTx6"/>
                  <dgm:constr type="h" for="ch" forName="desTx6" refType="h" refFor="ch" refForName="parTx6"/>
                </dgm:constrLst>
              </dgm:if>
              <dgm:else name="Name57">
                <dgm:alg type="composite">
                  <dgm:param type="ar" val="1.1223"/>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parTx6" refType="primFontSz" refFor="ch" refForName="parTx1" op="equ"/>
                  <dgm:constr type="userD" refType="w" fact="0.0125"/>
                  <dgm:constr type="ctrX" for="ch" forName="dot1" refType="w" fact="0.4276"/>
                  <dgm:constr type="ctrY" for="ch" forName="dot1" refType="h" fact="0.8839"/>
                  <dgm:constr type="w" for="ch" forName="dot1" refType="userD"/>
                  <dgm:constr type="h" for="ch" forName="dot1" refType="userD"/>
                  <dgm:constr type="ctrX" for="ch" forName="dot2" refType="w" fact="0.401"/>
                  <dgm:constr type="ctrY" for="ch" forName="dot2" refType="h" fact="0.8967"/>
                  <dgm:constr type="w" for="ch" forName="dot2" refType="userD"/>
                  <dgm:constr type="h" for="ch" forName="dot2" refType="userD"/>
                  <dgm:constr type="ctrX" for="ch" forName="dot3" refType="w" fact="0.3739"/>
                  <dgm:constr type="ctrY" for="ch" forName="dot3" refType="h" fact="0.9076"/>
                  <dgm:constr type="w" for="ch" forName="dot3" refType="userD"/>
                  <dgm:constr type="h" for="ch" forName="dot3" refType="userD"/>
                  <dgm:constr type="ctrX" for="ch" forName="dot4" refType="w" fact="0.3464"/>
                  <dgm:constr type="ctrY" for="ch" forName="dot4" refType="h" fact="0.9165"/>
                  <dgm:constr type="w" for="ch" forName="dot4" refType="userD"/>
                  <dgm:constr type="h" for="ch" forName="dot4" refType="userD"/>
                  <dgm:constr type="ctrX" for="ch" forName="dot5" refType="w" fact="0.3186"/>
                  <dgm:constr type="ctrY" for="ch" forName="dot5" refType="h" fact="0.9234"/>
                  <dgm:constr type="w" for="ch" forName="dot5" refType="userD"/>
                  <dgm:constr type="h" for="ch" forName="dot5" refType="userD"/>
                  <dgm:constr type="ctrX" for="ch" forName="dot6" refType="w" fact="0.5786"/>
                  <dgm:constr type="ctrY" for="ch" forName="dot6" refType="h" fact="0.764"/>
                  <dgm:constr type="w" for="ch" forName="dot6" refType="userD"/>
                  <dgm:constr type="h" for="ch" forName="dot6" refType="userD"/>
                  <dgm:constr type="ctrX" for="ch" forName="dot7" refType="w" fact="0.5564"/>
                  <dgm:constr type="ctrY" for="ch" forName="dot7" refType="h" fact="0.7878"/>
                  <dgm:constr type="w" for="ch" forName="dot7" refType="userD"/>
                  <dgm:constr type="h" for="ch" forName="dot7" refType="userD"/>
                  <dgm:constr type="ctrX" for="ch" forName="dot8" refType="w" fact="0.675"/>
                  <dgm:constr type="ctrY" for="ch" forName="dot8" refType="h" fact="0.6227"/>
                  <dgm:constr type="w" for="ch" forName="dot8" refType="userD"/>
                  <dgm:constr type="h" for="ch" forName="dot8" refType="userD"/>
                  <dgm:constr type="ctrX" for="ch" forName="dot9" refType="w" fact="0.7403"/>
                  <dgm:constr type="ctrY" for="ch" forName="dot9" refType="h" fact="0.4556"/>
                  <dgm:constr type="w" for="ch" forName="dot9" refType="userD"/>
                  <dgm:constr type="h" for="ch" forName="dot9" refType="userD"/>
                  <dgm:constr type="ctrX" for="ch" forName="dot10" refType="w" fact="0.7714"/>
                  <dgm:constr type="ctrY" for="ch" forName="dot10" refType="h" fact="0.2816"/>
                  <dgm:constr type="w" for="ch" forName="dot10" refType="userD"/>
                  <dgm:constr type="h" for="ch" forName="dot10" refType="userD"/>
                  <dgm:constr type="ctrX" for="ch" forName="dotArrow1" refType="w" fact="0.7443"/>
                  <dgm:constr type="ctrY" for="ch" forName="dotArrow1" refType="h" fact="0.0748"/>
                  <dgm:constr type="w" for="ch" forName="dotArrow1" refType="userD"/>
                  <dgm:constr type="h" for="ch" forName="dotArrow1" refType="userD"/>
                  <dgm:constr type="ctrX" for="ch" forName="dotArrow2" refType="w" fact="0.7628"/>
                  <dgm:constr type="ctrY" for="ch" forName="dotArrow2" refType="h" fact="0.0581"/>
                  <dgm:constr type="w" for="ch" forName="dotArrow2" refType="userD"/>
                  <dgm:constr type="h" for="ch" forName="dotArrow2" refType="userD"/>
                  <dgm:constr type="ctrX" for="ch" forName="dotArrow3" refType="w" fact="0.7814"/>
                  <dgm:constr type="ctrY" for="ch" forName="dotArrow3" refType="h" fact="0.0414"/>
                  <dgm:constr type="w" for="ch" forName="dotArrow3" refType="userD"/>
                  <dgm:constr type="h" for="ch" forName="dotArrow3" refType="userD"/>
                  <dgm:constr type="ctrX" for="ch" forName="dotArrow4" refType="w" fact="0.7999"/>
                  <dgm:constr type="ctrY" for="ch" forName="dotArrow4" refType="h" fact="0.0581"/>
                  <dgm:constr type="w" for="ch" forName="dotArrow4" refType="userD"/>
                  <dgm:constr type="h" for="ch" forName="dotArrow4" refType="userD"/>
                  <dgm:constr type="ctrX" for="ch" forName="dotArrow5" refType="w" fact="0.8184"/>
                  <dgm:constr type="ctrY" for="ch" forName="dotArrow5" refType="h" fact="0.0748"/>
                  <dgm:constr type="w" for="ch" forName="dotArrow5" refType="userD"/>
                  <dgm:constr type="h" for="ch" forName="dotArrow5" refType="userD"/>
                  <dgm:constr type="ctrX" for="ch" forName="dotArrow6" refType="w" fact="0.7814"/>
                  <dgm:constr type="ctrY" for="ch" forName="dotArrow6" refType="h" fact="0.0766"/>
                  <dgm:constr type="w" for="ch" forName="dotArrow6" refType="userD"/>
                  <dgm:constr type="h" for="ch" forName="dotArrow6" refType="userD"/>
                  <dgm:constr type="ctrX" for="ch" forName="dotArrow7" refType="w" fact="0.7814"/>
                  <dgm:constr type="ctrY" for="ch" forName="dotArrow7" refType="h" fact="0.1118"/>
                  <dgm:constr type="w" for="ch" forName="dotArrow7" refType="userD"/>
                  <dgm:constr type="h" for="ch" forName="dotArrow7" refType="userD"/>
                  <dgm:constr type="l" for="ch" forName="parTx1" refType="w" fact="0.2479"/>
                  <dgm:constr type="t" for="ch" forName="parTx1" refType="h" fact="0.9416"/>
                  <dgm:constr type="w" for="ch" forName="parTx1" refType="w" fact="0.2696"/>
                  <dgm:constr type="h" for="ch" forName="parTx1" refType="h" fact="0.0811"/>
                  <dgm:constr type="ctrX" for="ch" forName="picture1" refType="w" fact="0.2356"/>
                  <dgm:constr type="ctrY" for="ch" forName="picture1" refType="h" fact="0.9322"/>
                  <dgm:constr type="w" for="ch" forName="picture1" refType="w" fact="0.125"/>
                  <dgm:constr type="h" for="ch" forName="picture1" refType="h" fact="0.1403"/>
                  <dgm:constr type="l" for="ch" forName="parTx2" refType="w" fact="0.5064"/>
                  <dgm:constr type="t" for="ch" forName="parTx2" refType="h" fact="0.8451"/>
                  <dgm:constr type="w" for="ch" forName="parTx2" refType="w" fact="0.2696"/>
                  <dgm:constr type="h" for="ch" forName="parTx2" refType="h" fact="0.0811"/>
                  <dgm:constr type="ctrX" for="ch" forName="picture2" refType="w" fact="0.4941"/>
                  <dgm:constr type="ctrY" for="ch" forName="picture2" refType="h" fact="0.8357"/>
                  <dgm:constr type="w" for="ch" forName="picture2" refType="w" fact="0.125"/>
                  <dgm:constr type="h" for="ch" forName="picture2" refType="h" fact="0.1403"/>
                  <dgm:constr type="l" for="ch" forName="parTx3" refType="w" fact="0.6339"/>
                  <dgm:constr type="t" for="ch" forName="parTx3" refType="h" fact="0.7006"/>
                  <dgm:constr type="w" for="ch" forName="parTx3" refType="w" fact="0.2696"/>
                  <dgm:constr type="h" for="ch" forName="parTx3" refType="h" fact="0.0811"/>
                  <dgm:constr type="ctrX" for="ch" forName="picture3" refType="w" fact="0.6216"/>
                  <dgm:constr type="ctrY" for="ch" forName="picture3" refType="h" fact="0.6912"/>
                  <dgm:constr type="w" for="ch" forName="picture3" refType="w" fact="0.125"/>
                  <dgm:constr type="h" for="ch" forName="picture3" refType="h" fact="0.1403"/>
                  <dgm:constr type="l" for="ch" forName="parTx4" refType="w" fact="0.7108"/>
                  <dgm:constr type="t" for="ch" forName="parTx4" refType="h" fact="0.5424"/>
                  <dgm:constr type="w" for="ch" forName="parTx4" refType="w" fact="0.2696"/>
                  <dgm:constr type="h" for="ch" forName="parTx4" refType="h" fact="0.0811"/>
                  <dgm:constr type="ctrX" for="ch" forName="picture4" refType="w" fact="0.6985"/>
                  <dgm:constr type="ctrY" for="ch" forName="picture4" refType="h" fact="0.533"/>
                  <dgm:constr type="w" for="ch" forName="picture4" refType="w" fact="0.125"/>
                  <dgm:constr type="h" for="ch" forName="picture4" refType="h" fact="0.1403"/>
                  <dgm:constr type="l" for="ch" forName="parTx5" refType="w" fact="0.7604"/>
                  <dgm:constr type="t" for="ch" forName="parTx5" refType="h" fact="0.372"/>
                  <dgm:constr type="w" for="ch" forName="parTx5" refType="w" fact="0.2696"/>
                  <dgm:constr type="h" for="ch" forName="parTx5" refType="h" fact="0.0811"/>
                  <dgm:constr type="ctrX" for="ch" forName="picture5" refType="w" fact="0.7481"/>
                  <dgm:constr type="ctrY" for="ch" forName="picture5" refType="h" fact="0.3626"/>
                  <dgm:constr type="w" for="ch" forName="picture5" refType="w" fact="0.125"/>
                  <dgm:constr type="h" for="ch" forName="picture5" refType="h" fact="0.1403"/>
                  <dgm:constr type="l" for="ch" forName="parTx6" refType="w" fact="0.7874"/>
                  <dgm:constr type="t" for="ch" forName="parTx6" refType="h" fact="0.2044"/>
                  <dgm:constr type="w" for="ch" forName="parTx6" refType="w" fact="0.2696"/>
                  <dgm:constr type="h" for="ch" forName="parTx6" refType="h" fact="0.0811"/>
                  <dgm:constr type="ctrX" for="ch" forName="picture6" refType="w" fact="0.7751"/>
                  <dgm:constr type="ctrY" for="ch" forName="picture6" refType="h" fact="0.195"/>
                  <dgm:constr type="w" for="ch" forName="picture6" refType="w" fact="0.125"/>
                  <dgm:constr type="h" for="ch" forName="picture6" refType="h" fact="0.1403"/>
                </dgm:constrLst>
              </dgm:else>
            </dgm:choose>
          </dgm:if>
          <dgm:else name="Name58">
            <dgm:choose name="Name59">
              <dgm:if name="Name60" axis="des" func="maxDepth" op="gt" val="1">
                <dgm:alg type="composite">
                  <dgm:param type="ar" val="1.33"/>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parTx6"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primFontSz" for="ch" forName="desTx4" refType="primFontSz" refFor="ch" refForName="desTx1" op="equ"/>
                  <dgm:constr type="primFontSz" for="ch" forName="desTx5" refType="primFontSz" refFor="ch" refForName="desTx1" op="equ"/>
                  <dgm:constr type="primFontSz" for="ch" forName="desTx6" refType="primFontSz" refFor="ch" refForName="desTx1" op="equ"/>
                  <dgm:constr type="userD" refType="w" fact="0.0105"/>
                  <dgm:constr type="ctrX" for="ch" forName="dot1" refType="w" fact="0.6392"/>
                  <dgm:constr type="ctrY" for="ch" forName="dot1" refType="h" fact="0.8839"/>
                  <dgm:constr type="w" for="ch" forName="dot1" refType="userD"/>
                  <dgm:constr type="h" for="ch" forName="dot1" refType="userD"/>
                  <dgm:constr type="ctrX" for="ch" forName="dot2" refType="w" fact="0.6616"/>
                  <dgm:constr type="ctrY" for="ch" forName="dot2" refType="h" fact="0.8967"/>
                  <dgm:constr type="w" for="ch" forName="dot2" refType="userD"/>
                  <dgm:constr type="h" for="ch" forName="dot2" refType="userD"/>
                  <dgm:constr type="ctrX" for="ch" forName="dot3" refType="w" fact="0.6845"/>
                  <dgm:constr type="ctrY" for="ch" forName="dot3" refType="h" fact="0.9076"/>
                  <dgm:constr type="w" for="ch" forName="dot3" refType="userD"/>
                  <dgm:constr type="h" for="ch" forName="dot3" refType="userD"/>
                  <dgm:constr type="ctrX" for="ch" forName="dot4" refType="w" fact="0.7077"/>
                  <dgm:constr type="ctrY" for="ch" forName="dot4" refType="h" fact="0.9165"/>
                  <dgm:constr type="w" for="ch" forName="dot4" refType="userD"/>
                  <dgm:constr type="h" for="ch" forName="dot4" refType="userD"/>
                  <dgm:constr type="ctrX" for="ch" forName="dot5" refType="w" fact="0.7312"/>
                  <dgm:constr type="ctrY" for="ch" forName="dot5" refType="h" fact="0.9234"/>
                  <dgm:constr type="w" for="ch" forName="dot5" refType="userD"/>
                  <dgm:constr type="h" for="ch" forName="dot5" refType="userD"/>
                  <dgm:constr type="ctrX" for="ch" forName="dot6" refType="w" fact="0.5117"/>
                  <dgm:constr type="ctrY" for="ch" forName="dot6" refType="h" fact="0.764"/>
                  <dgm:constr type="w" for="ch" forName="dot6" refType="userD"/>
                  <dgm:constr type="h" for="ch" forName="dot6" refType="userD"/>
                  <dgm:constr type="ctrX" for="ch" forName="dot7" refType="w" fact="0.5305"/>
                  <dgm:constr type="ctrY" for="ch" forName="dot7" refType="h" fact="0.7878"/>
                  <dgm:constr type="w" for="ch" forName="dot7" refType="userD"/>
                  <dgm:constr type="h" for="ch" forName="dot7" refType="userD"/>
                  <dgm:constr type="ctrX" for="ch" forName="dot8" refType="w" fact="0.4304"/>
                  <dgm:constr type="ctrY" for="ch" forName="dot8" refType="h" fact="0.6227"/>
                  <dgm:constr type="w" for="ch" forName="dot8" refType="userD"/>
                  <dgm:constr type="h" for="ch" forName="dot8" refType="userD"/>
                  <dgm:constr type="ctrX" for="ch" forName="dot9" refType="w" fact="0.3753"/>
                  <dgm:constr type="ctrY" for="ch" forName="dot9" refType="h" fact="0.4556"/>
                  <dgm:constr type="w" for="ch" forName="dot9" refType="userD"/>
                  <dgm:constr type="h" for="ch" forName="dot9" refType="userD"/>
                  <dgm:constr type="ctrX" for="ch" forName="dot10" refType="w" fact="0.3491"/>
                  <dgm:constr type="ctrY" for="ch" forName="dot10" refType="h" fact="0.2816"/>
                  <dgm:constr type="w" for="ch" forName="dot10" refType="userD"/>
                  <dgm:constr type="h" for="ch" forName="dot10" refType="userD"/>
                  <dgm:constr type="ctrX" for="ch" forName="dotArrow1" refType="w" fact="0.3719"/>
                  <dgm:constr type="ctrY" for="ch" forName="dotArrow1" refType="h" fact="0.0748"/>
                  <dgm:constr type="w" for="ch" forName="dotArrow1" refType="userD"/>
                  <dgm:constr type="h" for="ch" forName="dotArrow1" refType="userD"/>
                  <dgm:constr type="ctrX" for="ch" forName="dotArrow2" refType="w" fact="0.3563"/>
                  <dgm:constr type="ctrY" for="ch" forName="dotArrow2" refType="h" fact="0.0581"/>
                  <dgm:constr type="w" for="ch" forName="dotArrow2" refType="userD"/>
                  <dgm:constr type="h" for="ch" forName="dotArrow2" refType="userD"/>
                  <dgm:constr type="ctrX" for="ch" forName="dotArrow3" refType="w" fact="0.3407"/>
                  <dgm:constr type="ctrY" for="ch" forName="dotArrow3" refType="h" fact="0.0414"/>
                  <dgm:constr type="w" for="ch" forName="dotArrow3" refType="userD"/>
                  <dgm:constr type="h" for="ch" forName="dotArrow3" refType="userD"/>
                  <dgm:constr type="ctrX" for="ch" forName="dotArrow4" refType="w" fact="0.325"/>
                  <dgm:constr type="ctrY" for="ch" forName="dotArrow4" refType="h" fact="0.0581"/>
                  <dgm:constr type="w" for="ch" forName="dotArrow4" refType="userD"/>
                  <dgm:constr type="h" for="ch" forName="dotArrow4" refType="userD"/>
                  <dgm:constr type="ctrX" for="ch" forName="dotArrow5" refType="w" fact="0.3094"/>
                  <dgm:constr type="ctrY" for="ch" forName="dotArrow5" refType="h" fact="0.0748"/>
                  <dgm:constr type="w" for="ch" forName="dotArrow5" refType="userD"/>
                  <dgm:constr type="h" for="ch" forName="dotArrow5" refType="userD"/>
                  <dgm:constr type="ctrX" for="ch" forName="dotArrow6" refType="w" fact="0.3407"/>
                  <dgm:constr type="ctrY" for="ch" forName="dotArrow6" refType="h" fact="0.0766"/>
                  <dgm:constr type="w" for="ch" forName="dotArrow6" refType="userD"/>
                  <dgm:constr type="h" for="ch" forName="dotArrow6" refType="userD"/>
                  <dgm:constr type="ctrX" for="ch" forName="dotArrow7" refType="w" fact="0.3407"/>
                  <dgm:constr type="ctrY" for="ch" forName="dotArrow7" refType="h" fact="0.1118"/>
                  <dgm:constr type="w" for="ch" forName="dotArrow7" refType="userD"/>
                  <dgm:constr type="h" for="ch" forName="dotArrow7" refType="userD"/>
                  <dgm:constr type="r" for="ch" forName="parTx1" refType="w" fact="0.7909"/>
                  <dgm:constr type="t" for="ch" forName="parTx1" refType="h" fact="0.9433"/>
                  <dgm:constr type="w" for="ch" forName="parTx1" refType="w" fact="0.2275"/>
                  <dgm:constr type="h" for="ch" forName="parTx1" refType="h" fact="0.0811"/>
                  <dgm:constr type="ctrX" for="ch" forName="picture1" refType="w" fact="0.8012"/>
                  <dgm:constr type="ctrY" for="ch" forName="picture1" refType="h" fact="0.9322"/>
                  <dgm:constr type="w" for="ch" forName="picture1" refType="w" fact="0.1055"/>
                  <dgm:constr type="h" for="ch" forName="picture1" refType="h" fact="0.1403"/>
                  <dgm:constr type="r" for="ch" forName="desTx1" refType="l" refFor="ch" refForName="parTx1"/>
                  <dgm:constr type="l" for="ch" forName="desTx1"/>
                  <dgm:constr type="t" for="ch" forName="desTx1" refType="t" refFor="ch" refForName="parTx1"/>
                  <dgm:constr type="h" for="ch" forName="desTx1" refType="h" refFor="ch" refForName="parTx1"/>
                  <dgm:constr type="r" for="ch" forName="parTx2" refType="w" fact="0.5727"/>
                  <dgm:constr type="t" for="ch" forName="parTx2" refType="h" fact="0.8468"/>
                  <dgm:constr type="w" for="ch" forName="parTx2" refType="w" fact="0.2275"/>
                  <dgm:constr type="h" for="ch" forName="parTx2" refType="h" fact="0.0811"/>
                  <dgm:constr type="ctrX" for="ch" forName="picture2" refType="w" fact="0.5831"/>
                  <dgm:constr type="ctrY" for="ch" forName="picture2" refType="h" fact="0.8357"/>
                  <dgm:constr type="w" for="ch" forName="picture2" refType="w" fact="0.1055"/>
                  <dgm:constr type="h" for="ch" forName="picture2" refType="h" fact="0.1403"/>
                  <dgm:constr type="r" for="ch" forName="desTx2" refType="l" refFor="ch" refForName="parTx2"/>
                  <dgm:constr type="l" for="ch" forName="desTx2"/>
                  <dgm:constr type="t" for="ch" forName="desTx2" refType="t" refFor="ch" refForName="parTx2"/>
                  <dgm:constr type="h" for="ch" forName="desTx2" refType="h" refFor="ch" refForName="parTx2"/>
                  <dgm:constr type="r" for="ch" forName="parTx3" refType="w" fact="0.4651"/>
                  <dgm:constr type="t" for="ch" forName="parTx3" refType="h" fact="0.7023"/>
                  <dgm:constr type="w" for="ch" forName="parTx3" refType="w" fact="0.2275"/>
                  <dgm:constr type="h" for="ch" forName="parTx3" refType="h" fact="0.0811"/>
                  <dgm:constr type="ctrX" for="ch" forName="picture3" refType="w" fact="0.4755"/>
                  <dgm:constr type="ctrY" for="ch" forName="picture3" refType="h" fact="0.6912"/>
                  <dgm:constr type="w" for="ch" forName="picture3" refType="w" fact="0.1055"/>
                  <dgm:constr type="h" for="ch" forName="picture3" refType="h" fact="0.1403"/>
                  <dgm:constr type="r" for="ch" forName="desTx3" refType="l" refFor="ch" refForName="parTx3"/>
                  <dgm:constr type="l" for="ch" forName="desTx3"/>
                  <dgm:constr type="t" for="ch" forName="desTx3" refType="t" refFor="ch" refForName="parTx3"/>
                  <dgm:constr type="h" for="ch" forName="desTx3" refType="h" refFor="ch" refForName="parTx3"/>
                  <dgm:constr type="r" for="ch" forName="parTx4" refType="w" fact="0.4002"/>
                  <dgm:constr type="t" for="ch" forName="parTx4" refType="h" fact="0.5441"/>
                  <dgm:constr type="w" for="ch" forName="parTx4" refType="w" fact="0.2275"/>
                  <dgm:constr type="h" for="ch" forName="parTx4" refType="h" fact="0.0811"/>
                  <dgm:constr type="ctrX" for="ch" forName="picture4" refType="w" fact="0.4106"/>
                  <dgm:constr type="ctrY" for="ch" forName="picture4" refType="h" fact="0.533"/>
                  <dgm:constr type="w" for="ch" forName="picture4" refType="w" fact="0.1055"/>
                  <dgm:constr type="h" for="ch" forName="picture4" refType="h" fact="0.1403"/>
                  <dgm:constr type="r" for="ch" forName="desTx4" refType="l" refFor="ch" refForName="parTx4"/>
                  <dgm:constr type="l" for="ch" forName="desTx4"/>
                  <dgm:constr type="t" for="ch" forName="desTx4" refType="t" refFor="ch" refForName="parTx4"/>
                  <dgm:constr type="h" for="ch" forName="desTx4" refType="h" refFor="ch" refForName="parTx4"/>
                  <dgm:constr type="r" for="ch" forName="parTx5" refType="w" fact="0.3584"/>
                  <dgm:constr type="t" for="ch" forName="parTx5" refType="h" fact="0.3737"/>
                  <dgm:constr type="w" for="ch" forName="parTx5" refType="w" fact="0.2275"/>
                  <dgm:constr type="h" for="ch" forName="parTx5" refType="h" fact="0.0811"/>
                  <dgm:constr type="ctrX" for="ch" forName="picture5" refType="w" fact="0.3687"/>
                  <dgm:constr type="ctrY" for="ch" forName="picture5" refType="h" fact="0.3626"/>
                  <dgm:constr type="w" for="ch" forName="picture5" refType="w" fact="0.1055"/>
                  <dgm:constr type="h" for="ch" forName="picture5" refType="h" fact="0.1403"/>
                  <dgm:constr type="r" for="ch" forName="desTx5" refType="l" refFor="ch" refForName="parTx5"/>
                  <dgm:constr type="l" for="ch" forName="desTx5"/>
                  <dgm:constr type="t" for="ch" forName="desTx5" refType="t" refFor="ch" refForName="parTx5"/>
                  <dgm:constr type="h" for="ch" forName="desTx5" refType="h" refFor="ch" refForName="parTx5"/>
                  <dgm:constr type="r" for="ch" forName="parTx6" refType="w" fact="0.3356"/>
                  <dgm:constr type="t" for="ch" forName="parTx6" refType="h" fact="0.2061"/>
                  <dgm:constr type="w" for="ch" forName="parTx6" refType="w" fact="0.2275"/>
                  <dgm:constr type="h" for="ch" forName="parTx6" refType="h" fact="0.0811"/>
                  <dgm:constr type="ctrX" for="ch" forName="picture6" refType="w" fact="0.3459"/>
                  <dgm:constr type="ctrY" for="ch" forName="picture6" refType="h" fact="0.195"/>
                  <dgm:constr type="w" for="ch" forName="picture6" refType="w" fact="0.1055"/>
                  <dgm:constr type="h" for="ch" forName="picture6" refType="h" fact="0.1403"/>
                  <dgm:constr type="r" for="ch" forName="desTx6" refType="l" refFor="ch" refForName="parTx6"/>
                  <dgm:constr type="l" for="ch" forName="desTx6"/>
                  <dgm:constr type="t" for="ch" forName="desTx6" refType="t" refFor="ch" refForName="parTx6"/>
                  <dgm:constr type="h" for="ch" forName="desTx6" refType="h" refFor="ch" refForName="parTx6"/>
                </dgm:constrLst>
              </dgm:if>
              <dgm:else name="Name61">
                <dgm:alg type="composite">
                  <dgm:param type="ar" val="1.1223"/>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parTx6" refType="primFontSz" refFor="ch" refForName="parTx1" op="equ"/>
                  <dgm:constr type="userD" refType="w" fact="0.0125"/>
                  <dgm:constr type="ctrX" for="ch" forName="dot1" refType="w" fact="0.5724"/>
                  <dgm:constr type="ctrY" for="ch" forName="dot1" refType="h" fact="0.8839"/>
                  <dgm:constr type="w" for="ch" forName="dot1" refType="userD"/>
                  <dgm:constr type="h" for="ch" forName="dot1" refType="userD"/>
                  <dgm:constr type="ctrX" for="ch" forName="dot2" refType="w" fact="0.599"/>
                  <dgm:constr type="ctrY" for="ch" forName="dot2" refType="h" fact="0.8967"/>
                  <dgm:constr type="w" for="ch" forName="dot2" refType="userD"/>
                  <dgm:constr type="h" for="ch" forName="dot2" refType="userD"/>
                  <dgm:constr type="ctrX" for="ch" forName="dot3" refType="w" fact="0.6261"/>
                  <dgm:constr type="ctrY" for="ch" forName="dot3" refType="h" fact="0.9076"/>
                  <dgm:constr type="w" for="ch" forName="dot3" refType="userD"/>
                  <dgm:constr type="h" for="ch" forName="dot3" refType="userD"/>
                  <dgm:constr type="ctrX" for="ch" forName="dot4" refType="w" fact="0.6536"/>
                  <dgm:constr type="ctrY" for="ch" forName="dot4" refType="h" fact="0.9165"/>
                  <dgm:constr type="w" for="ch" forName="dot4" refType="userD"/>
                  <dgm:constr type="h" for="ch" forName="dot4" refType="userD"/>
                  <dgm:constr type="ctrX" for="ch" forName="dot5" refType="w" fact="0.6814"/>
                  <dgm:constr type="ctrY" for="ch" forName="dot5" refType="h" fact="0.9234"/>
                  <dgm:constr type="w" for="ch" forName="dot5" refType="userD"/>
                  <dgm:constr type="h" for="ch" forName="dot5" refType="userD"/>
                  <dgm:constr type="ctrX" for="ch" forName="dot6" refType="w" fact="0.4214"/>
                  <dgm:constr type="ctrY" for="ch" forName="dot6" refType="h" fact="0.764"/>
                  <dgm:constr type="w" for="ch" forName="dot6" refType="userD"/>
                  <dgm:constr type="h" for="ch" forName="dot6" refType="userD"/>
                  <dgm:constr type="ctrX" for="ch" forName="dot7" refType="w" fact="0.4436"/>
                  <dgm:constr type="ctrY" for="ch" forName="dot7" refType="h" fact="0.7878"/>
                  <dgm:constr type="w" for="ch" forName="dot7" refType="userD"/>
                  <dgm:constr type="h" for="ch" forName="dot7" refType="userD"/>
                  <dgm:constr type="ctrX" for="ch" forName="dot8" refType="w" fact="0.325"/>
                  <dgm:constr type="ctrY" for="ch" forName="dot8" refType="h" fact="0.6227"/>
                  <dgm:constr type="w" for="ch" forName="dot8" refType="userD"/>
                  <dgm:constr type="h" for="ch" forName="dot8" refType="userD"/>
                  <dgm:constr type="ctrX" for="ch" forName="dot9" refType="w" fact="0.2597"/>
                  <dgm:constr type="ctrY" for="ch" forName="dot9" refType="h" fact="0.4556"/>
                  <dgm:constr type="w" for="ch" forName="dot9" refType="userD"/>
                  <dgm:constr type="h" for="ch" forName="dot9" refType="userD"/>
                  <dgm:constr type="ctrX" for="ch" forName="dot10" refType="w" fact="0.2286"/>
                  <dgm:constr type="ctrY" for="ch" forName="dot10" refType="h" fact="0.2816"/>
                  <dgm:constr type="w" for="ch" forName="dot10" refType="userD"/>
                  <dgm:constr type="h" for="ch" forName="dot10" refType="userD"/>
                  <dgm:constr type="ctrX" for="ch" forName="dotArrow1" refType="w" fact="0.2557"/>
                  <dgm:constr type="ctrY" for="ch" forName="dotArrow1" refType="h" fact="0.0748"/>
                  <dgm:constr type="w" for="ch" forName="dotArrow1" refType="userD"/>
                  <dgm:constr type="h" for="ch" forName="dotArrow1" refType="userD"/>
                  <dgm:constr type="ctrX" for="ch" forName="dotArrow2" refType="w" fact="0.2372"/>
                  <dgm:constr type="ctrY" for="ch" forName="dotArrow2" refType="h" fact="0.0581"/>
                  <dgm:constr type="w" for="ch" forName="dotArrow2" refType="userD"/>
                  <dgm:constr type="h" for="ch" forName="dotArrow2" refType="userD"/>
                  <dgm:constr type="ctrX" for="ch" forName="dotArrow3" refType="w" fact="0.2187"/>
                  <dgm:constr type="ctrY" for="ch" forName="dotArrow3" refType="h" fact="0.0414"/>
                  <dgm:constr type="w" for="ch" forName="dotArrow3" refType="userD"/>
                  <dgm:constr type="h" for="ch" forName="dotArrow3" refType="userD"/>
                  <dgm:constr type="ctrX" for="ch" forName="dotArrow4" refType="w" fact="0.2001"/>
                  <dgm:constr type="ctrY" for="ch" forName="dotArrow4" refType="h" fact="0.0581"/>
                  <dgm:constr type="w" for="ch" forName="dotArrow4" refType="userD"/>
                  <dgm:constr type="h" for="ch" forName="dotArrow4" refType="userD"/>
                  <dgm:constr type="ctrX" for="ch" forName="dotArrow5" refType="w" fact="0.1816"/>
                  <dgm:constr type="ctrY" for="ch" forName="dotArrow5" refType="h" fact="0.0748"/>
                  <dgm:constr type="w" for="ch" forName="dotArrow5" refType="userD"/>
                  <dgm:constr type="h" for="ch" forName="dotArrow5" refType="userD"/>
                  <dgm:constr type="ctrX" for="ch" forName="dotArrow6" refType="w" fact="0.2187"/>
                  <dgm:constr type="ctrY" for="ch" forName="dotArrow6" refType="h" fact="0.0766"/>
                  <dgm:constr type="w" for="ch" forName="dotArrow6" refType="userD"/>
                  <dgm:constr type="h" for="ch" forName="dotArrow6" refType="userD"/>
                  <dgm:constr type="ctrX" for="ch" forName="dotArrow7" refType="w" fact="0.2187"/>
                  <dgm:constr type="ctrY" for="ch" forName="dotArrow7" refType="h" fact="0.1118"/>
                  <dgm:constr type="w" for="ch" forName="dotArrow7" refType="userD"/>
                  <dgm:constr type="h" for="ch" forName="dotArrow7" refType="userD"/>
                  <dgm:constr type="r" for="ch" forName="parTx1" refType="w" fact="0.7522"/>
                  <dgm:constr type="t" for="ch" forName="parTx1" refType="h" fact="0.9416"/>
                  <dgm:constr type="w" for="ch" forName="parTx1" refType="w" fact="0.2696"/>
                  <dgm:constr type="h" for="ch" forName="parTx1" refType="h" fact="0.0811"/>
                  <dgm:constr type="ctrX" for="ch" forName="picture1" refType="w" fact="0.7644"/>
                  <dgm:constr type="ctrY" for="ch" forName="picture1" refType="h" fact="0.9322"/>
                  <dgm:constr type="w" for="ch" forName="picture1" refType="w" fact="0.125"/>
                  <dgm:constr type="h" for="ch" forName="picture1" refType="h" fact="0.1403"/>
                  <dgm:constr type="r" for="ch" forName="parTx2" refType="w" fact="0.4937"/>
                  <dgm:constr type="t" for="ch" forName="parTx2" refType="h" fact="0.8451"/>
                  <dgm:constr type="w" for="ch" forName="parTx2" refType="w" fact="0.2696"/>
                  <dgm:constr type="h" for="ch" forName="parTx2" refType="h" fact="0.0811"/>
                  <dgm:constr type="ctrX" for="ch" forName="picture2" refType="w" fact="0.5059"/>
                  <dgm:constr type="ctrY" for="ch" forName="picture2" refType="h" fact="0.8357"/>
                  <dgm:constr type="w" for="ch" forName="picture2" refType="w" fact="0.125"/>
                  <dgm:constr type="h" for="ch" forName="picture2" refType="h" fact="0.1403"/>
                  <dgm:constr type="r" for="ch" forName="parTx3" refType="w" fact="0.3662"/>
                  <dgm:constr type="t" for="ch" forName="parTx3" refType="h" fact="0.7006"/>
                  <dgm:constr type="w" for="ch" forName="parTx3" refType="w" fact="0.2696"/>
                  <dgm:constr type="h" for="ch" forName="parTx3" refType="h" fact="0.0811"/>
                  <dgm:constr type="ctrX" for="ch" forName="picture3" refType="w" fact="0.3784"/>
                  <dgm:constr type="ctrY" for="ch" forName="picture3" refType="h" fact="0.6912"/>
                  <dgm:constr type="w" for="ch" forName="picture3" refType="w" fact="0.125"/>
                  <dgm:constr type="h" for="ch" forName="picture3" refType="h" fact="0.1403"/>
                  <dgm:constr type="r" for="ch" forName="parTx4" refType="w" fact="0.2893"/>
                  <dgm:constr type="t" for="ch" forName="parTx4" refType="h" fact="0.5424"/>
                  <dgm:constr type="w" for="ch" forName="parTx4" refType="w" fact="0.2696"/>
                  <dgm:constr type="h" for="ch" forName="parTx4" refType="h" fact="0.0811"/>
                  <dgm:constr type="ctrX" for="ch" forName="picture4" refType="w" fact="0.3015"/>
                  <dgm:constr type="ctrY" for="ch" forName="picture4" refType="h" fact="0.533"/>
                  <dgm:constr type="w" for="ch" forName="picture4" refType="w" fact="0.125"/>
                  <dgm:constr type="h" for="ch" forName="picture4" refType="h" fact="0.1403"/>
                  <dgm:constr type="r" for="ch" forName="parTx5" refType="w" fact="0.2397"/>
                  <dgm:constr type="t" for="ch" forName="parTx5" refType="h" fact="0.372"/>
                  <dgm:constr type="w" for="ch" forName="parTx5" refType="w" fact="0.2696"/>
                  <dgm:constr type="h" for="ch" forName="parTx5" refType="h" fact="0.0811"/>
                  <dgm:constr type="ctrX" for="ch" forName="picture5" refType="w" fact="0.2519"/>
                  <dgm:constr type="ctrY" for="ch" forName="picture5" refType="h" fact="0.3626"/>
                  <dgm:constr type="w" for="ch" forName="picture5" refType="w" fact="0.125"/>
                  <dgm:constr type="h" for="ch" forName="picture5" refType="h" fact="0.1403"/>
                  <dgm:constr type="r" for="ch" forName="parTx6" refType="w" fact="0.2127"/>
                  <dgm:constr type="t" for="ch" forName="parTx6" refType="h" fact="0.2044"/>
                  <dgm:constr type="w" for="ch" forName="parTx6" refType="w" fact="0.2696"/>
                  <dgm:constr type="h" for="ch" forName="parTx6" refType="h" fact="0.0811"/>
                  <dgm:constr type="ctrX" for="ch" forName="picture6" refType="w" fact="0.2249"/>
                  <dgm:constr type="ctrY" for="ch" forName="picture6" refType="h" fact="0.195"/>
                  <dgm:constr type="w" for="ch" forName="picture6" refType="w" fact="0.125"/>
                  <dgm:constr type="h" for="ch" forName="picture6" refType="h" fact="0.1403"/>
                </dgm:constrLst>
              </dgm:else>
            </dgm:choose>
          </dgm:else>
        </dgm:choose>
      </dgm:if>
      <dgm:else name="Name62">
        <dgm:choose name="Name63">
          <dgm:if name="Name64" func="var" arg="dir" op="equ" val="norm">
            <dgm:choose name="Name65">
              <dgm:if name="Name66" axis="des" func="maxDepth" op="gt" val="1">
                <dgm:alg type="composite">
                  <dgm:param type="ar" val="1.25"/>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parTx6" refType="primFontSz" refFor="ch" refForName="parTx1" op="equ"/>
                  <dgm:constr type="primFontSz" for="ch" forName="parTx7"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primFontSz" for="ch" forName="desTx4" refType="primFontSz" refFor="ch" refForName="desTx1" op="equ"/>
                  <dgm:constr type="primFontSz" for="ch" forName="desTx5" refType="primFontSz" refFor="ch" refForName="desTx1" op="equ"/>
                  <dgm:constr type="primFontSz" for="ch" forName="desTx6" refType="primFontSz" refFor="ch" refForName="desTx1" op="equ"/>
                  <dgm:constr type="primFontSz" for="ch" forName="desTx7" refType="primFontSz" refFor="ch" refForName="desTx1" op="equ"/>
                  <dgm:constr type="userD" refType="w" fact="0.0097"/>
                  <dgm:constr type="ctrX" for="ch" forName="dot1" refType="w" fact="0.3909"/>
                  <dgm:constr type="ctrY" for="ch" forName="dot1" refType="h" fact="0.8342"/>
                  <dgm:constr type="w" for="ch" forName="dot1" refType="userD"/>
                  <dgm:constr type="h" for="ch" forName="dot1" refType="userD"/>
                  <dgm:constr type="ctrX" for="ch" forName="dot2" refType="w" fact="0.3721"/>
                  <dgm:constr type="ctrY" for="ch" forName="dot2" refType="h" fact="0.8448"/>
                  <dgm:constr type="w" for="ch" forName="dot2" refType="userD"/>
                  <dgm:constr type="h" for="ch" forName="dot2" refType="userD"/>
                  <dgm:constr type="ctrX" for="ch" forName="dot3" refType="w" fact="0.353"/>
                  <dgm:constr type="ctrY" for="ch" forName="dot3" refType="h" fact="0.8539"/>
                  <dgm:constr type="w" for="ch" forName="dot3" refType="userD"/>
                  <dgm:constr type="h" for="ch" forName="dot3" refType="userD"/>
                  <dgm:constr type="ctrX" for="ch" forName="dot4" refType="w" fact="0.3337"/>
                  <dgm:constr type="ctrY" for="ch" forName="dot4" refType="h" fact="0.8615"/>
                  <dgm:constr type="w" for="ch" forName="dot4" refType="userD"/>
                  <dgm:constr type="h" for="ch" forName="dot4" refType="userD"/>
                  <dgm:constr type="ctrX" for="ch" forName="dot5" refType="w" fact="0.3142"/>
                  <dgm:constr type="ctrY" for="ch" forName="dot5" refType="h" fact="0.8676"/>
                  <dgm:constr type="w" for="ch" forName="dot5" refType="userD"/>
                  <dgm:constr type="h" for="ch" forName="dot5" refType="userD"/>
                  <dgm:constr type="ctrX" for="ch" forName="dot6" refType="w" fact="0.5088"/>
                  <dgm:constr type="ctrY" for="ch" forName="dot6" refType="h" fact="0.7255"/>
                  <dgm:constr type="w" for="ch" forName="dot6" refType="userD"/>
                  <dgm:constr type="h" for="ch" forName="dot6" refType="userD"/>
                  <dgm:constr type="ctrX" for="ch" forName="dot7" refType="w" fact="0.4926"/>
                  <dgm:constr type="ctrY" for="ch" forName="dot7" refType="h" fact="0.7454"/>
                  <dgm:constr type="w" for="ch" forName="dot7" refType="userD"/>
                  <dgm:constr type="h" for="ch" forName="dot7" refType="userD"/>
                  <dgm:constr type="ctrX" for="ch" forName="dot8" refType="w" fact="0.5836"/>
                  <dgm:constr type="ctrY" for="ch" forName="dot8" refType="h" fact="0.6026"/>
                  <dgm:constr type="w" for="ch" forName="dot8" refType="userD"/>
                  <dgm:constr type="h" for="ch" forName="dot8" refType="userD"/>
                  <dgm:constr type="ctrX" for="ch" forName="dot9" refType="w" fact="0.6371"/>
                  <dgm:constr type="ctrY" for="ch" forName="dot9" refType="h" fact="0.4632"/>
                  <dgm:constr type="w" for="ch" forName="dot9" refType="userD"/>
                  <dgm:constr type="h" for="ch" forName="dot9" refType="userD"/>
                  <dgm:constr type="ctrX" for="ch" forName="dot10" refType="w" fact="0.6701"/>
                  <dgm:constr type="ctrY" for="ch" forName="dot10" refType="h" fact="0.3187"/>
                  <dgm:constr type="w" for="ch" forName="dot10" refType="userD"/>
                  <dgm:constr type="h" for="ch" forName="dot10" refType="userD"/>
                  <dgm:constr type="ctrX" for="ch" forName="dot11" refType="w" fact="0.6853"/>
                  <dgm:constr type="ctrY" for="ch" forName="dot11" refType="h" fact="0.1763"/>
                  <dgm:constr type="w" for="ch" forName="dot11" refType="userD"/>
                  <dgm:constr type="h" for="ch" forName="dot11" refType="userD"/>
                  <dgm:constr type="ctrX" for="ch" forName="dotArrow1" refType="w" fact="0.6627"/>
                  <dgm:constr type="ctrY" for="ch" forName="dotArrow1" refType="h" fact="-0.0099"/>
                  <dgm:constr type="w" for="ch" forName="dotArrow1" refType="userD"/>
                  <dgm:constr type="h" for="ch" forName="dotArrow1" refType="userD"/>
                  <dgm:constr type="ctrX" for="ch" forName="dotArrow2" refType="w" fact="0.6773"/>
                  <dgm:constr type="ctrY" for="ch" forName="dotArrow2" refType="h" fact="-0.0239"/>
                  <dgm:constr type="w" for="ch" forName="dotArrow2" refType="userD"/>
                  <dgm:constr type="h" for="ch" forName="dotArrow2" refType="userD"/>
                  <dgm:constr type="ctrX" for="ch" forName="dotArrow3" refType="w" fact="0.6919"/>
                  <dgm:constr type="ctrY" for="ch" forName="dotArrow3" refType="h" fact="-0.0378"/>
                  <dgm:constr type="w" for="ch" forName="dotArrow3" refType="userD"/>
                  <dgm:constr type="h" for="ch" forName="dotArrow3" refType="userD"/>
                  <dgm:constr type="ctrX" for="ch" forName="dotArrow4" refType="w" fact="0.7065"/>
                  <dgm:constr type="ctrY" for="ch" forName="dotArrow4" refType="h" fact="-0.0239"/>
                  <dgm:constr type="w" for="ch" forName="dotArrow4" refType="userD"/>
                  <dgm:constr type="h" for="ch" forName="dotArrow4" refType="userD"/>
                  <dgm:constr type="ctrX" for="ch" forName="dotArrow5" refType="w" fact="0.7212"/>
                  <dgm:constr type="ctrY" for="ch" forName="dotArrow5" refType="h" fact="-0.0099"/>
                  <dgm:constr type="w" for="ch" forName="dotArrow5" refType="userD"/>
                  <dgm:constr type="h" for="ch" forName="dotArrow5" refType="userD"/>
                  <dgm:constr type="ctrX" for="ch" forName="dotArrow6" refType="w" fact="0.6919"/>
                  <dgm:constr type="ctrY" for="ch" forName="dotArrow6" refType="h" fact="-0.0084"/>
                  <dgm:constr type="w" for="ch" forName="dotArrow6" refType="userD"/>
                  <dgm:constr type="h" for="ch" forName="dotArrow6" refType="userD"/>
                  <dgm:constr type="ctrX" for="ch" forName="dotArrow7" refType="w" fact="0.6919"/>
                  <dgm:constr type="ctrY" for="ch" forName="dotArrow7" refType="h" fact="0.0211"/>
                  <dgm:constr type="w" for="ch" forName="dotArrow7" refType="userD"/>
                  <dgm:constr type="h" for="ch" forName="dotArrow7" refType="userD"/>
                  <dgm:constr type="l" for="ch" forName="parTx1" refType="w" fact="0.2556"/>
                  <dgm:constr type="t" for="ch" forName="parTx1" refType="h" fact="0.8856"/>
                  <dgm:constr type="w" for="ch" forName="parTx1" refType="w" fact="0.2101"/>
                  <dgm:constr type="h" for="ch" forName="parTx1" refType="h" fact="0.0704"/>
                  <dgm:constr type="ctrX" for="ch" forName="picture1" refType="w" fact="0.246"/>
                  <dgm:constr type="ctrY" for="ch" forName="picture1" refType="h" fact="0.8769"/>
                  <dgm:constr type="w" for="ch" forName="picture1" refType="w" fact="0.0974"/>
                  <dgm:constr type="h" for="ch" forName="picture1" refType="h" fact="0.1218"/>
                  <dgm:constr type="l" for="ch" forName="desTx1" refType="r" refFor="ch" refForName="parTx1"/>
                  <dgm:constr type="r" for="ch" forName="desTx1" refType="w"/>
                  <dgm:constr type="t" for="ch" forName="desTx1" refType="t" refFor="ch" refForName="parTx1"/>
                  <dgm:constr type="h" for="ch" forName="desTx1" refType="h" refFor="ch" refForName="parTx1"/>
                  <dgm:constr type="l" for="ch" forName="parTx2" refType="w" fact="0.4535"/>
                  <dgm:constr type="t" for="ch" forName="parTx2" refType="h" fact="0.7956"/>
                  <dgm:constr type="w" for="ch" forName="parTx2" refType="w" fact="0.2101"/>
                  <dgm:constr type="h" for="ch" forName="parTx2" refType="h" fact="0.0704"/>
                  <dgm:constr type="ctrX" for="ch" forName="picture2" refType="w" fact="0.4439"/>
                  <dgm:constr type="ctrY" for="ch" forName="picture2" refType="h" fact="0.787"/>
                  <dgm:constr type="w" for="ch" forName="picture2" refType="w" fact="0.0974"/>
                  <dgm:constr type="h" for="ch" forName="picture2" refType="h" fact="0.1218"/>
                  <dgm:constr type="l" for="ch" forName="desTx2" refType="r" refFor="ch" refForName="parTx2"/>
                  <dgm:constr type="r" for="ch" forName="desTx2" refType="w"/>
                  <dgm:constr type="t" for="ch" forName="desTx2" refType="t" refFor="ch" refForName="parTx2"/>
                  <dgm:constr type="h" for="ch" forName="desTx2" refType="h" refFor="ch" refForName="parTx2"/>
                  <dgm:constr type="l" for="ch" forName="parTx3" refType="w" fact="0.5511"/>
                  <dgm:constr type="t" for="ch" forName="parTx3" refType="h" fact="0.673"/>
                  <dgm:constr type="w" for="ch" forName="parTx3" refType="w" fact="0.2101"/>
                  <dgm:constr type="h" for="ch" forName="parTx3" refType="h" fact="0.0704"/>
                  <dgm:constr type="ctrX" for="ch" forName="picture3" refType="w" fact="0.5415"/>
                  <dgm:constr type="ctrY" for="ch" forName="picture3" refType="h" fact="0.6644"/>
                  <dgm:constr type="w" for="ch" forName="picture3" refType="w" fact="0.0974"/>
                  <dgm:constr type="h" for="ch" forName="picture3" refType="h" fact="0.1218"/>
                  <dgm:constr type="l" for="ch" forName="desTx3" refType="r" refFor="ch" refForName="parTx3"/>
                  <dgm:constr type="r" for="ch" forName="desTx3" refType="w"/>
                  <dgm:constr type="t" for="ch" forName="desTx3" refType="t" refFor="ch" refForName="parTx3"/>
                  <dgm:constr type="h" for="ch" forName="desTx3" refType="h" refFor="ch" refForName="parTx3"/>
                  <dgm:constr type="l" for="ch" forName="parTx4" refType="w" fact="0.6132"/>
                  <dgm:constr type="t" for="ch" forName="parTx4" refType="h" fact="0.538"/>
                  <dgm:constr type="w" for="ch" forName="parTx4" refType="w" fact="0.2101"/>
                  <dgm:constr type="h" for="ch" forName="parTx4" refType="h" fact="0.0704"/>
                  <dgm:constr type="ctrX" for="ch" forName="picture4" refType="w" fact="0.6037"/>
                  <dgm:constr type="ctrY" for="ch" forName="picture4" refType="h" fact="0.5294"/>
                  <dgm:constr type="w" for="ch" forName="picture4" refType="w" fact="0.0974"/>
                  <dgm:constr type="h" for="ch" forName="picture4" refType="h" fact="0.1218"/>
                  <dgm:constr type="l" for="ch" forName="desTx4" refType="r" refFor="ch" refForName="parTx4"/>
                  <dgm:constr type="r" for="ch" forName="desTx4" refType="w"/>
                  <dgm:constr type="t" for="ch" forName="desTx4" refType="t" refFor="ch" refForName="parTx4"/>
                  <dgm:constr type="h" for="ch" forName="desTx4" refType="h" refFor="ch" refForName="parTx4"/>
                  <dgm:constr type="l" for="ch" forName="parTx5" refType="w" fact="0.6576"/>
                  <dgm:constr type="t" for="ch" forName="parTx5" refType="h" fact="0.3951"/>
                  <dgm:constr type="w" for="ch" forName="parTx5" refType="w" fact="0.2101"/>
                  <dgm:constr type="h" for="ch" forName="parTx5" refType="h" fact="0.0704"/>
                  <dgm:constr type="ctrX" for="ch" forName="picture5" refType="w" fact="0.648"/>
                  <dgm:constr type="ctrY" for="ch" forName="picture5" refType="h" fact="0.3864"/>
                  <dgm:constr type="w" for="ch" forName="picture5" refType="w" fact="0.0974"/>
                  <dgm:constr type="h" for="ch" forName="picture5" refType="h" fact="0.1218"/>
                  <dgm:constr type="l" for="ch" forName="desTx5" refType="r" refFor="ch" refForName="parTx5"/>
                  <dgm:constr type="r" for="ch" forName="desTx5" refType="w"/>
                  <dgm:constr type="t" for="ch" forName="desTx5" refType="t" refFor="ch" refForName="parTx5"/>
                  <dgm:constr type="h" for="ch" forName="desTx5" refType="h" refFor="ch" refForName="parTx5"/>
                  <dgm:constr type="l" for="ch" forName="parTx6" refType="w" fact="0.6828"/>
                  <dgm:constr type="t" for="ch" forName="parTx6" refType="h" fact="0.2531"/>
                  <dgm:constr type="w" for="ch" forName="parTx6" refType="w" fact="0.2101"/>
                  <dgm:constr type="h" for="ch" forName="parTx6" refType="h" fact="0.0704"/>
                  <dgm:constr type="ctrX" for="ch" forName="picture6" refType="w" fact="0.6733"/>
                  <dgm:constr type="ctrY" for="ch" forName="picture6" refType="h" fact="0.2444"/>
                  <dgm:constr type="w" for="ch" forName="picture6" refType="w" fact="0.0974"/>
                  <dgm:constr type="h" for="ch" forName="picture6" refType="h" fact="0.1218"/>
                  <dgm:constr type="l" for="ch" forName="desTx6" refType="r" refFor="ch" refForName="parTx6"/>
                  <dgm:constr type="r" for="ch" forName="desTx6" refType="w"/>
                  <dgm:constr type="t" for="ch" forName="desTx6" refType="t" refFor="ch" refForName="parTx6"/>
                  <dgm:constr type="h" for="ch" forName="desTx6" refType="h" refFor="ch" refForName="parTx6"/>
                  <dgm:constr type="l" for="ch" forName="parTx7" refType="w" fact="0.6966"/>
                  <dgm:constr type="t" for="ch" forName="parTx7" refType="h" fact="0.1162"/>
                  <dgm:constr type="w" for="ch" forName="parTx7" refType="w" fact="0.2101"/>
                  <dgm:constr type="h" for="ch" forName="parTx7" refType="h" fact="0.0704"/>
                  <dgm:constr type="ctrX" for="ch" forName="picture7" refType="w" fact="0.6871"/>
                  <dgm:constr type="ctrY" for="ch" forName="picture7" refType="h" fact="0.1075"/>
                  <dgm:constr type="w" for="ch" forName="picture7" refType="w" fact="0.0974"/>
                  <dgm:constr type="h" for="ch" forName="picture7" refType="h" fact="0.1218"/>
                  <dgm:constr type="l" for="ch" forName="desTx7" refType="r" refFor="ch" refForName="parTx7"/>
                  <dgm:constr type="r" for="ch" forName="desTx7" refType="w"/>
                  <dgm:constr type="t" for="ch" forName="desTx7" refType="t" refFor="ch" refForName="parTx7"/>
                  <dgm:constr type="h" for="ch" forName="desTx7" refType="h" refFor="ch" refForName="parTx7"/>
                </dgm:constrLst>
              </dgm:if>
              <dgm:else name="Name67">
                <dgm:alg type="composite">
                  <dgm:param type="ar" val="1.096"/>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parTx6" refType="primFontSz" refFor="ch" refForName="parTx1" op="equ"/>
                  <dgm:constr type="primFontSz" for="ch" forName="parTx7" refType="primFontSz" refFor="ch" refForName="parTx1" op="equ"/>
                  <dgm:constr type="userD" refType="w" fact="0.0111"/>
                  <dgm:constr type="ctrX" for="ch" forName="dot1" refType="w" fact="0.4459"/>
                  <dgm:constr type="ctrY" for="ch" forName="dot1" refType="h" fact="0.8342"/>
                  <dgm:constr type="w" for="ch" forName="dot1" refType="userD"/>
                  <dgm:constr type="h" for="ch" forName="dot1" refType="userD"/>
                  <dgm:constr type="ctrX" for="ch" forName="dot2" refType="w" fact="0.4244"/>
                  <dgm:constr type="ctrY" for="ch" forName="dot2" refType="h" fact="0.8448"/>
                  <dgm:constr type="w" for="ch" forName="dot2" refType="userD"/>
                  <dgm:constr type="h" for="ch" forName="dot2" refType="userD"/>
                  <dgm:constr type="ctrX" for="ch" forName="dot3" refType="w" fact="0.4026"/>
                  <dgm:constr type="ctrY" for="ch" forName="dot3" refType="h" fact="0.8539"/>
                  <dgm:constr type="w" for="ch" forName="dot3" refType="userD"/>
                  <dgm:constr type="h" for="ch" forName="dot3" refType="userD"/>
                  <dgm:constr type="ctrX" for="ch" forName="dot4" refType="w" fact="0.3806"/>
                  <dgm:constr type="ctrY" for="ch" forName="dot4" refType="h" fact="0.8615"/>
                  <dgm:constr type="w" for="ch" forName="dot4" refType="userD"/>
                  <dgm:constr type="h" for="ch" forName="dot4" refType="userD"/>
                  <dgm:constr type="ctrX" for="ch" forName="dot5" refType="w" fact="0.3584"/>
                  <dgm:constr type="ctrY" for="ch" forName="dot5" refType="h" fact="0.8676"/>
                  <dgm:constr type="w" for="ch" forName="dot5" refType="userD"/>
                  <dgm:constr type="h" for="ch" forName="dot5" refType="userD"/>
                  <dgm:constr type="ctrX" for="ch" forName="dot6" refType="w" fact="0.5803"/>
                  <dgm:constr type="ctrY" for="ch" forName="dot6" refType="h" fact="0.7255"/>
                  <dgm:constr type="w" for="ch" forName="dot6" refType="userD"/>
                  <dgm:constr type="h" for="ch" forName="dot6" refType="userD"/>
                  <dgm:constr type="ctrX" for="ch" forName="dot7" refType="w" fact="0.5618"/>
                  <dgm:constr type="ctrY" for="ch" forName="dot7" refType="h" fact="0.7454"/>
                  <dgm:constr type="w" for="ch" forName="dot7" refType="userD"/>
                  <dgm:constr type="h" for="ch" forName="dot7" refType="userD"/>
                  <dgm:constr type="ctrX" for="ch" forName="dot8" refType="w" fact="0.6656"/>
                  <dgm:constr type="ctrY" for="ch" forName="dot8" refType="h" fact="0.6026"/>
                  <dgm:constr type="w" for="ch" forName="dot8" refType="userD"/>
                  <dgm:constr type="h" for="ch" forName="dot8" refType="userD"/>
                  <dgm:constr type="ctrX" for="ch" forName="dot9" refType="w" fact="0.7266"/>
                  <dgm:constr type="ctrY" for="ch" forName="dot9" refType="h" fact="0.4632"/>
                  <dgm:constr type="w" for="ch" forName="dot9" refType="userD"/>
                  <dgm:constr type="h" for="ch" forName="dot9" refType="userD"/>
                  <dgm:constr type="ctrX" for="ch" forName="dot10" refType="w" fact="0.7643"/>
                  <dgm:constr type="ctrY" for="ch" forName="dot10" refType="h" fact="0.3187"/>
                  <dgm:constr type="w" for="ch" forName="dot10" refType="userD"/>
                  <dgm:constr type="h" for="ch" forName="dot10" refType="userD"/>
                  <dgm:constr type="ctrX" for="ch" forName="dot11" refType="w" fact="0.7816"/>
                  <dgm:constr type="ctrY" for="ch" forName="dot11" refType="h" fact="0.1763"/>
                  <dgm:constr type="w" for="ch" forName="dot11" refType="userD"/>
                  <dgm:constr type="h" for="ch" forName="dot11" refType="userD"/>
                  <dgm:constr type="ctrX" for="ch" forName="dotArrow1" refType="w" fact="0.7558"/>
                  <dgm:constr type="ctrY" for="ch" forName="dotArrow1" refType="h" fact="-0.0099"/>
                  <dgm:constr type="w" for="ch" forName="dotArrow1" refType="userD"/>
                  <dgm:constr type="h" for="ch" forName="dotArrow1" refType="userD"/>
                  <dgm:constr type="ctrX" for="ch" forName="dotArrow2" refType="w" fact="0.7725"/>
                  <dgm:constr type="ctrY" for="ch" forName="dotArrow2" refType="h" fact="-0.0239"/>
                  <dgm:constr type="w" for="ch" forName="dotArrow2" refType="userD"/>
                  <dgm:constr type="h" for="ch" forName="dotArrow2" refType="userD"/>
                  <dgm:constr type="ctrX" for="ch" forName="dotArrow3" refType="w" fact="0.7892"/>
                  <dgm:constr type="ctrY" for="ch" forName="dotArrow3" refType="h" fact="-0.0378"/>
                  <dgm:constr type="w" for="ch" forName="dotArrow3" refType="userD"/>
                  <dgm:constr type="h" for="ch" forName="dotArrow3" refType="userD"/>
                  <dgm:constr type="ctrX" for="ch" forName="dotArrow4" refType="w" fact="0.8058"/>
                  <dgm:constr type="ctrY" for="ch" forName="dotArrow4" refType="h" fact="-0.0239"/>
                  <dgm:constr type="w" for="ch" forName="dotArrow4" refType="userD"/>
                  <dgm:constr type="h" for="ch" forName="dotArrow4" refType="userD"/>
                  <dgm:constr type="ctrX" for="ch" forName="dotArrow5" refType="w" fact="0.8225"/>
                  <dgm:constr type="ctrY" for="ch" forName="dotArrow5" refType="h" fact="-0.0099"/>
                  <dgm:constr type="w" for="ch" forName="dotArrow5" refType="userD"/>
                  <dgm:constr type="h" for="ch" forName="dotArrow5" refType="userD"/>
                  <dgm:constr type="ctrX" for="ch" forName="dotArrow6" refType="w" fact="0.7892"/>
                  <dgm:constr type="ctrY" for="ch" forName="dotArrow6" refType="h" fact="-0.0084"/>
                  <dgm:constr type="w" for="ch" forName="dotArrow6" refType="userD"/>
                  <dgm:constr type="h" for="ch" forName="dotArrow6" refType="userD"/>
                  <dgm:constr type="ctrX" for="ch" forName="dotArrow7" refType="w" fact="0.7892"/>
                  <dgm:constr type="ctrY" for="ch" forName="dotArrow7" refType="h" fact="0.0211"/>
                  <dgm:constr type="w" for="ch" forName="dotArrow7" refType="userD"/>
                  <dgm:constr type="h" for="ch" forName="dotArrow7" refType="userD"/>
                  <dgm:constr type="l" for="ch" forName="parTx1" refType="w" fact="0.2915"/>
                  <dgm:constr type="t" for="ch" forName="parTx1" refType="h" fact="0.8845"/>
                  <dgm:constr type="w" for="ch" forName="parTx1" refType="w" fact="0.2396"/>
                  <dgm:constr type="h" for="ch" forName="parTx1" refType="h" fact="0.0704"/>
                  <dgm:constr type="ctrX" for="ch" forName="picture1" refType="w" fact="0.2806"/>
                  <dgm:constr type="ctrY" for="ch" forName="picture1" refType="h" fact="0.8769"/>
                  <dgm:constr type="w" for="ch" forName="picture1" refType="w" fact="0.1111"/>
                  <dgm:constr type="h" for="ch" forName="picture1" refType="h" fact="0.1218"/>
                  <dgm:constr type="l" for="ch" forName="parTx2" refType="w" fact="0.5172"/>
                  <dgm:constr type="t" for="ch" forName="parTx2" refType="h" fact="0.7946"/>
                  <dgm:constr type="w" for="ch" forName="parTx2" refType="w" fact="0.2396"/>
                  <dgm:constr type="h" for="ch" forName="parTx2" refType="h" fact="0.0704"/>
                  <dgm:constr type="ctrX" for="ch" forName="picture2" refType="w" fact="0.5063"/>
                  <dgm:constr type="ctrY" for="ch" forName="picture2" refType="h" fact="0.787"/>
                  <dgm:constr type="w" for="ch" forName="picture2" refType="w" fact="0.1111"/>
                  <dgm:constr type="h" for="ch" forName="picture2" refType="h" fact="0.1218"/>
                  <dgm:constr type="l" for="ch" forName="parTx3" refType="w" fact="0.6285"/>
                  <dgm:constr type="t" for="ch" forName="parTx3" refType="h" fact="0.672"/>
                  <dgm:constr type="w" for="ch" forName="parTx3" refType="w" fact="0.2396"/>
                  <dgm:constr type="h" for="ch" forName="parTx3" refType="h" fact="0.0704"/>
                  <dgm:constr type="ctrX" for="ch" forName="picture3" refType="w" fact="0.6176"/>
                  <dgm:constr type="ctrY" for="ch" forName="picture3" refType="h" fact="0.6644"/>
                  <dgm:constr type="w" for="ch" forName="picture3" refType="w" fact="0.1111"/>
                  <dgm:constr type="h" for="ch" forName="picture3" refType="h" fact="0.1218"/>
                  <dgm:constr type="l" for="ch" forName="parTx4" refType="w" fact="0.6994"/>
                  <dgm:constr type="t" for="ch" forName="parTx4" refType="h" fact="0.5369"/>
                  <dgm:constr type="w" for="ch" forName="parTx4" refType="w" fact="0.2396"/>
                  <dgm:constr type="h" for="ch" forName="parTx4" refType="h" fact="0.0704"/>
                  <dgm:constr type="ctrX" for="ch" forName="picture4" refType="w" fact="0.6885"/>
                  <dgm:constr type="ctrY" for="ch" forName="picture4" refType="h" fact="0.5294"/>
                  <dgm:constr type="w" for="ch" forName="picture4" refType="w" fact="0.1111"/>
                  <dgm:constr type="h" for="ch" forName="picture4" refType="h" fact="0.1218"/>
                  <dgm:constr type="l" for="ch" forName="parTx5" refType="w" fact="0.75"/>
                  <dgm:constr type="t" for="ch" forName="parTx5" refType="h" fact="0.394"/>
                  <dgm:constr type="w" for="ch" forName="parTx5" refType="w" fact="0.2396"/>
                  <dgm:constr type="h" for="ch" forName="parTx5" refType="h" fact="0.0704"/>
                  <dgm:constr type="ctrX" for="ch" forName="picture5" refType="w" fact="0.7391"/>
                  <dgm:constr type="ctrY" for="ch" forName="picture5" refType="h" fact="0.3864"/>
                  <dgm:constr type="w" for="ch" forName="picture5" refType="w" fact="0.1111"/>
                  <dgm:constr type="h" for="ch" forName="picture5" refType="h" fact="0.1218"/>
                  <dgm:constr type="l" for="ch" forName="parTx6" refType="w" fact="0.7788"/>
                  <dgm:constr type="t" for="ch" forName="parTx6" refType="h" fact="0.252"/>
                  <dgm:constr type="w" for="ch" forName="parTx6" refType="w" fact="0.2396"/>
                  <dgm:constr type="h" for="ch" forName="parTx6" refType="h" fact="0.0704"/>
                  <dgm:constr type="ctrX" for="ch" forName="picture6" refType="w" fact="0.7679"/>
                  <dgm:constr type="ctrY" for="ch" forName="picture6" refType="h" fact="0.2444"/>
                  <dgm:constr type="w" for="ch" forName="picture6" refType="w" fact="0.1111"/>
                  <dgm:constr type="h" for="ch" forName="picture6" refType="h" fact="0.1218"/>
                  <dgm:constr type="l" for="ch" forName="parTx7" refType="w" fact="0.7945"/>
                  <dgm:constr type="t" for="ch" forName="parTx7" refType="h" fact="0.1151"/>
                  <dgm:constr type="w" for="ch" forName="parTx7" refType="w" fact="0.2396"/>
                  <dgm:constr type="h" for="ch" forName="parTx7" refType="h" fact="0.0704"/>
                  <dgm:constr type="ctrX" for="ch" forName="picture7" refType="w" fact="0.7836"/>
                  <dgm:constr type="ctrY" for="ch" forName="picture7" refType="h" fact="0.1075"/>
                  <dgm:constr type="w" for="ch" forName="picture7" refType="w" fact="0.1111"/>
                  <dgm:constr type="h" for="ch" forName="picture7" refType="h" fact="0.1218"/>
                </dgm:constrLst>
              </dgm:else>
            </dgm:choose>
          </dgm:if>
          <dgm:else name="Name68">
            <dgm:choose name="Name69">
              <dgm:if name="Name70" axis="des" func="maxDepth" op="gt" val="1">
                <dgm:alg type="composite">
                  <dgm:param type="ar" val="1.25"/>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parTx6" refType="primFontSz" refFor="ch" refForName="parTx1" op="equ"/>
                  <dgm:constr type="primFontSz" for="ch" forName="parTx7"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primFontSz" for="ch" forName="desTx4" refType="primFontSz" refFor="ch" refForName="desTx1" op="equ"/>
                  <dgm:constr type="primFontSz" for="ch" forName="desTx5" refType="primFontSz" refFor="ch" refForName="desTx1" op="equ"/>
                  <dgm:constr type="primFontSz" for="ch" forName="desTx6" refType="primFontSz" refFor="ch" refForName="desTx1" op="equ"/>
                  <dgm:constr type="primFontSz" for="ch" forName="desTx7" refType="primFontSz" refFor="ch" refForName="desTx1" op="equ"/>
                  <dgm:constr type="userD" refType="w" fact="0.0097"/>
                  <dgm:constr type="ctrX" for="ch" forName="dot1" refType="w" fact="0.6091"/>
                  <dgm:constr type="ctrY" for="ch" forName="dot1" refType="h" fact="0.8342"/>
                  <dgm:constr type="w" for="ch" forName="dot1" refType="userD"/>
                  <dgm:constr type="h" for="ch" forName="dot1" refType="userD"/>
                  <dgm:constr type="ctrX" for="ch" forName="dot2" refType="w" fact="0.6279"/>
                  <dgm:constr type="ctrY" for="ch" forName="dot2" refType="h" fact="0.8448"/>
                  <dgm:constr type="w" for="ch" forName="dot2" refType="userD"/>
                  <dgm:constr type="h" for="ch" forName="dot2" refType="userD"/>
                  <dgm:constr type="ctrX" for="ch" forName="dot3" refType="w" fact="0.647"/>
                  <dgm:constr type="ctrY" for="ch" forName="dot3" refType="h" fact="0.8539"/>
                  <dgm:constr type="w" for="ch" forName="dot3" refType="userD"/>
                  <dgm:constr type="h" for="ch" forName="dot3" refType="userD"/>
                  <dgm:constr type="ctrX" for="ch" forName="dot4" refType="w" fact="0.6663"/>
                  <dgm:constr type="ctrY" for="ch" forName="dot4" refType="h" fact="0.8615"/>
                  <dgm:constr type="w" for="ch" forName="dot4" refType="userD"/>
                  <dgm:constr type="h" for="ch" forName="dot4" refType="userD"/>
                  <dgm:constr type="ctrX" for="ch" forName="dot5" refType="w" fact="0.6858"/>
                  <dgm:constr type="ctrY" for="ch" forName="dot5" refType="h" fact="0.8676"/>
                  <dgm:constr type="w" for="ch" forName="dot5" refType="userD"/>
                  <dgm:constr type="h" for="ch" forName="dot5" refType="userD"/>
                  <dgm:constr type="ctrX" for="ch" forName="dot6" refType="w" fact="0.4912"/>
                  <dgm:constr type="ctrY" for="ch" forName="dot6" refType="h" fact="0.7255"/>
                  <dgm:constr type="w" for="ch" forName="dot6" refType="userD"/>
                  <dgm:constr type="h" for="ch" forName="dot6" refType="userD"/>
                  <dgm:constr type="ctrX" for="ch" forName="dot7" refType="w" fact="0.5074"/>
                  <dgm:constr type="ctrY" for="ch" forName="dot7" refType="h" fact="0.7454"/>
                  <dgm:constr type="w" for="ch" forName="dot7" refType="userD"/>
                  <dgm:constr type="h" for="ch" forName="dot7" refType="userD"/>
                  <dgm:constr type="ctrX" for="ch" forName="dot8" refType="w" fact="0.4164"/>
                  <dgm:constr type="ctrY" for="ch" forName="dot8" refType="h" fact="0.6026"/>
                  <dgm:constr type="w" for="ch" forName="dot8" refType="userD"/>
                  <dgm:constr type="h" for="ch" forName="dot8" refType="userD"/>
                  <dgm:constr type="ctrX" for="ch" forName="dot9" refType="w" fact="0.3629"/>
                  <dgm:constr type="ctrY" for="ch" forName="dot9" refType="h" fact="0.4632"/>
                  <dgm:constr type="w" for="ch" forName="dot9" refType="userD"/>
                  <dgm:constr type="h" for="ch" forName="dot9" refType="userD"/>
                  <dgm:constr type="ctrX" for="ch" forName="dot10" refType="w" fact="0.3299"/>
                  <dgm:constr type="ctrY" for="ch" forName="dot10" refType="h" fact="0.3187"/>
                  <dgm:constr type="w" for="ch" forName="dot10" refType="userD"/>
                  <dgm:constr type="h" for="ch" forName="dot10" refType="userD"/>
                  <dgm:constr type="ctrX" for="ch" forName="dot11" refType="w" fact="0.3147"/>
                  <dgm:constr type="ctrY" for="ch" forName="dot11" refType="h" fact="0.1763"/>
                  <dgm:constr type="w" for="ch" forName="dot11" refType="userD"/>
                  <dgm:constr type="h" for="ch" forName="dot11" refType="userD"/>
                  <dgm:constr type="ctrX" for="ch" forName="dotArrow1" refType="w" fact="0.3373"/>
                  <dgm:constr type="ctrY" for="ch" forName="dotArrow1" refType="h" fact="-0.0099"/>
                  <dgm:constr type="w" for="ch" forName="dotArrow1" refType="userD"/>
                  <dgm:constr type="h" for="ch" forName="dotArrow1" refType="userD"/>
                  <dgm:constr type="ctrX" for="ch" forName="dotArrow2" refType="w" fact="0.3227"/>
                  <dgm:constr type="ctrY" for="ch" forName="dotArrow2" refType="h" fact="-0.0239"/>
                  <dgm:constr type="w" for="ch" forName="dotArrow2" refType="userD"/>
                  <dgm:constr type="h" for="ch" forName="dotArrow2" refType="userD"/>
                  <dgm:constr type="ctrX" for="ch" forName="dotArrow3" refType="w" fact="0.3081"/>
                  <dgm:constr type="ctrY" for="ch" forName="dotArrow3" refType="h" fact="-0.0378"/>
                  <dgm:constr type="w" for="ch" forName="dotArrow3" refType="userD"/>
                  <dgm:constr type="h" for="ch" forName="dotArrow3" refType="userD"/>
                  <dgm:constr type="ctrX" for="ch" forName="dotArrow4" refType="w" fact="0.2935"/>
                  <dgm:constr type="ctrY" for="ch" forName="dotArrow4" refType="h" fact="-0.0239"/>
                  <dgm:constr type="w" for="ch" forName="dotArrow4" refType="userD"/>
                  <dgm:constr type="h" for="ch" forName="dotArrow4" refType="userD"/>
                  <dgm:constr type="ctrX" for="ch" forName="dotArrow5" refType="w" fact="0.2788"/>
                  <dgm:constr type="ctrY" for="ch" forName="dotArrow5" refType="h" fact="-0.0099"/>
                  <dgm:constr type="w" for="ch" forName="dotArrow5" refType="userD"/>
                  <dgm:constr type="h" for="ch" forName="dotArrow5" refType="userD"/>
                  <dgm:constr type="ctrX" for="ch" forName="dotArrow6" refType="w" fact="0.3081"/>
                  <dgm:constr type="ctrY" for="ch" forName="dotArrow6" refType="h" fact="-0.0084"/>
                  <dgm:constr type="w" for="ch" forName="dotArrow6" refType="userD"/>
                  <dgm:constr type="h" for="ch" forName="dotArrow6" refType="userD"/>
                  <dgm:constr type="ctrX" for="ch" forName="dotArrow7" refType="w" fact="0.3081"/>
                  <dgm:constr type="ctrY" for="ch" forName="dotArrow7" refType="h" fact="0.0211"/>
                  <dgm:constr type="w" for="ch" forName="dotArrow7" refType="userD"/>
                  <dgm:constr type="h" for="ch" forName="dotArrow7" refType="userD"/>
                  <dgm:constr type="r" for="ch" forName="parTx1" refType="w" fact="0.7444"/>
                  <dgm:constr type="t" for="ch" forName="parTx1" refType="h" fact="0.8856"/>
                  <dgm:constr type="w" for="ch" forName="parTx1" refType="w" fact="0.2101"/>
                  <dgm:constr type="h" for="ch" forName="parTx1" refType="h" fact="0.0704"/>
                  <dgm:constr type="ctrX" for="ch" forName="picture1" refType="w" fact="0.754"/>
                  <dgm:constr type="ctrY" for="ch" forName="picture1" refType="h" fact="0.8769"/>
                  <dgm:constr type="w" for="ch" forName="picture1" refType="w" fact="0.0974"/>
                  <dgm:constr type="h" for="ch" forName="picture1" refType="h" fact="0.1218"/>
                  <dgm:constr type="r" for="ch" forName="desTx1" refType="l" refFor="ch" refForName="parTx1"/>
                  <dgm:constr type="l" for="ch" forName="desTx1"/>
                  <dgm:constr type="t" for="ch" forName="desTx1" refType="t" refFor="ch" refForName="parTx1"/>
                  <dgm:constr type="h" for="ch" forName="desTx1" refType="h" refFor="ch" refForName="parTx1"/>
                  <dgm:constr type="r" for="ch" forName="parTx2" refType="w" fact="0.5465"/>
                  <dgm:constr type="t" for="ch" forName="parTx2" refType="h" fact="0.7956"/>
                  <dgm:constr type="w" for="ch" forName="parTx2" refType="w" fact="0.2101"/>
                  <dgm:constr type="h" for="ch" forName="parTx2" refType="h" fact="0.0704"/>
                  <dgm:constr type="ctrX" for="ch" forName="picture2" refType="w" fact="0.5561"/>
                  <dgm:constr type="ctrY" for="ch" forName="picture2" refType="h" fact="0.787"/>
                  <dgm:constr type="w" for="ch" forName="picture2" refType="w" fact="0.0974"/>
                  <dgm:constr type="h" for="ch" forName="picture2" refType="h" fact="0.1218"/>
                  <dgm:constr type="r" for="ch" forName="desTx2" refType="l" refFor="ch" refForName="parTx2"/>
                  <dgm:constr type="l" for="ch" forName="desTx2"/>
                  <dgm:constr type="t" for="ch" forName="desTx2" refType="t" refFor="ch" refForName="parTx2"/>
                  <dgm:constr type="h" for="ch" forName="desTx2" refType="h" refFor="ch" refForName="parTx2"/>
                  <dgm:constr type="r" for="ch" forName="parTx3" refType="w" fact="0.4489"/>
                  <dgm:constr type="t" for="ch" forName="parTx3" refType="h" fact="0.673"/>
                  <dgm:constr type="w" for="ch" forName="parTx3" refType="w" fact="0.2101"/>
                  <dgm:constr type="h" for="ch" forName="parTx3" refType="h" fact="0.0704"/>
                  <dgm:constr type="ctrX" for="ch" forName="picture3" refType="w" fact="0.4585"/>
                  <dgm:constr type="ctrY" for="ch" forName="picture3" refType="h" fact="0.6644"/>
                  <dgm:constr type="w" for="ch" forName="picture3" refType="w" fact="0.0974"/>
                  <dgm:constr type="h" for="ch" forName="picture3" refType="h" fact="0.1218"/>
                  <dgm:constr type="r" for="ch" forName="desTx3" refType="l" refFor="ch" refForName="parTx3"/>
                  <dgm:constr type="l" for="ch" forName="desTx3"/>
                  <dgm:constr type="t" for="ch" forName="desTx3" refType="t" refFor="ch" refForName="parTx3"/>
                  <dgm:constr type="h" for="ch" forName="desTx3" refType="h" refFor="ch" refForName="parTx3"/>
                  <dgm:constr type="r" for="ch" forName="parTx4" refType="w" fact="0.3868"/>
                  <dgm:constr type="t" for="ch" forName="parTx4" refType="h" fact="0.538"/>
                  <dgm:constr type="w" for="ch" forName="parTx4" refType="w" fact="0.2101"/>
                  <dgm:constr type="h" for="ch" forName="parTx4" refType="h" fact="0.0704"/>
                  <dgm:constr type="ctrX" for="ch" forName="picture4" refType="w" fact="0.3963"/>
                  <dgm:constr type="ctrY" for="ch" forName="picture4" refType="h" fact="0.5294"/>
                  <dgm:constr type="w" for="ch" forName="picture4" refType="w" fact="0.0974"/>
                  <dgm:constr type="h" for="ch" forName="picture4" refType="h" fact="0.1218"/>
                  <dgm:constr type="r" for="ch" forName="desTx4" refType="l" refFor="ch" refForName="parTx4"/>
                  <dgm:constr type="l" for="ch" forName="desTx4"/>
                  <dgm:constr type="t" for="ch" forName="desTx4" refType="t" refFor="ch" refForName="parTx4"/>
                  <dgm:constr type="h" for="ch" forName="desTx4" refType="h" refFor="ch" refForName="parTx4"/>
                  <dgm:constr type="r" for="ch" forName="parTx5" refType="w" fact="0.3424"/>
                  <dgm:constr type="t" for="ch" forName="parTx5" refType="h" fact="0.3951"/>
                  <dgm:constr type="w" for="ch" forName="parTx5" refType="w" fact="0.2101"/>
                  <dgm:constr type="h" for="ch" forName="parTx5" refType="h" fact="0.0704"/>
                  <dgm:constr type="ctrX" for="ch" forName="picture5" refType="w" fact="0.352"/>
                  <dgm:constr type="ctrY" for="ch" forName="picture5" refType="h" fact="0.3864"/>
                  <dgm:constr type="w" for="ch" forName="picture5" refType="w" fact="0.0974"/>
                  <dgm:constr type="h" for="ch" forName="picture5" refType="h" fact="0.1218"/>
                  <dgm:constr type="r" for="ch" forName="desTx5" refType="l" refFor="ch" refForName="parTx5"/>
                  <dgm:constr type="l" for="ch" forName="desTx5"/>
                  <dgm:constr type="t" for="ch" forName="desTx5" refType="t" refFor="ch" refForName="parTx5"/>
                  <dgm:constr type="h" for="ch" forName="desTx5" refType="h" refFor="ch" refForName="parTx5"/>
                  <dgm:constr type="r" for="ch" forName="parTx6" refType="w" fact="0.3172"/>
                  <dgm:constr type="t" for="ch" forName="parTx6" refType="h" fact="0.2531"/>
                  <dgm:constr type="w" for="ch" forName="parTx6" refType="w" fact="0.2101"/>
                  <dgm:constr type="h" for="ch" forName="parTx6" refType="h" fact="0.0704"/>
                  <dgm:constr type="ctrX" for="ch" forName="picture6" refType="w" fact="0.3267"/>
                  <dgm:constr type="ctrY" for="ch" forName="picture6" refType="h" fact="0.2444"/>
                  <dgm:constr type="w" for="ch" forName="picture6" refType="w" fact="0.0974"/>
                  <dgm:constr type="h" for="ch" forName="picture6" refType="h" fact="0.1218"/>
                  <dgm:constr type="r" for="ch" forName="desTx6" refType="l" refFor="ch" refForName="parTx6"/>
                  <dgm:constr type="l" for="ch" forName="desTx6"/>
                  <dgm:constr type="t" for="ch" forName="desTx6" refType="t" refFor="ch" refForName="parTx6"/>
                  <dgm:constr type="h" for="ch" forName="desTx6" refType="h" refFor="ch" refForName="parTx6"/>
                  <dgm:constr type="r" for="ch" forName="parTx7" refType="w" fact="0.3034"/>
                  <dgm:constr type="t" for="ch" forName="parTx7" refType="h" fact="0.1162"/>
                  <dgm:constr type="w" for="ch" forName="parTx7" refType="w" fact="0.2101"/>
                  <dgm:constr type="h" for="ch" forName="parTx7" refType="h" fact="0.0704"/>
                  <dgm:constr type="ctrX" for="ch" forName="picture7" refType="w" fact="0.3129"/>
                  <dgm:constr type="ctrY" for="ch" forName="picture7" refType="h" fact="0.1075"/>
                  <dgm:constr type="w" for="ch" forName="picture7" refType="w" fact="0.0974"/>
                  <dgm:constr type="h" for="ch" forName="picture7" refType="h" fact="0.1218"/>
                  <dgm:constr type="r" for="ch" forName="desTx7" refType="l" refFor="ch" refForName="parTx7"/>
                  <dgm:constr type="l" for="ch" forName="desTx7"/>
                  <dgm:constr type="t" for="ch" forName="desTx7" refType="t" refFor="ch" refForName="parTx7"/>
                  <dgm:constr type="h" for="ch" forName="desTx7" refType="h" refFor="ch" refForName="parTx7"/>
                </dgm:constrLst>
              </dgm:if>
              <dgm:else name="Name71">
                <dgm:alg type="composite">
                  <dgm:param type="ar" val="1.096"/>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parTx6" refType="primFontSz" refFor="ch" refForName="parTx1" op="equ"/>
                  <dgm:constr type="primFontSz" for="ch" forName="parTx7" refType="primFontSz" refFor="ch" refForName="parTx1" op="equ"/>
                  <dgm:constr type="userD" refType="w" fact="0.0111"/>
                  <dgm:constr type="ctrX" for="ch" forName="dot1" refType="w" fact="0.5541"/>
                  <dgm:constr type="ctrY" for="ch" forName="dot1" refType="h" fact="0.8342"/>
                  <dgm:constr type="w" for="ch" forName="dot1" refType="userD"/>
                  <dgm:constr type="h" for="ch" forName="dot1" refType="userD"/>
                  <dgm:constr type="ctrX" for="ch" forName="dot2" refType="w" fact="0.5756"/>
                  <dgm:constr type="ctrY" for="ch" forName="dot2" refType="h" fact="0.8448"/>
                  <dgm:constr type="w" for="ch" forName="dot2" refType="userD"/>
                  <dgm:constr type="h" for="ch" forName="dot2" refType="userD"/>
                  <dgm:constr type="ctrX" for="ch" forName="dot3" refType="w" fact="0.5974"/>
                  <dgm:constr type="ctrY" for="ch" forName="dot3" refType="h" fact="0.8539"/>
                  <dgm:constr type="w" for="ch" forName="dot3" refType="userD"/>
                  <dgm:constr type="h" for="ch" forName="dot3" refType="userD"/>
                  <dgm:constr type="ctrX" for="ch" forName="dot4" refType="w" fact="0.6194"/>
                  <dgm:constr type="ctrY" for="ch" forName="dot4" refType="h" fact="0.8615"/>
                  <dgm:constr type="w" for="ch" forName="dot4" refType="userD"/>
                  <dgm:constr type="h" for="ch" forName="dot4" refType="userD"/>
                  <dgm:constr type="ctrX" for="ch" forName="dot5" refType="w" fact="0.6416"/>
                  <dgm:constr type="ctrY" for="ch" forName="dot5" refType="h" fact="0.8676"/>
                  <dgm:constr type="w" for="ch" forName="dot5" refType="userD"/>
                  <dgm:constr type="h" for="ch" forName="dot5" refType="userD"/>
                  <dgm:constr type="ctrX" for="ch" forName="dot6" refType="w" fact="0.4197"/>
                  <dgm:constr type="ctrY" for="ch" forName="dot6" refType="h" fact="0.7255"/>
                  <dgm:constr type="w" for="ch" forName="dot6" refType="userD"/>
                  <dgm:constr type="h" for="ch" forName="dot6" refType="userD"/>
                  <dgm:constr type="ctrX" for="ch" forName="dot7" refType="w" fact="0.4382"/>
                  <dgm:constr type="ctrY" for="ch" forName="dot7" refType="h" fact="0.7454"/>
                  <dgm:constr type="w" for="ch" forName="dot7" refType="userD"/>
                  <dgm:constr type="h" for="ch" forName="dot7" refType="userD"/>
                  <dgm:constr type="ctrX" for="ch" forName="dot8" refType="w" fact="0.3344"/>
                  <dgm:constr type="ctrY" for="ch" forName="dot8" refType="h" fact="0.6026"/>
                  <dgm:constr type="w" for="ch" forName="dot8" refType="userD"/>
                  <dgm:constr type="h" for="ch" forName="dot8" refType="userD"/>
                  <dgm:constr type="ctrX" for="ch" forName="dot9" refType="w" fact="0.2734"/>
                  <dgm:constr type="ctrY" for="ch" forName="dot9" refType="h" fact="0.4632"/>
                  <dgm:constr type="w" for="ch" forName="dot9" refType="userD"/>
                  <dgm:constr type="h" for="ch" forName="dot9" refType="userD"/>
                  <dgm:constr type="ctrX" for="ch" forName="dot10" refType="w" fact="0.2357"/>
                  <dgm:constr type="ctrY" for="ch" forName="dot10" refType="h" fact="0.3187"/>
                  <dgm:constr type="w" for="ch" forName="dot10" refType="userD"/>
                  <dgm:constr type="h" for="ch" forName="dot10" refType="userD"/>
                  <dgm:constr type="ctrX" for="ch" forName="dot11" refType="w" fact="0.2184"/>
                  <dgm:constr type="ctrY" for="ch" forName="dot11" refType="h" fact="0.1763"/>
                  <dgm:constr type="w" for="ch" forName="dot11" refType="userD"/>
                  <dgm:constr type="h" for="ch" forName="dot11" refType="userD"/>
                  <dgm:constr type="ctrX" for="ch" forName="dotArrow1" refType="w" fact="0.2442"/>
                  <dgm:constr type="ctrY" for="ch" forName="dotArrow1" refType="h" fact="-0.0099"/>
                  <dgm:constr type="w" for="ch" forName="dotArrow1" refType="userD"/>
                  <dgm:constr type="h" for="ch" forName="dotArrow1" refType="userD"/>
                  <dgm:constr type="ctrX" for="ch" forName="dotArrow2" refType="w" fact="0.2275"/>
                  <dgm:constr type="ctrY" for="ch" forName="dotArrow2" refType="h" fact="-0.0239"/>
                  <dgm:constr type="w" for="ch" forName="dotArrow2" refType="userD"/>
                  <dgm:constr type="h" for="ch" forName="dotArrow2" refType="userD"/>
                  <dgm:constr type="ctrX" for="ch" forName="dotArrow3" refType="w" fact="0.2108"/>
                  <dgm:constr type="ctrY" for="ch" forName="dotArrow3" refType="h" fact="-0.0378"/>
                  <dgm:constr type="w" for="ch" forName="dotArrow3" refType="userD"/>
                  <dgm:constr type="h" for="ch" forName="dotArrow3" refType="userD"/>
                  <dgm:constr type="ctrX" for="ch" forName="dotArrow4" refType="w" fact="0.1942"/>
                  <dgm:constr type="ctrY" for="ch" forName="dotArrow4" refType="h" fact="-0.0239"/>
                  <dgm:constr type="w" for="ch" forName="dotArrow4" refType="userD"/>
                  <dgm:constr type="h" for="ch" forName="dotArrow4" refType="userD"/>
                  <dgm:constr type="ctrX" for="ch" forName="dotArrow5" refType="w" fact="0.1775"/>
                  <dgm:constr type="ctrY" for="ch" forName="dotArrow5" refType="h" fact="-0.0099"/>
                  <dgm:constr type="w" for="ch" forName="dotArrow5" refType="userD"/>
                  <dgm:constr type="h" for="ch" forName="dotArrow5" refType="userD"/>
                  <dgm:constr type="ctrX" for="ch" forName="dotArrow6" refType="w" fact="0.2108"/>
                  <dgm:constr type="ctrY" for="ch" forName="dotArrow6" refType="h" fact="-0.0084"/>
                  <dgm:constr type="w" for="ch" forName="dotArrow6" refType="userD"/>
                  <dgm:constr type="h" for="ch" forName="dotArrow6" refType="userD"/>
                  <dgm:constr type="ctrX" for="ch" forName="dotArrow7" refType="w" fact="0.2108"/>
                  <dgm:constr type="ctrY" for="ch" forName="dotArrow7" refType="h" fact="0.0211"/>
                  <dgm:constr type="w" for="ch" forName="dotArrow7" refType="userD"/>
                  <dgm:constr type="h" for="ch" forName="dotArrow7" refType="userD"/>
                  <dgm:constr type="r" for="ch" forName="parTx1" refType="w" fact="0.7085"/>
                  <dgm:constr type="t" for="ch" forName="parTx1" refType="h" fact="0.8845"/>
                  <dgm:constr type="w" for="ch" forName="parTx1" refType="w" fact="0.2396"/>
                  <dgm:constr type="h" for="ch" forName="parTx1" refType="h" fact="0.0704"/>
                  <dgm:constr type="ctrX" for="ch" forName="picture1" refType="w" fact="0.7194"/>
                  <dgm:constr type="ctrY" for="ch" forName="picture1" refType="h" fact="0.8769"/>
                  <dgm:constr type="w" for="ch" forName="picture1" refType="w" fact="0.1111"/>
                  <dgm:constr type="h" for="ch" forName="picture1" refType="h" fact="0.1218"/>
                  <dgm:constr type="r" for="ch" forName="parTx2" refType="w" fact="0.4828"/>
                  <dgm:constr type="t" for="ch" forName="parTx2" refType="h" fact="0.7946"/>
                  <dgm:constr type="w" for="ch" forName="parTx2" refType="w" fact="0.2396"/>
                  <dgm:constr type="h" for="ch" forName="parTx2" refType="h" fact="0.0704"/>
                  <dgm:constr type="ctrX" for="ch" forName="picture2" refType="w" fact="0.4937"/>
                  <dgm:constr type="ctrY" for="ch" forName="picture2" refType="h" fact="0.787"/>
                  <dgm:constr type="w" for="ch" forName="picture2" refType="w" fact="0.1111"/>
                  <dgm:constr type="h" for="ch" forName="picture2" refType="h" fact="0.1218"/>
                  <dgm:constr type="r" for="ch" forName="parTx3" refType="w" fact="0.3715"/>
                  <dgm:constr type="t" for="ch" forName="parTx3" refType="h" fact="0.672"/>
                  <dgm:constr type="w" for="ch" forName="parTx3" refType="w" fact="0.2396"/>
                  <dgm:constr type="h" for="ch" forName="parTx3" refType="h" fact="0.0704"/>
                  <dgm:constr type="ctrX" for="ch" forName="picture3" refType="w" fact="0.3824"/>
                  <dgm:constr type="ctrY" for="ch" forName="picture3" refType="h" fact="0.6644"/>
                  <dgm:constr type="w" for="ch" forName="picture3" refType="w" fact="0.1111"/>
                  <dgm:constr type="h" for="ch" forName="picture3" refType="h" fact="0.1218"/>
                  <dgm:constr type="r" for="ch" forName="parTx4" refType="w" fact="0.3006"/>
                  <dgm:constr type="t" for="ch" forName="parTx4" refType="h" fact="0.5369"/>
                  <dgm:constr type="w" for="ch" forName="parTx4" refType="w" fact="0.2396"/>
                  <dgm:constr type="h" for="ch" forName="parTx4" refType="h" fact="0.0704"/>
                  <dgm:constr type="ctrX" for="ch" forName="picture4" refType="w" fact="0.3115"/>
                  <dgm:constr type="ctrY" for="ch" forName="picture4" refType="h" fact="0.5294"/>
                  <dgm:constr type="w" for="ch" forName="picture4" refType="w" fact="0.1111"/>
                  <dgm:constr type="h" for="ch" forName="picture4" refType="h" fact="0.1218"/>
                  <dgm:constr type="r" for="ch" forName="parTx5" refType="w" fact="0.25"/>
                  <dgm:constr type="t" for="ch" forName="parTx5" refType="h" fact="0.394"/>
                  <dgm:constr type="w" for="ch" forName="parTx5" refType="w" fact="0.2396"/>
                  <dgm:constr type="h" for="ch" forName="parTx5" refType="h" fact="0.0704"/>
                  <dgm:constr type="ctrX" for="ch" forName="picture5" refType="w" fact="0.2609"/>
                  <dgm:constr type="ctrY" for="ch" forName="picture5" refType="h" fact="0.3864"/>
                  <dgm:constr type="w" for="ch" forName="picture5" refType="w" fact="0.1111"/>
                  <dgm:constr type="h" for="ch" forName="picture5" refType="h" fact="0.1218"/>
                  <dgm:constr type="r" for="ch" forName="parTx6" refType="w" fact="0.2212"/>
                  <dgm:constr type="t" for="ch" forName="parTx6" refType="h" fact="0.252"/>
                  <dgm:constr type="w" for="ch" forName="parTx6" refType="w" fact="0.2396"/>
                  <dgm:constr type="h" for="ch" forName="parTx6" refType="h" fact="0.0704"/>
                  <dgm:constr type="ctrX" for="ch" forName="picture6" refType="w" fact="0.2321"/>
                  <dgm:constr type="ctrY" for="ch" forName="picture6" refType="h" fact="0.2444"/>
                  <dgm:constr type="w" for="ch" forName="picture6" refType="w" fact="0.1111"/>
                  <dgm:constr type="h" for="ch" forName="picture6" refType="h" fact="0.1218"/>
                  <dgm:constr type="r" for="ch" forName="parTx7" refType="w" fact="0.2055"/>
                  <dgm:constr type="t" for="ch" forName="parTx7" refType="h" fact="0.1151"/>
                  <dgm:constr type="w" for="ch" forName="parTx7" refType="w" fact="0.2396"/>
                  <dgm:constr type="h" for="ch" forName="parTx7" refType="h" fact="0.0704"/>
                  <dgm:constr type="ctrX" for="ch" forName="picture7" refType="w" fact="0.2164"/>
                  <dgm:constr type="ctrY" for="ch" forName="picture7" refType="h" fact="0.1075"/>
                  <dgm:constr type="w" for="ch" forName="picture7" refType="w" fact="0.1111"/>
                  <dgm:constr type="h" for="ch" forName="picture7" refType="h" fact="0.1218"/>
                </dgm:constrLst>
              </dgm:else>
            </dgm:choose>
          </dgm:else>
        </dgm:choose>
      </dgm:else>
    </dgm:choose>
    <dgm:forEach name="wrapper" axis="self" ptType="parTrans">
      <dgm:forEach name="wrapper2" axis="self" ptType="sibTrans" st="2">
        <dgm:forEach name="imageRepeat" axis="self">
          <dgm:layoutNode name="imageRepeatNode" styleLbl="fgImgPlace1">
            <dgm:alg type="sp"/>
            <dgm:shape xmlns:r="http://schemas.openxmlformats.org/officeDocument/2006/relationships" type="ellipse" r:blip="" blipPhldr="1">
              <dgm:adjLst/>
            </dgm:shape>
            <dgm:presOf axis="self"/>
          </dgm:layoutNode>
        </dgm:forEach>
      </dgm:forEach>
    </dgm:forEach>
    <dgm:choose name="Name72">
      <dgm:if name="Name73" axis="ch" ptType="node" func="cnt" op="gte" val="2">
        <dgm:layoutNode name="dot1" styleLbl="alignNode1">
          <dgm:alg type="sp"/>
          <dgm:shape xmlns:r="http://schemas.openxmlformats.org/officeDocument/2006/relationships" type="ellipse" r:blip="">
            <dgm:adjLst/>
          </dgm:shape>
          <dgm:presOf/>
        </dgm:layoutNode>
        <dgm:layoutNode name="dot2" styleLbl="alignNode1">
          <dgm:alg type="sp"/>
          <dgm:shape xmlns:r="http://schemas.openxmlformats.org/officeDocument/2006/relationships" type="ellipse" r:blip="">
            <dgm:adjLst/>
          </dgm:shape>
          <dgm:presOf/>
        </dgm:layoutNode>
        <dgm:layoutNode name="dot3" styleLbl="alignNode1">
          <dgm:alg type="sp"/>
          <dgm:shape xmlns:r="http://schemas.openxmlformats.org/officeDocument/2006/relationships" type="ellipse" r:blip="">
            <dgm:adjLst/>
          </dgm:shape>
          <dgm:presOf/>
        </dgm:layoutNode>
      </dgm:if>
      <dgm:else name="Name74"/>
    </dgm:choose>
    <dgm:choose name="Name75">
      <dgm:if name="Name76" axis="ch" ptType="node" func="cnt" op="gte" val="3">
        <dgm:layoutNode name="dot4" styleLbl="alignNode1">
          <dgm:alg type="sp"/>
          <dgm:shape xmlns:r="http://schemas.openxmlformats.org/officeDocument/2006/relationships" type="ellipse" r:blip="">
            <dgm:adjLst/>
          </dgm:shape>
          <dgm:presOf/>
        </dgm:layoutNode>
        <dgm:layoutNode name="dot5" styleLbl="alignNode1">
          <dgm:alg type="sp"/>
          <dgm:shape xmlns:r="http://schemas.openxmlformats.org/officeDocument/2006/relationships" type="ellipse" r:blip="">
            <dgm:adjLst/>
          </dgm:shape>
          <dgm:presOf/>
        </dgm:layoutNode>
      </dgm:if>
      <dgm:else name="Name77"/>
    </dgm:choose>
    <dgm:choose name="Name78">
      <dgm:if name="Name79" axis="ch" ptType="node" func="cnt" op="gte" val="4">
        <dgm:layoutNode name="dot6" styleLbl="alignNode1">
          <dgm:alg type="sp"/>
          <dgm:shape xmlns:r="http://schemas.openxmlformats.org/officeDocument/2006/relationships" type="ellipse" r:blip="">
            <dgm:adjLst/>
          </dgm:shape>
          <dgm:presOf/>
        </dgm:layoutNode>
      </dgm:if>
      <dgm:else name="Name80"/>
    </dgm:choose>
    <dgm:choose name="Name81">
      <dgm:if name="Name82" axis="ch" ptType="node" func="cnt" op="gte" val="5">
        <dgm:layoutNode name="dot7" styleLbl="alignNode1">
          <dgm:alg type="sp"/>
          <dgm:shape xmlns:r="http://schemas.openxmlformats.org/officeDocument/2006/relationships" type="ellipse" r:blip="">
            <dgm:adjLst/>
          </dgm:shape>
          <dgm:presOf/>
        </dgm:layoutNode>
        <dgm:layoutNode name="dot8" styleLbl="alignNode1">
          <dgm:alg type="sp"/>
          <dgm:shape xmlns:r="http://schemas.openxmlformats.org/officeDocument/2006/relationships" type="ellipse" r:blip="">
            <dgm:adjLst/>
          </dgm:shape>
          <dgm:presOf/>
        </dgm:layoutNode>
      </dgm:if>
      <dgm:else name="Name83"/>
    </dgm:choose>
    <dgm:choose name="Name84">
      <dgm:if name="Name85" axis="ch" ptType="node" func="cnt" op="gte" val="6">
        <dgm:layoutNode name="dot9" styleLbl="alignNode1">
          <dgm:alg type="sp"/>
          <dgm:shape xmlns:r="http://schemas.openxmlformats.org/officeDocument/2006/relationships" type="ellipse" r:blip="">
            <dgm:adjLst/>
          </dgm:shape>
          <dgm:presOf/>
        </dgm:layoutNode>
        <dgm:layoutNode name="dot10" styleLbl="alignNode1">
          <dgm:alg type="sp"/>
          <dgm:shape xmlns:r="http://schemas.openxmlformats.org/officeDocument/2006/relationships" type="ellipse" r:blip="">
            <dgm:adjLst/>
          </dgm:shape>
          <dgm:presOf/>
        </dgm:layoutNode>
      </dgm:if>
      <dgm:else name="Name86"/>
    </dgm:choose>
    <dgm:choose name="Name87">
      <dgm:if name="Name88" axis="ch" ptType="node" func="cnt" op="gte" val="7">
        <dgm:layoutNode name="dot11" styleLbl="alignNode1">
          <dgm:alg type="sp"/>
          <dgm:shape xmlns:r="http://schemas.openxmlformats.org/officeDocument/2006/relationships" type="ellipse" r:blip="">
            <dgm:adjLst/>
          </dgm:shape>
          <dgm:presOf/>
        </dgm:layoutNode>
      </dgm:if>
      <dgm:else name="Name89"/>
    </dgm:choose>
    <dgm:choose name="Name90">
      <dgm:if name="Name91" axis="ch" ptType="node" func="cnt" op="gte" val="2">
        <dgm:layoutNode name="dotArrow1" styleLbl="alignNode1">
          <dgm:alg type="sp"/>
          <dgm:shape xmlns:r="http://schemas.openxmlformats.org/officeDocument/2006/relationships" type="ellipse" r:blip="">
            <dgm:adjLst/>
          </dgm:shape>
          <dgm:presOf/>
        </dgm:layoutNode>
        <dgm:layoutNode name="dotArrow2" styleLbl="alignNode1">
          <dgm:alg type="sp"/>
          <dgm:shape xmlns:r="http://schemas.openxmlformats.org/officeDocument/2006/relationships" type="ellipse" r:blip="">
            <dgm:adjLst/>
          </dgm:shape>
          <dgm:presOf/>
        </dgm:layoutNode>
        <dgm:layoutNode name="dotArrow3" styleLbl="alignNode1">
          <dgm:alg type="sp"/>
          <dgm:shape xmlns:r="http://schemas.openxmlformats.org/officeDocument/2006/relationships" type="ellipse" r:blip="">
            <dgm:adjLst/>
          </dgm:shape>
          <dgm:presOf/>
        </dgm:layoutNode>
        <dgm:layoutNode name="dotArrow4" styleLbl="alignNode1">
          <dgm:alg type="sp"/>
          <dgm:shape xmlns:r="http://schemas.openxmlformats.org/officeDocument/2006/relationships" type="ellipse" r:blip="">
            <dgm:adjLst/>
          </dgm:shape>
          <dgm:presOf/>
        </dgm:layoutNode>
        <dgm:layoutNode name="dotArrow5" styleLbl="alignNode1">
          <dgm:alg type="sp"/>
          <dgm:shape xmlns:r="http://schemas.openxmlformats.org/officeDocument/2006/relationships" type="ellipse" r:blip="">
            <dgm:adjLst/>
          </dgm:shape>
          <dgm:presOf/>
        </dgm:layoutNode>
        <dgm:layoutNode name="dotArrow6" styleLbl="alignNode1">
          <dgm:alg type="sp"/>
          <dgm:shape xmlns:r="http://schemas.openxmlformats.org/officeDocument/2006/relationships" type="ellipse" r:blip="">
            <dgm:adjLst/>
          </dgm:shape>
          <dgm:presOf/>
        </dgm:layoutNode>
        <dgm:layoutNode name="dotArrow7" styleLbl="alignNode1">
          <dgm:alg type="sp"/>
          <dgm:shape xmlns:r="http://schemas.openxmlformats.org/officeDocument/2006/relationships" type="ellipse" r:blip="">
            <dgm:adjLst/>
          </dgm:shape>
          <dgm:presOf/>
        </dgm:layoutNode>
      </dgm:if>
      <dgm:else name="Name92"/>
    </dgm:choose>
    <dgm:forEach name="Name93" axis="ch" ptType="node" cnt="1">
      <dgm:layoutNode name="parTx1">
        <dgm:choose name="Name94">
          <dgm:if name="Name95" func="var" arg="dir" op="equ" val="norm">
            <dgm:alg type="tx">
              <dgm:param type="parTxLTRAlign" val="l"/>
              <dgm:param type="parTxRTLAlign" val="r"/>
            </dgm:alg>
          </dgm:if>
          <dgm:else name="Name96">
            <dgm:alg type="tx">
              <dgm:param type="parTxLTRAlign" val="r"/>
              <dgm:param type="parTxRTLAlign" val="l"/>
            </dgm:alg>
          </dgm:else>
        </dgm:choose>
        <dgm:shape xmlns:r="http://schemas.openxmlformats.org/officeDocument/2006/relationships" type="roundRect" r:blip="">
          <dgm:adjLst/>
        </dgm:shape>
        <dgm:presOf axis="self" ptType="node"/>
        <dgm:choose name="Name97">
          <dgm:if name="Name98" func="var" arg="dir" op="equ" val="norm">
            <dgm:constrLst>
              <dgm:constr type="lMarg" refType="w" fact="0.6"/>
              <dgm:constr type="rMarg" refType="primFontSz" fact="0.3"/>
              <dgm:constr type="tMarg" refType="primFontSz" fact="0.3"/>
              <dgm:constr type="bMarg" refType="primFontSz" fact="0.3"/>
            </dgm:constrLst>
          </dgm:if>
          <dgm:else name="Name99">
            <dgm:constrLst>
              <dgm:constr type="rMarg" refType="w" fact="0.6"/>
              <dgm:constr type="lMarg" refType="primFontSz" fact="0.3"/>
              <dgm:constr type="tMarg" refType="primFontSz" fact="0.3"/>
              <dgm:constr type="bMarg" refType="primFontSz" fact="0.3"/>
            </dgm:constrLst>
          </dgm:else>
        </dgm:choose>
        <dgm:ruleLst>
          <dgm:rule type="primFontSz" val="5" fact="NaN" max="NaN"/>
        </dgm:ruleLst>
      </dgm:layoutNode>
      <dgm:choose name="Name100">
        <dgm:if name="Name101" axis="ch" ptType="node" func="cnt" op="gte" val="1">
          <dgm:layoutNode name="desTx1" styleLbl="revTx">
            <dgm:varLst>
              <dgm:bulletEnabled val="1"/>
            </dgm:varLst>
            <dgm:choose name="Name102">
              <dgm:if name="Name103" func="var" arg="dir" op="equ" val="norm">
                <dgm:choose name="Name104">
                  <dgm:if name="Name105" axis="ch" ptType="node" func="cnt" op="gte" val="2">
                    <dgm:alg type="tx">
                      <dgm:param type="parTxLTRAlign" val="l"/>
                      <dgm:param type="parTxRTLAlign" val="l"/>
                      <dgm:param type="stBulletLvl" val="1"/>
                    </dgm:alg>
                  </dgm:if>
                  <dgm:else name="Name106">
                    <dgm:alg type="tx">
                      <dgm:param type="parTxLTRAlign" val="l"/>
                      <dgm:param type="parTxRTLAlign" val="l"/>
                    </dgm:alg>
                  </dgm:else>
                </dgm:choose>
              </dgm:if>
              <dgm:else name="Name107">
                <dgm:choose name="Name108">
                  <dgm:if name="Name109" axis="ch" ptType="node" func="cnt" op="gte" val="2">
                    <dgm:alg type="tx">
                      <dgm:param type="parTxLTRAlign" val="r"/>
                      <dgm:param type="parTxRTLAlign" val="r"/>
                      <dgm:param type="shpTxLTRAlignCh" val="r"/>
                      <dgm:param type="shpTxRTLAlignCh" val="r"/>
                      <dgm:param type="stBulletLvl" val="1"/>
                    </dgm:alg>
                  </dgm:if>
                  <dgm:else name="Name110">
                    <dgm:alg type="tx">
                      <dgm:param type="parTxLTRAlign" val="r"/>
                      <dgm:param type="parTxRTLAlign" val="r"/>
                      <dgm:param type="shpTxLTRAlignCh" val="r"/>
                      <dgm:param type="shpTxRTLAlignCh" val="r"/>
                    </dgm:alg>
                  </dgm:else>
                </dgm:choose>
              </dgm:else>
            </dgm:choose>
            <dgm:shape xmlns:r="http://schemas.openxmlformats.org/officeDocument/2006/relationships" type="rect" r:blip="">
              <dgm:adjLst/>
            </dgm:shape>
            <dgm:presOf axis="des" ptType="node"/>
            <dgm:constrLst>
              <dgm:constr type="rMarg" refType="primFontSz" fact="0.2"/>
              <dgm:constr type="tMarg" refType="primFontSz" fact="0.2"/>
              <dgm:constr type="bMarg" refType="primFontSz" fact="0.2"/>
            </dgm:constrLst>
            <dgm:ruleLst>
              <dgm:rule type="primFontSz" val="5" fact="NaN" max="NaN"/>
            </dgm:ruleLst>
          </dgm:layoutNode>
        </dgm:if>
        <dgm:else name="Name111"/>
      </dgm:choose>
    </dgm:forEach>
    <dgm:forEach name="Name112" axis="ch" ptType="sibTrans" hideLastTrans="0" cnt="1">
      <dgm:layoutNode name="picture1">
        <dgm:alg type="sp"/>
        <dgm:shape xmlns:r="http://schemas.openxmlformats.org/officeDocument/2006/relationships" r:blip="">
          <dgm:adjLst/>
        </dgm:shape>
        <dgm:presOf/>
        <dgm:constrLst/>
        <dgm:forEach name="Name113" ref="imageRepeat"/>
      </dgm:layoutNode>
    </dgm:forEach>
    <dgm:forEach name="Name114" axis="ch" ptType="node" st="2" cnt="1">
      <dgm:layoutNode name="parTx2">
        <dgm:choose name="Name115">
          <dgm:if name="Name116" func="var" arg="dir" op="equ" val="norm">
            <dgm:alg type="tx">
              <dgm:param type="parTxLTRAlign" val="l"/>
              <dgm:param type="parTxRTLAlign" val="r"/>
            </dgm:alg>
          </dgm:if>
          <dgm:else name="Name117">
            <dgm:alg type="tx">
              <dgm:param type="parTxLTRAlign" val="r"/>
              <dgm:param type="parTxRTLAlign" val="l"/>
            </dgm:alg>
          </dgm:else>
        </dgm:choose>
        <dgm:shape xmlns:r="http://schemas.openxmlformats.org/officeDocument/2006/relationships" type="roundRect" r:blip="">
          <dgm:adjLst/>
        </dgm:shape>
        <dgm:presOf axis="self" ptType="node"/>
        <dgm:choose name="Name118">
          <dgm:if name="Name119" func="var" arg="dir" op="equ" val="norm">
            <dgm:constrLst>
              <dgm:constr type="lMarg" refType="w" fact="0.6"/>
              <dgm:constr type="rMarg" refType="primFontSz" fact="0.3"/>
              <dgm:constr type="tMarg" refType="primFontSz" fact="0.3"/>
              <dgm:constr type="bMarg" refType="primFontSz" fact="0.3"/>
            </dgm:constrLst>
          </dgm:if>
          <dgm:else name="Name120">
            <dgm:constrLst>
              <dgm:constr type="rMarg" refType="w" fact="0.6"/>
              <dgm:constr type="lMarg" refType="primFontSz" fact="0.3"/>
              <dgm:constr type="tMarg" refType="primFontSz" fact="0.3"/>
              <dgm:constr type="bMarg" refType="primFontSz" fact="0.3"/>
            </dgm:constrLst>
          </dgm:else>
        </dgm:choose>
        <dgm:ruleLst>
          <dgm:rule type="primFontSz" val="5" fact="NaN" max="NaN"/>
        </dgm:ruleLst>
      </dgm:layoutNode>
      <dgm:choose name="Name121">
        <dgm:if name="Name122" axis="ch" ptType="node" func="cnt" op="gte" val="1">
          <dgm:layoutNode name="desTx2" styleLbl="revTx">
            <dgm:varLst>
              <dgm:bulletEnabled val="1"/>
            </dgm:varLst>
            <dgm:choose name="Name123">
              <dgm:if name="Name124" func="var" arg="dir" op="equ" val="norm">
                <dgm:choose name="Name125">
                  <dgm:if name="Name126" axis="ch" ptType="node" func="cnt" op="gte" val="2">
                    <dgm:alg type="tx">
                      <dgm:param type="parTxLTRAlign" val="l"/>
                      <dgm:param type="parTxRTLAlign" val="l"/>
                      <dgm:param type="stBulletLvl" val="1"/>
                    </dgm:alg>
                  </dgm:if>
                  <dgm:else name="Name127">
                    <dgm:alg type="tx">
                      <dgm:param type="parTxLTRAlign" val="l"/>
                      <dgm:param type="parTxRTLAlign" val="l"/>
                    </dgm:alg>
                  </dgm:else>
                </dgm:choose>
              </dgm:if>
              <dgm:else name="Name128">
                <dgm:choose name="Name129">
                  <dgm:if name="Name130" axis="ch" ptType="node" func="cnt" op="gte" val="2">
                    <dgm:alg type="tx">
                      <dgm:param type="parTxLTRAlign" val="r"/>
                      <dgm:param type="parTxRTLAlign" val="r"/>
                      <dgm:param type="shpTxLTRAlignCh" val="r"/>
                      <dgm:param type="shpTxRTLAlignCh" val="r"/>
                      <dgm:param type="stBulletLvl" val="1"/>
                    </dgm:alg>
                  </dgm:if>
                  <dgm:else name="Name131">
                    <dgm:alg type="tx">
                      <dgm:param type="parTxLTRAlign" val="r"/>
                      <dgm:param type="parTxRTLAlign" val="r"/>
                      <dgm:param type="shpTxLTRAlignCh" val="r"/>
                      <dgm:param type="shpTxRTLAlignCh" val="r"/>
                    </dgm:alg>
                  </dgm:else>
                </dgm:choose>
              </dgm:else>
            </dgm:choose>
            <dgm:shape xmlns:r="http://schemas.openxmlformats.org/officeDocument/2006/relationships" type="rect" r:blip="">
              <dgm:adjLst/>
            </dgm:shape>
            <dgm:presOf axis="des" ptType="node"/>
            <dgm:constrLst>
              <dgm:constr type="rMarg" refType="primFontSz" fact="0.2"/>
              <dgm:constr type="tMarg" refType="primFontSz" fact="0.2"/>
              <dgm:constr type="bMarg" refType="primFontSz" fact="0.2"/>
            </dgm:constrLst>
            <dgm:ruleLst>
              <dgm:rule type="primFontSz" val="5" fact="NaN" max="NaN"/>
            </dgm:ruleLst>
          </dgm:layoutNode>
        </dgm:if>
        <dgm:else name="Name132"/>
      </dgm:choose>
    </dgm:forEach>
    <dgm:forEach name="Name133" axis="ch" ptType="sibTrans" hideLastTrans="0" st="2" cnt="1">
      <dgm:layoutNode name="picture2">
        <dgm:alg type="sp"/>
        <dgm:shape xmlns:r="http://schemas.openxmlformats.org/officeDocument/2006/relationships" r:blip="">
          <dgm:adjLst/>
        </dgm:shape>
        <dgm:presOf/>
        <dgm:constrLst/>
        <dgm:forEach name="Name134" ref="imageRepeat"/>
      </dgm:layoutNode>
    </dgm:forEach>
    <dgm:forEach name="Name135" axis="ch" ptType="node" st="3" cnt="1">
      <dgm:layoutNode name="parTx3">
        <dgm:choose name="Name136">
          <dgm:if name="Name137" func="var" arg="dir" op="equ" val="norm">
            <dgm:alg type="tx">
              <dgm:param type="parTxLTRAlign" val="l"/>
              <dgm:param type="parTxRTLAlign" val="r"/>
            </dgm:alg>
          </dgm:if>
          <dgm:else name="Name138">
            <dgm:alg type="tx">
              <dgm:param type="parTxLTRAlign" val="r"/>
              <dgm:param type="parTxRTLAlign" val="l"/>
            </dgm:alg>
          </dgm:else>
        </dgm:choose>
        <dgm:shape xmlns:r="http://schemas.openxmlformats.org/officeDocument/2006/relationships" type="roundRect" r:blip="">
          <dgm:adjLst/>
        </dgm:shape>
        <dgm:presOf axis="self" ptType="node"/>
        <dgm:choose name="Name139">
          <dgm:if name="Name140" func="var" arg="dir" op="equ" val="norm">
            <dgm:constrLst>
              <dgm:constr type="lMarg" refType="w" fact="0.6"/>
              <dgm:constr type="rMarg" refType="primFontSz" fact="0.3"/>
              <dgm:constr type="tMarg" refType="primFontSz" fact="0.3"/>
              <dgm:constr type="bMarg" refType="primFontSz" fact="0.3"/>
            </dgm:constrLst>
          </dgm:if>
          <dgm:else name="Name141">
            <dgm:constrLst>
              <dgm:constr type="rMarg" refType="w" fact="0.6"/>
              <dgm:constr type="lMarg" refType="primFontSz" fact="0.3"/>
              <dgm:constr type="tMarg" refType="primFontSz" fact="0.3"/>
              <dgm:constr type="bMarg" refType="primFontSz" fact="0.3"/>
            </dgm:constrLst>
          </dgm:else>
        </dgm:choose>
        <dgm:ruleLst>
          <dgm:rule type="primFontSz" val="5" fact="NaN" max="NaN"/>
        </dgm:ruleLst>
      </dgm:layoutNode>
      <dgm:choose name="Name142">
        <dgm:if name="Name143" axis="ch" ptType="node" func="cnt" op="gte" val="1">
          <dgm:layoutNode name="desTx3" styleLbl="revTx">
            <dgm:varLst>
              <dgm:bulletEnabled val="1"/>
            </dgm:varLst>
            <dgm:choose name="Name144">
              <dgm:if name="Name145" func="var" arg="dir" op="equ" val="norm">
                <dgm:choose name="Name146">
                  <dgm:if name="Name147" axis="ch" ptType="node" func="cnt" op="gte" val="2">
                    <dgm:alg type="tx">
                      <dgm:param type="parTxLTRAlign" val="l"/>
                      <dgm:param type="parTxRTLAlign" val="l"/>
                      <dgm:param type="stBulletLvl" val="1"/>
                    </dgm:alg>
                  </dgm:if>
                  <dgm:else name="Name148">
                    <dgm:alg type="tx">
                      <dgm:param type="parTxLTRAlign" val="l"/>
                      <dgm:param type="parTxRTLAlign" val="l"/>
                    </dgm:alg>
                  </dgm:else>
                </dgm:choose>
              </dgm:if>
              <dgm:else name="Name149">
                <dgm:choose name="Name150">
                  <dgm:if name="Name151" axis="ch" ptType="node" func="cnt" op="gte" val="2">
                    <dgm:alg type="tx">
                      <dgm:param type="parTxLTRAlign" val="r"/>
                      <dgm:param type="parTxRTLAlign" val="r"/>
                      <dgm:param type="shpTxLTRAlignCh" val="r"/>
                      <dgm:param type="shpTxRTLAlignCh" val="r"/>
                      <dgm:param type="stBulletLvl" val="1"/>
                    </dgm:alg>
                  </dgm:if>
                  <dgm:else name="Name152">
                    <dgm:alg type="tx">
                      <dgm:param type="parTxLTRAlign" val="r"/>
                      <dgm:param type="parTxRTLAlign" val="r"/>
                      <dgm:param type="shpTxLTRAlignCh" val="r"/>
                      <dgm:param type="shpTxRTLAlignCh" val="r"/>
                    </dgm:alg>
                  </dgm:else>
                </dgm:choose>
              </dgm:else>
            </dgm:choose>
            <dgm:shape xmlns:r="http://schemas.openxmlformats.org/officeDocument/2006/relationships" type="rect" r:blip="">
              <dgm:adjLst/>
            </dgm:shape>
            <dgm:presOf axis="des" ptType="node"/>
            <dgm:constrLst>
              <dgm:constr type="rMarg" refType="primFontSz" fact="0.2"/>
              <dgm:constr type="tMarg" refType="primFontSz" fact="0.2"/>
              <dgm:constr type="bMarg" refType="primFontSz" fact="0.2"/>
            </dgm:constrLst>
            <dgm:ruleLst>
              <dgm:rule type="primFontSz" val="5" fact="NaN" max="NaN"/>
            </dgm:ruleLst>
          </dgm:layoutNode>
        </dgm:if>
        <dgm:else name="Name153"/>
      </dgm:choose>
    </dgm:forEach>
    <dgm:forEach name="Name154" axis="ch" ptType="sibTrans" hideLastTrans="0" st="3" cnt="1">
      <dgm:layoutNode name="picture3">
        <dgm:alg type="sp"/>
        <dgm:shape xmlns:r="http://schemas.openxmlformats.org/officeDocument/2006/relationships" r:blip="">
          <dgm:adjLst/>
        </dgm:shape>
        <dgm:presOf/>
        <dgm:constrLst/>
        <dgm:forEach name="Name155" ref="imageRepeat"/>
      </dgm:layoutNode>
    </dgm:forEach>
    <dgm:forEach name="Name156" axis="ch" ptType="node" st="4" cnt="1">
      <dgm:layoutNode name="parTx4">
        <dgm:choose name="Name157">
          <dgm:if name="Name158" func="var" arg="dir" op="equ" val="norm">
            <dgm:alg type="tx">
              <dgm:param type="parTxLTRAlign" val="l"/>
              <dgm:param type="parTxRTLAlign" val="r"/>
            </dgm:alg>
          </dgm:if>
          <dgm:else name="Name159">
            <dgm:alg type="tx">
              <dgm:param type="parTxLTRAlign" val="r"/>
              <dgm:param type="parTxRTLAlign" val="l"/>
            </dgm:alg>
          </dgm:else>
        </dgm:choose>
        <dgm:shape xmlns:r="http://schemas.openxmlformats.org/officeDocument/2006/relationships" type="roundRect" r:blip="">
          <dgm:adjLst/>
        </dgm:shape>
        <dgm:presOf axis="self" ptType="node"/>
        <dgm:choose name="Name160">
          <dgm:if name="Name161" func="var" arg="dir" op="equ" val="norm">
            <dgm:constrLst>
              <dgm:constr type="lMarg" refType="w" fact="0.6"/>
              <dgm:constr type="rMarg" refType="primFontSz" fact="0.3"/>
              <dgm:constr type="tMarg" refType="primFontSz" fact="0.3"/>
              <dgm:constr type="bMarg" refType="primFontSz" fact="0.3"/>
            </dgm:constrLst>
          </dgm:if>
          <dgm:else name="Name162">
            <dgm:constrLst>
              <dgm:constr type="rMarg" refType="w" fact="0.6"/>
              <dgm:constr type="lMarg" refType="primFontSz" fact="0.3"/>
              <dgm:constr type="tMarg" refType="primFontSz" fact="0.3"/>
              <dgm:constr type="bMarg" refType="primFontSz" fact="0.3"/>
            </dgm:constrLst>
          </dgm:else>
        </dgm:choose>
        <dgm:ruleLst>
          <dgm:rule type="primFontSz" val="5" fact="NaN" max="NaN"/>
        </dgm:ruleLst>
      </dgm:layoutNode>
      <dgm:choose name="Name163">
        <dgm:if name="Name164" axis="ch" ptType="node" func="cnt" op="gte" val="1">
          <dgm:layoutNode name="desTx4" styleLbl="revTx">
            <dgm:varLst>
              <dgm:bulletEnabled val="1"/>
            </dgm:varLst>
            <dgm:choose name="Name165">
              <dgm:if name="Name166" func="var" arg="dir" op="equ" val="norm">
                <dgm:choose name="Name167">
                  <dgm:if name="Name168" axis="ch" ptType="node" func="cnt" op="gte" val="2">
                    <dgm:alg type="tx">
                      <dgm:param type="parTxLTRAlign" val="l"/>
                      <dgm:param type="parTxRTLAlign" val="l"/>
                      <dgm:param type="stBulletLvl" val="1"/>
                    </dgm:alg>
                  </dgm:if>
                  <dgm:else name="Name169">
                    <dgm:alg type="tx">
                      <dgm:param type="parTxLTRAlign" val="l"/>
                      <dgm:param type="parTxRTLAlign" val="l"/>
                    </dgm:alg>
                  </dgm:else>
                </dgm:choose>
              </dgm:if>
              <dgm:else name="Name170">
                <dgm:choose name="Name171">
                  <dgm:if name="Name172" axis="ch" ptType="node" func="cnt" op="gte" val="2">
                    <dgm:alg type="tx">
                      <dgm:param type="parTxLTRAlign" val="r"/>
                      <dgm:param type="parTxRTLAlign" val="r"/>
                      <dgm:param type="shpTxLTRAlignCh" val="r"/>
                      <dgm:param type="shpTxRTLAlignCh" val="r"/>
                      <dgm:param type="stBulletLvl" val="1"/>
                    </dgm:alg>
                  </dgm:if>
                  <dgm:else name="Name173">
                    <dgm:alg type="tx">
                      <dgm:param type="parTxLTRAlign" val="r"/>
                      <dgm:param type="parTxRTLAlign" val="r"/>
                      <dgm:param type="shpTxLTRAlignCh" val="r"/>
                      <dgm:param type="shpTxRTLAlignCh" val="r"/>
                    </dgm:alg>
                  </dgm:else>
                </dgm:choose>
              </dgm:else>
            </dgm:choose>
            <dgm:shape xmlns:r="http://schemas.openxmlformats.org/officeDocument/2006/relationships" type="rect" r:blip="">
              <dgm:adjLst/>
            </dgm:shape>
            <dgm:presOf axis="des" ptType="node"/>
            <dgm:constrLst>
              <dgm:constr type="rMarg" refType="primFontSz" fact="0.2"/>
              <dgm:constr type="tMarg" refType="primFontSz" fact="0.2"/>
              <dgm:constr type="bMarg" refType="primFontSz" fact="0.2"/>
            </dgm:constrLst>
            <dgm:ruleLst>
              <dgm:rule type="primFontSz" val="5" fact="NaN" max="NaN"/>
            </dgm:ruleLst>
          </dgm:layoutNode>
        </dgm:if>
        <dgm:else name="Name174"/>
      </dgm:choose>
    </dgm:forEach>
    <dgm:forEach name="Name175" axis="ch" ptType="sibTrans" hideLastTrans="0" st="4" cnt="1">
      <dgm:layoutNode name="picture4">
        <dgm:alg type="sp"/>
        <dgm:shape xmlns:r="http://schemas.openxmlformats.org/officeDocument/2006/relationships" r:blip="">
          <dgm:adjLst/>
        </dgm:shape>
        <dgm:presOf/>
        <dgm:constrLst/>
        <dgm:forEach name="Name176" ref="imageRepeat"/>
      </dgm:layoutNode>
    </dgm:forEach>
    <dgm:forEach name="Name177" axis="ch" ptType="node" st="5" cnt="1">
      <dgm:layoutNode name="parTx5">
        <dgm:choose name="Name178">
          <dgm:if name="Name179" func="var" arg="dir" op="equ" val="norm">
            <dgm:alg type="tx">
              <dgm:param type="parTxLTRAlign" val="l"/>
              <dgm:param type="parTxRTLAlign" val="r"/>
            </dgm:alg>
          </dgm:if>
          <dgm:else name="Name180">
            <dgm:alg type="tx">
              <dgm:param type="parTxLTRAlign" val="r"/>
              <dgm:param type="parTxRTLAlign" val="l"/>
            </dgm:alg>
          </dgm:else>
        </dgm:choose>
        <dgm:shape xmlns:r="http://schemas.openxmlformats.org/officeDocument/2006/relationships" type="roundRect" r:blip="">
          <dgm:adjLst/>
        </dgm:shape>
        <dgm:presOf axis="self" ptType="node"/>
        <dgm:choose name="Name181">
          <dgm:if name="Name182" func="var" arg="dir" op="equ" val="norm">
            <dgm:constrLst>
              <dgm:constr type="lMarg" refType="w" fact="0.6"/>
              <dgm:constr type="rMarg" refType="primFontSz" fact="0.3"/>
              <dgm:constr type="tMarg" refType="primFontSz" fact="0.3"/>
              <dgm:constr type="bMarg" refType="primFontSz" fact="0.3"/>
            </dgm:constrLst>
          </dgm:if>
          <dgm:else name="Name183">
            <dgm:constrLst>
              <dgm:constr type="rMarg" refType="w" fact="0.6"/>
              <dgm:constr type="lMarg" refType="primFontSz" fact="0.3"/>
              <dgm:constr type="tMarg" refType="primFontSz" fact="0.3"/>
              <dgm:constr type="bMarg" refType="primFontSz" fact="0.3"/>
            </dgm:constrLst>
          </dgm:else>
        </dgm:choose>
        <dgm:ruleLst>
          <dgm:rule type="primFontSz" val="5" fact="NaN" max="NaN"/>
        </dgm:ruleLst>
      </dgm:layoutNode>
      <dgm:choose name="Name184">
        <dgm:if name="Name185" axis="ch" ptType="node" func="cnt" op="gte" val="1">
          <dgm:layoutNode name="desTx5" styleLbl="revTx">
            <dgm:varLst>
              <dgm:bulletEnabled val="1"/>
            </dgm:varLst>
            <dgm:choose name="Name186">
              <dgm:if name="Name187" func="var" arg="dir" op="equ" val="norm">
                <dgm:choose name="Name188">
                  <dgm:if name="Name189" axis="ch" ptType="node" func="cnt" op="gte" val="2">
                    <dgm:alg type="tx">
                      <dgm:param type="parTxLTRAlign" val="l"/>
                      <dgm:param type="parTxRTLAlign" val="l"/>
                      <dgm:param type="stBulletLvl" val="1"/>
                    </dgm:alg>
                  </dgm:if>
                  <dgm:else name="Name190">
                    <dgm:alg type="tx">
                      <dgm:param type="parTxLTRAlign" val="l"/>
                      <dgm:param type="parTxRTLAlign" val="l"/>
                    </dgm:alg>
                  </dgm:else>
                </dgm:choose>
              </dgm:if>
              <dgm:else name="Name191">
                <dgm:choose name="Name192">
                  <dgm:if name="Name193" axis="ch" ptType="node" func="cnt" op="gte" val="2">
                    <dgm:alg type="tx">
                      <dgm:param type="parTxLTRAlign" val="r"/>
                      <dgm:param type="parTxRTLAlign" val="r"/>
                      <dgm:param type="shpTxLTRAlignCh" val="r"/>
                      <dgm:param type="shpTxRTLAlignCh" val="r"/>
                      <dgm:param type="stBulletLvl" val="1"/>
                    </dgm:alg>
                  </dgm:if>
                  <dgm:else name="Name194">
                    <dgm:alg type="tx">
                      <dgm:param type="parTxLTRAlign" val="r"/>
                      <dgm:param type="parTxRTLAlign" val="r"/>
                      <dgm:param type="shpTxLTRAlignCh" val="r"/>
                      <dgm:param type="shpTxRTLAlignCh" val="r"/>
                    </dgm:alg>
                  </dgm:else>
                </dgm:choose>
              </dgm:else>
            </dgm:choose>
            <dgm:shape xmlns:r="http://schemas.openxmlformats.org/officeDocument/2006/relationships" type="rect" r:blip="">
              <dgm:adjLst/>
            </dgm:shape>
            <dgm:presOf axis="des" ptType="node"/>
            <dgm:constrLst>
              <dgm:constr type="rMarg" refType="primFontSz" fact="0.2"/>
              <dgm:constr type="tMarg" refType="primFontSz" fact="0.2"/>
              <dgm:constr type="bMarg" refType="primFontSz" fact="0.2"/>
            </dgm:constrLst>
            <dgm:ruleLst>
              <dgm:rule type="primFontSz" val="5" fact="NaN" max="NaN"/>
            </dgm:ruleLst>
          </dgm:layoutNode>
        </dgm:if>
        <dgm:else name="Name195"/>
      </dgm:choose>
    </dgm:forEach>
    <dgm:forEach name="Name196" axis="ch" ptType="sibTrans" hideLastTrans="0" st="5" cnt="1">
      <dgm:layoutNode name="picture5">
        <dgm:alg type="sp"/>
        <dgm:shape xmlns:r="http://schemas.openxmlformats.org/officeDocument/2006/relationships" r:blip="">
          <dgm:adjLst/>
        </dgm:shape>
        <dgm:presOf/>
        <dgm:constrLst/>
        <dgm:forEach name="Name197" ref="imageRepeat"/>
      </dgm:layoutNode>
    </dgm:forEach>
    <dgm:forEach name="Name198" axis="ch" ptType="node" st="6" cnt="1">
      <dgm:layoutNode name="parTx6">
        <dgm:choose name="Name199">
          <dgm:if name="Name200" func="var" arg="dir" op="equ" val="norm">
            <dgm:alg type="tx">
              <dgm:param type="parTxLTRAlign" val="l"/>
              <dgm:param type="parTxRTLAlign" val="r"/>
            </dgm:alg>
          </dgm:if>
          <dgm:else name="Name201">
            <dgm:alg type="tx">
              <dgm:param type="parTxLTRAlign" val="r"/>
              <dgm:param type="parTxRTLAlign" val="l"/>
            </dgm:alg>
          </dgm:else>
        </dgm:choose>
        <dgm:shape xmlns:r="http://schemas.openxmlformats.org/officeDocument/2006/relationships" type="roundRect" r:blip="">
          <dgm:adjLst/>
        </dgm:shape>
        <dgm:presOf axis="self" ptType="node"/>
        <dgm:choose name="Name202">
          <dgm:if name="Name203" func="var" arg="dir" op="equ" val="norm">
            <dgm:constrLst>
              <dgm:constr type="lMarg" refType="w" fact="0.6"/>
              <dgm:constr type="rMarg" refType="primFontSz" fact="0.3"/>
              <dgm:constr type="tMarg" refType="primFontSz" fact="0.3"/>
              <dgm:constr type="bMarg" refType="primFontSz" fact="0.3"/>
            </dgm:constrLst>
          </dgm:if>
          <dgm:else name="Name204">
            <dgm:constrLst>
              <dgm:constr type="rMarg" refType="w" fact="0.6"/>
              <dgm:constr type="lMarg" refType="primFontSz" fact="0.3"/>
              <dgm:constr type="tMarg" refType="primFontSz" fact="0.3"/>
              <dgm:constr type="bMarg" refType="primFontSz" fact="0.3"/>
            </dgm:constrLst>
          </dgm:else>
        </dgm:choose>
        <dgm:ruleLst>
          <dgm:rule type="primFontSz" val="5" fact="NaN" max="NaN"/>
        </dgm:ruleLst>
      </dgm:layoutNode>
      <dgm:choose name="Name205">
        <dgm:if name="Name206" axis="ch" ptType="node" func="cnt" op="gte" val="1">
          <dgm:layoutNode name="desTx6" styleLbl="revTx">
            <dgm:varLst>
              <dgm:bulletEnabled val="1"/>
            </dgm:varLst>
            <dgm:choose name="Name207">
              <dgm:if name="Name208" func="var" arg="dir" op="equ" val="norm">
                <dgm:choose name="Name209">
                  <dgm:if name="Name210" axis="ch" ptType="node" func="cnt" op="gte" val="2">
                    <dgm:alg type="tx">
                      <dgm:param type="parTxLTRAlign" val="l"/>
                      <dgm:param type="parTxRTLAlign" val="l"/>
                      <dgm:param type="stBulletLvl" val="1"/>
                    </dgm:alg>
                  </dgm:if>
                  <dgm:else name="Name211">
                    <dgm:alg type="tx">
                      <dgm:param type="parTxLTRAlign" val="l"/>
                      <dgm:param type="parTxRTLAlign" val="l"/>
                    </dgm:alg>
                  </dgm:else>
                </dgm:choose>
              </dgm:if>
              <dgm:else name="Name212">
                <dgm:choose name="Name213">
                  <dgm:if name="Name214" axis="ch" ptType="node" func="cnt" op="gte" val="2">
                    <dgm:alg type="tx">
                      <dgm:param type="parTxLTRAlign" val="r"/>
                      <dgm:param type="parTxRTLAlign" val="r"/>
                      <dgm:param type="shpTxLTRAlignCh" val="r"/>
                      <dgm:param type="shpTxRTLAlignCh" val="r"/>
                      <dgm:param type="stBulletLvl" val="1"/>
                    </dgm:alg>
                  </dgm:if>
                  <dgm:else name="Name215">
                    <dgm:alg type="tx">
                      <dgm:param type="parTxLTRAlign" val="r"/>
                      <dgm:param type="parTxRTLAlign" val="r"/>
                      <dgm:param type="shpTxLTRAlignCh" val="r"/>
                      <dgm:param type="shpTxRTLAlignCh" val="r"/>
                    </dgm:alg>
                  </dgm:else>
                </dgm:choose>
              </dgm:else>
            </dgm:choose>
            <dgm:shape xmlns:r="http://schemas.openxmlformats.org/officeDocument/2006/relationships" type="rect" r:blip="">
              <dgm:adjLst/>
            </dgm:shape>
            <dgm:presOf axis="des" ptType="node"/>
            <dgm:constrLst>
              <dgm:constr type="rMarg" refType="primFontSz" fact="0.2"/>
              <dgm:constr type="tMarg" refType="primFontSz" fact="0.2"/>
              <dgm:constr type="bMarg" refType="primFontSz" fact="0.2"/>
            </dgm:constrLst>
            <dgm:ruleLst>
              <dgm:rule type="primFontSz" val="5" fact="NaN" max="NaN"/>
            </dgm:ruleLst>
          </dgm:layoutNode>
        </dgm:if>
        <dgm:else name="Name216"/>
      </dgm:choose>
    </dgm:forEach>
    <dgm:forEach name="Name217" axis="ch" ptType="sibTrans" hideLastTrans="0" st="6" cnt="1">
      <dgm:layoutNode name="picture6">
        <dgm:alg type="sp"/>
        <dgm:shape xmlns:r="http://schemas.openxmlformats.org/officeDocument/2006/relationships" r:blip="">
          <dgm:adjLst/>
        </dgm:shape>
        <dgm:presOf/>
        <dgm:constrLst/>
        <dgm:forEach name="Name218" ref="imageRepeat"/>
      </dgm:layoutNode>
    </dgm:forEach>
    <dgm:forEach name="Name219" axis="ch" ptType="node" st="7" cnt="1">
      <dgm:layoutNode name="parTx7">
        <dgm:choose name="Name220">
          <dgm:if name="Name221" func="var" arg="dir" op="equ" val="norm">
            <dgm:alg type="tx">
              <dgm:param type="parTxLTRAlign" val="l"/>
              <dgm:param type="parTxRTLAlign" val="r"/>
            </dgm:alg>
          </dgm:if>
          <dgm:else name="Name222">
            <dgm:alg type="tx">
              <dgm:param type="parTxLTRAlign" val="r"/>
              <dgm:param type="parTxRTLAlign" val="l"/>
            </dgm:alg>
          </dgm:else>
        </dgm:choose>
        <dgm:shape xmlns:r="http://schemas.openxmlformats.org/officeDocument/2006/relationships" type="roundRect" r:blip="">
          <dgm:adjLst/>
        </dgm:shape>
        <dgm:presOf axis="self" ptType="node"/>
        <dgm:choose name="Name223">
          <dgm:if name="Name224" func="var" arg="dir" op="equ" val="norm">
            <dgm:constrLst>
              <dgm:constr type="lMarg" refType="w" fact="0.6"/>
              <dgm:constr type="rMarg" refType="primFontSz" fact="0.3"/>
              <dgm:constr type="tMarg" refType="primFontSz" fact="0.3"/>
              <dgm:constr type="bMarg" refType="primFontSz" fact="0.3"/>
            </dgm:constrLst>
          </dgm:if>
          <dgm:else name="Name225">
            <dgm:constrLst>
              <dgm:constr type="rMarg" refType="w" fact="0.6"/>
              <dgm:constr type="lMarg" refType="primFontSz" fact="0.3"/>
              <dgm:constr type="tMarg" refType="primFontSz" fact="0.3"/>
              <dgm:constr type="bMarg" refType="primFontSz" fact="0.3"/>
            </dgm:constrLst>
          </dgm:else>
        </dgm:choose>
        <dgm:ruleLst>
          <dgm:rule type="primFontSz" val="5" fact="NaN" max="NaN"/>
        </dgm:ruleLst>
      </dgm:layoutNode>
      <dgm:choose name="Name226">
        <dgm:if name="Name227" axis="ch" ptType="node" func="cnt" op="gte" val="1">
          <dgm:layoutNode name="desTx7" styleLbl="revTx">
            <dgm:varLst>
              <dgm:bulletEnabled val="1"/>
            </dgm:varLst>
            <dgm:choose name="Name228">
              <dgm:if name="Name229" func="var" arg="dir" op="equ" val="norm">
                <dgm:choose name="Name230">
                  <dgm:if name="Name231" axis="ch" ptType="node" func="cnt" op="gte" val="2">
                    <dgm:alg type="tx">
                      <dgm:param type="parTxLTRAlign" val="l"/>
                      <dgm:param type="parTxRTLAlign" val="l"/>
                      <dgm:param type="stBulletLvl" val="1"/>
                    </dgm:alg>
                  </dgm:if>
                  <dgm:else name="Name232">
                    <dgm:alg type="tx">
                      <dgm:param type="parTxLTRAlign" val="l"/>
                      <dgm:param type="parTxRTLAlign" val="l"/>
                    </dgm:alg>
                  </dgm:else>
                </dgm:choose>
              </dgm:if>
              <dgm:else name="Name233">
                <dgm:choose name="Name234">
                  <dgm:if name="Name235" axis="ch" ptType="node" func="cnt" op="gte" val="2">
                    <dgm:alg type="tx">
                      <dgm:param type="parTxLTRAlign" val="r"/>
                      <dgm:param type="parTxRTLAlign" val="r"/>
                      <dgm:param type="shpTxLTRAlignCh" val="r"/>
                      <dgm:param type="shpTxRTLAlignCh" val="r"/>
                      <dgm:param type="stBulletLvl" val="1"/>
                    </dgm:alg>
                  </dgm:if>
                  <dgm:else name="Name236">
                    <dgm:alg type="tx">
                      <dgm:param type="parTxLTRAlign" val="r"/>
                      <dgm:param type="parTxRTLAlign" val="r"/>
                      <dgm:param type="shpTxLTRAlignCh" val="r"/>
                      <dgm:param type="shpTxRTLAlignCh" val="r"/>
                    </dgm:alg>
                  </dgm:else>
                </dgm:choose>
              </dgm:else>
            </dgm:choose>
            <dgm:shape xmlns:r="http://schemas.openxmlformats.org/officeDocument/2006/relationships" type="rect" r:blip="">
              <dgm:adjLst/>
            </dgm:shape>
            <dgm:presOf axis="des" ptType="node"/>
            <dgm:constrLst>
              <dgm:constr type="rMarg" refType="primFontSz" fact="0.2"/>
              <dgm:constr type="tMarg" refType="primFontSz" fact="0.2"/>
              <dgm:constr type="bMarg" refType="primFontSz" fact="0.2"/>
            </dgm:constrLst>
            <dgm:ruleLst>
              <dgm:rule type="primFontSz" val="5" fact="NaN" max="NaN"/>
            </dgm:ruleLst>
          </dgm:layoutNode>
        </dgm:if>
        <dgm:else name="Name237"/>
      </dgm:choose>
    </dgm:forEach>
    <dgm:forEach name="Name238" axis="ch" ptType="sibTrans" hideLastTrans="0" st="7" cnt="1">
      <dgm:layoutNode name="picture7">
        <dgm:alg type="sp"/>
        <dgm:shape xmlns:r="http://schemas.openxmlformats.org/officeDocument/2006/relationships" r:blip="">
          <dgm:adjLst/>
        </dgm:shape>
        <dgm:presOf/>
        <dgm:constrLst/>
        <dgm:forEach name="Name239" ref="imageRepeat"/>
      </dgm:layoutNode>
    </dgm:forEach>
  </dgm:layoutNode>
</dgm:layoutDef>
</file>

<file path=ppt/diagrams/layout15.xml><?xml version="1.0" encoding="utf-8"?>
<dgm:layoutDef xmlns:dgm="http://schemas.openxmlformats.org/drawingml/2006/diagram" xmlns:a="http://schemas.openxmlformats.org/drawingml/2006/main" uniqueId="urn:microsoft.com/office/officeart/2008/layout/HalfCircleOrganizationChart">
  <dgm:title val=""/>
  <dgm:desc val=""/>
  <dgm:catLst>
    <dgm:cat type="hierarchy" pri="1500"/>
  </dgm:catLst>
  <dgm:sampData>
    <dgm:dataModel>
      <dgm:ptLst>
        <dgm:pt modelId="0" type="doc"/>
        <dgm:pt modelId="1">
          <dgm:prSet phldr="1"/>
        </dgm:pt>
        <dgm:pt modelId="11" type="asst">
          <dgm:prSet phldr="1"/>
        </dgm:pt>
        <dgm:pt modelId="12">
          <dgm:prSet phldr="1"/>
        </dgm:pt>
        <dgm:pt modelId="13">
          <dgm:prSet phldr="1"/>
        </dgm:pt>
        <dgm:pt modelId="14">
          <dgm:prSet phldr="1"/>
        </dgm:pt>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type="asst">
          <dgm:prSet phldr="1"/>
        </dgm:pt>
        <dgm:pt modelId="12">
          <dgm:prSet phldr="1"/>
        </dgm:pt>
        <dgm:pt modelId="13">
          <dgm:prSet phldr="1"/>
        </dgm:pt>
        <dgm:pt modelId="14">
          <dgm:prSet phldr="1"/>
        </dgm:pt>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Name0">
    <dgm:varLst>
      <dgm:orgChart val="1"/>
      <dgm:chPref val="1"/>
      <dgm:dir/>
      <dgm:animOne val="branch"/>
      <dgm:animLvl val="lvl"/>
      <dgm:resizeHandles/>
    </dgm:varLst>
    <dgm:choose name="Name1">
      <dgm:if name="Name2" func="var" arg="dir" op="equ" val="norm">
        <dgm:alg type="hierChild">
          <dgm:param type="linDir" val="fromL"/>
        </dgm:alg>
      </dgm:if>
      <dgm:else name="Name3">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2" refType="w" fact="10"/>
      <dgm:constr type="h" for="des" forName="rootComposite2"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forEach name="Name4" axis="ch">
      <dgm:forEach name="Name5" axis="self" ptType="node">
        <dgm:layoutNode name="hierRoot1">
          <dgm:varLst>
            <dgm:hierBranch val="init"/>
          </dgm:varLst>
          <dgm:choose name="Name6">
            <dgm:if name="Name7" func="var" arg="hierBranch" op="equ" val="l">
              <dgm:alg type="hierRoot">
                <dgm:param type="hierAlign" val="tR"/>
              </dgm:alg>
              <dgm:constrLst>
                <dgm:constr type="alignOff" val="0.65"/>
              </dgm:constrLst>
            </dgm:if>
            <dgm:if name="Name8" func="var" arg="hierBranch" op="equ" val="r">
              <dgm:alg type="hierRoot">
                <dgm:param type="hierAlign" val="tL"/>
              </dgm:alg>
              <dgm:constrLst>
                <dgm:constr type="alignOff" val="0.65"/>
              </dgm:constrLst>
            </dgm:if>
            <dgm:if name="Name9" func="var" arg="hierBranch" op="equ" val="hang">
              <dgm:alg type="hierRoot"/>
              <dgm:constrLst>
                <dgm:constr type="alignOff" val="0.65"/>
              </dgm:constrLst>
            </dgm:if>
            <dgm:else name="Name10">
              <dgm:alg type="hierRoot"/>
              <dgm:constrLst>
                <dgm:constr type="alignOff"/>
                <dgm:constr type="bendDist" for="des" ptType="parTrans" refType="sp" fact="0.5"/>
              </dgm:constrLst>
            </dgm:else>
          </dgm:choose>
          <dgm:shape xmlns:r="http://schemas.openxmlformats.org/officeDocument/2006/relationships" r:blip="">
            <dgm:adjLst/>
          </dgm:shape>
          <dgm:presOf/>
          <dgm:layoutNode name="rootComposite1">
            <dgm:alg type="composite"/>
            <dgm:shape xmlns:r="http://schemas.openxmlformats.org/officeDocument/2006/relationships" r:blip="">
              <dgm:adjLst/>
            </dgm:shape>
            <dgm:presOf axis="self" ptType="node" cnt="1"/>
            <dgm:choose name="Name11">
              <dgm:if name="Name12" func="var" arg="hierBranch" op="equ" val="init">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if>
              <dgm:if name="Name13" func="var" arg="hierBranch" op="equ" val="l">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if>
              <dgm:if name="Name14" func="var" arg="hierBranch" op="equ" val="r">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if>
              <dgm:else name="Name15">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else>
            </dgm:choose>
            <dgm:layoutNode name="rootText1" styleLbl="alignAcc1">
              <dgm:varLst>
                <dgm:chPref val="3"/>
              </dgm:varLst>
              <dgm:alg type="tx"/>
              <dgm:shape xmlns:r="http://schemas.openxmlformats.org/officeDocument/2006/relationships" type="rect" r:blip="" hideGeom="1">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topArc1" styleLbl="parChTrans1D1" moveWith="rootText1">
              <dgm:alg type="sp"/>
              <dgm:shape xmlns:r="http://schemas.openxmlformats.org/officeDocument/2006/relationships" type="arc" r:blip="" zOrderOff="-2">
                <dgm:adjLst>
                  <dgm:adj idx="1" val="-140"/>
                  <dgm:adj idx="2" val="-40"/>
                </dgm:adjLst>
              </dgm:shape>
              <dgm:presOf/>
            </dgm:layoutNode>
            <dgm:layoutNode name="bottomArc1" styleLbl="parChTrans1D1" moveWith="rootText1">
              <dgm:alg type="sp"/>
              <dgm:shape xmlns:r="http://schemas.openxmlformats.org/officeDocument/2006/relationships" type="arc" r:blip="" zOrderOff="-2">
                <dgm:adjLst>
                  <dgm:adj idx="1" val="40"/>
                  <dgm:adj idx="2" val="140"/>
                </dgm:adjLst>
              </dgm:shape>
              <dgm:presOf/>
            </dgm:layoutNode>
            <dgm:layoutNode name="topConnNode1" moveWith="rootText1">
              <dgm:alg type="sp"/>
              <dgm:shape xmlns:r="http://schemas.openxmlformats.org/officeDocument/2006/relationships" type="rect" r:blip="" hideGeom="1">
                <dgm:adjLst/>
              </dgm:shape>
              <dgm:presOf axis="self" ptType="node" cnt="1"/>
            </dgm:layoutNode>
          </dgm:layoutNode>
          <dgm:layoutNode name="hierChild2">
            <dgm:choose name="Name16">
              <dgm:if name="Name17" func="var" arg="hierBranch" op="equ" val="l">
                <dgm:alg type="hierChild">
                  <dgm:param type="chAlign" val="r"/>
                  <dgm:param type="linDir" val="fromT"/>
                </dgm:alg>
              </dgm:if>
              <dgm:if name="Name18" func="var" arg="hierBranch" op="equ" val="r">
                <dgm:alg type="hierChild">
                  <dgm:param type="chAlign" val="l"/>
                  <dgm:param type="linDir" val="fromT"/>
                </dgm:alg>
              </dgm:if>
              <dgm:if name="Name19" func="var" arg="hierBranch" op="equ" val="hang">
                <dgm:choose name="Name20">
                  <dgm:if name="Name21" func="var" arg="dir" op="equ" val="norm">
                    <dgm:alg type="hierChild">
                      <dgm:param type="chAlign" val="l"/>
                      <dgm:param type="linDir" val="fromL"/>
                      <dgm:param type="secChAlign" val="t"/>
                      <dgm:param type="secLinDir" val="fromT"/>
                    </dgm:alg>
                  </dgm:if>
                  <dgm:else name="Name22">
                    <dgm:alg type="hierChild">
                      <dgm:param type="chAlign" val="l"/>
                      <dgm:param type="linDir" val="fromR"/>
                      <dgm:param type="secChAlign" val="t"/>
                      <dgm:param type="secLinDir" val="fromT"/>
                    </dgm:alg>
                  </dgm:else>
                </dgm:choose>
              </dgm:if>
              <dgm:else name="Name23">
                <dgm:choose name="Name24">
                  <dgm:if name="Name25" func="var" arg="dir" op="equ" val="norm">
                    <dgm:alg type="hierChild"/>
                  </dgm:if>
                  <dgm:else name="Name26">
                    <dgm:alg type="hierChild">
                      <dgm:param type="linDir" val="fromR"/>
                    </dgm:alg>
                  </dgm:else>
                </dgm:choose>
              </dgm:else>
            </dgm:choose>
            <dgm:shape xmlns:r="http://schemas.openxmlformats.org/officeDocument/2006/relationships" r:blip="">
              <dgm:adjLst/>
            </dgm:shape>
            <dgm:presOf/>
            <dgm:forEach name="rep2a" axis="ch" ptType="nonAsst">
              <dgm:forEach name="Name27" axis="precedSib" ptType="parTrans" st="-1" cnt="1">
                <dgm:layoutNode name="Name28">
                  <dgm:choose name="Name29">
                    <dgm:if name="Name30" func="var" arg="hierBranch" op="equ" val="std">
                      <dgm:choose name="Name31">
                        <dgm:if name="Name32" axis="self" func="depth" op="lte" val="2">
                          <dgm:alg type="conn">
                            <dgm:param type="connRout" val="bend"/>
                            <dgm:param type="dim" val="1D"/>
                            <dgm:param type="endSty" val="noArr"/>
                            <dgm:param type="begPts" val="bCtr"/>
                            <dgm:param type="endPts" val="tCtr"/>
                            <dgm:param type="bendPt" val="end"/>
                            <dgm:param type="srcNode" val="bottomArc1"/>
                            <dgm:param type="dstNode" val="topArc2"/>
                          </dgm:alg>
                        </dgm:if>
                        <dgm:if name="Name33" axis="par" ptType="asst" func="cnt" op="equ" val="1">
                          <dgm:alg type="conn">
                            <dgm:param type="connRout" val="bend"/>
                            <dgm:param type="dim" val="1D"/>
                            <dgm:param type="endSty" val="noArr"/>
                            <dgm:param type="begPts" val="bCtr"/>
                            <dgm:param type="endPts" val="tCtr"/>
                            <dgm:param type="bendPt" val="end"/>
                            <dgm:param type="srcNode" val="bottomArc3"/>
                            <dgm:param type="dstNode" val="topArc2"/>
                          </dgm:alg>
                        </dgm:if>
                        <dgm:else name="Name34">
                          <dgm:alg type="conn">
                            <dgm:param type="connRout" val="bend"/>
                            <dgm:param type="dim" val="1D"/>
                            <dgm:param type="endSty" val="noArr"/>
                            <dgm:param type="begPts" val="bCtr"/>
                            <dgm:param type="endPts" val="tCtr"/>
                            <dgm:param type="bendPt" val="end"/>
                            <dgm:param type="srcNode" val="bottomArc2"/>
                            <dgm:param type="dstNode" val="topArc2"/>
                          </dgm:alg>
                        </dgm:else>
                      </dgm:choose>
                    </dgm:if>
                    <dgm:if name="Name35" func="var" arg="hierBranch" op="equ" val="init">
                      <dgm:choose name="Name36">
                        <dgm:if name="Name37" axis="self" func="depth" op="lte" val="2">
                          <dgm:choose name="Name38">
                            <dgm:if name="Name39" axis="self" func="depth" op="lte" val="2">
                              <dgm:alg type="conn">
                                <dgm:param type="connRout" val="bend"/>
                                <dgm:param type="dim" val="1D"/>
                                <dgm:param type="endSty" val="noArr"/>
                                <dgm:param type="begPts" val="bCtr"/>
                                <dgm:param type="endPts" val="tCtr"/>
                                <dgm:param type="bendPt" val="end"/>
                                <dgm:param type="srcNode" val="bottomArc1"/>
                                <dgm:param type="dstNode" val="topArc2"/>
                              </dgm:alg>
                            </dgm:if>
                            <dgm:if name="Name40" axis="par" ptType="asst" func="cnt" op="equ" val="1">
                              <dgm:alg type="conn">
                                <dgm:param type="connRout" val="bend"/>
                                <dgm:param type="dim" val="1D"/>
                                <dgm:param type="endSty" val="noArr"/>
                                <dgm:param type="begPts" val="bCtr"/>
                                <dgm:param type="endPts" val="tCtr"/>
                                <dgm:param type="bendPt" val="end"/>
                                <dgm:param type="srcNode" val="bottomArc3"/>
                                <dgm:param type="dstNode" val="topArc2"/>
                              </dgm:alg>
                            </dgm:if>
                            <dgm:else name="Name41">
                              <dgm:alg type="conn">
                                <dgm:param type="connRout" val="bend"/>
                                <dgm:param type="dim" val="1D"/>
                                <dgm:param type="endSty" val="noArr"/>
                                <dgm:param type="begPts" val="bCtr"/>
                                <dgm:param type="endPts" val="tCtr"/>
                                <dgm:param type="bendPt" val="end"/>
                                <dgm:param type="srcNode" val="bottomArc2"/>
                                <dgm:param type="dstNode" val="topArc2"/>
                              </dgm:alg>
                            </dgm:else>
                          </dgm:choose>
                        </dgm:if>
                        <dgm:else name="Name42">
                          <dgm:choose name="Name43">
                            <dgm:if name="Name44" axis="par des" func="maxDepth" op="lte" val="1">
                              <dgm:choose name="Name45">
                                <dgm:if name="Name46" axis="self" func="depth" op="lte" val="2">
                                  <dgm:alg type="conn">
                                    <dgm:param type="connRout" val="bend"/>
                                    <dgm:param type="dim" val="1D"/>
                                    <dgm:param type="endSty" val="noArr"/>
                                    <dgm:param type="begPts" val="bCtr"/>
                                    <dgm:param type="endPts" val="bL bR"/>
                                    <dgm:param type="srcNode" val="bottomArc1"/>
                                    <dgm:param type="dstNode" val="topConnNode2"/>
                                  </dgm:alg>
                                </dgm:if>
                                <dgm:if name="Name47" axis="par" ptType="asst" func="cnt" op="equ" val="1">
                                  <dgm:alg type="conn">
                                    <dgm:param type="connRout" val="bend"/>
                                    <dgm:param type="dim" val="1D"/>
                                    <dgm:param type="endSty" val="noArr"/>
                                    <dgm:param type="begPts" val="bCtr"/>
                                    <dgm:param type="endPts" val="bL bR"/>
                                    <dgm:param type="srcNode" val="bottomArc3"/>
                                    <dgm:param type="dstNode" val="topConnNode2"/>
                                  </dgm:alg>
                                </dgm:if>
                                <dgm:else name="Name48">
                                  <dgm:alg type="conn">
                                    <dgm:param type="connRout" val="bend"/>
                                    <dgm:param type="dim" val="1D"/>
                                    <dgm:param type="endSty" val="noArr"/>
                                    <dgm:param type="begPts" val="bCtr"/>
                                    <dgm:param type="endPts" val="bL bR"/>
                                    <dgm:param type="srcNode" val="bottomArc2"/>
                                    <dgm:param type="dstNode" val="topConnNode2"/>
                                  </dgm:alg>
                                </dgm:else>
                              </dgm:choose>
                            </dgm:if>
                            <dgm:else name="Name49">
                              <dgm:choose name="Name50">
                                <dgm:if name="Name51" axis="self" func="depth" op="lte" val="2">
                                  <dgm:alg type="conn">
                                    <dgm:param type="connRout" val="bend"/>
                                    <dgm:param type="dim" val="1D"/>
                                    <dgm:param type="endSty" val="noArr"/>
                                    <dgm:param type="begPts" val="bCtr"/>
                                    <dgm:param type="endPts" val="tCtr"/>
                                    <dgm:param type="bendPt" val="end"/>
                                    <dgm:param type="srcNode" val="bottomArc1"/>
                                    <dgm:param type="dstNode" val="topArc2"/>
                                  </dgm:alg>
                                </dgm:if>
                                <dgm:if name="Name52" axis="par" ptType="asst" func="cnt" op="equ" val="1">
                                  <dgm:alg type="conn">
                                    <dgm:param type="connRout" val="bend"/>
                                    <dgm:param type="dim" val="1D"/>
                                    <dgm:param type="endSty" val="noArr"/>
                                    <dgm:param type="begPts" val="bCtr"/>
                                    <dgm:param type="endPts" val="tCtr"/>
                                    <dgm:param type="bendPt" val="end"/>
                                    <dgm:param type="srcNode" val="bottomArc3"/>
                                    <dgm:param type="dstNode" val="topArc2"/>
                                  </dgm:alg>
                                </dgm:if>
                                <dgm:else name="Name53">
                                  <dgm:alg type="conn">
                                    <dgm:param type="connRout" val="bend"/>
                                    <dgm:param type="dim" val="1D"/>
                                    <dgm:param type="endSty" val="noArr"/>
                                    <dgm:param type="begPts" val="bCtr"/>
                                    <dgm:param type="endPts" val="tCtr"/>
                                    <dgm:param type="bendPt" val="end"/>
                                    <dgm:param type="srcNode" val="bottomArc2"/>
                                    <dgm:param type="dstNode" val="topArc2"/>
                                  </dgm:alg>
                                </dgm:else>
                              </dgm:choose>
                            </dgm:else>
                          </dgm:choose>
                        </dgm:else>
                      </dgm:choose>
                    </dgm:if>
                    <dgm:else name="Name54">
                      <dgm:choose name="Name55">
                        <dgm:if name="Name56" axis="self" func="depth" op="lte" val="2">
                          <dgm:alg type="conn">
                            <dgm:param type="connRout" val="bend"/>
                            <dgm:param type="dim" val="1D"/>
                            <dgm:param type="endSty" val="noArr"/>
                            <dgm:param type="begPts" val="bCtr"/>
                            <dgm:param type="endPts" val="bL bR"/>
                            <dgm:param type="srcNode" val="bottomArc1"/>
                            <dgm:param type="dstNode" val="topConnNode2"/>
                          </dgm:alg>
                        </dgm:if>
                        <dgm:if name="Name57" axis="par" ptType="asst" func="cnt" op="equ" val="1">
                          <dgm:alg type="conn">
                            <dgm:param type="connRout" val="bend"/>
                            <dgm:param type="dim" val="1D"/>
                            <dgm:param type="endSty" val="noArr"/>
                            <dgm:param type="begPts" val="bCtr"/>
                            <dgm:param type="endPts" val="bL bR"/>
                            <dgm:param type="srcNode" val="bottomArc3"/>
                            <dgm:param type="dstNode" val="topConnNode2"/>
                          </dgm:alg>
                        </dgm:if>
                        <dgm:else name="Name58">
                          <dgm:alg type="conn">
                            <dgm:param type="connRout" val="bend"/>
                            <dgm:param type="dim" val="1D"/>
                            <dgm:param type="endSty" val="noArr"/>
                            <dgm:param type="begPts" val="bCtr"/>
                            <dgm:param type="endPts" val="bL bR"/>
                            <dgm:param type="srcNode" val="bottomArc2"/>
                            <dgm:param type="dstNode" val="topConnNode2"/>
                          </dgm:alg>
                        </dgm:else>
                      </dgm:choose>
                    </dgm:else>
                  </dgm:choose>
                  <dgm:shape xmlns:r="http://schemas.openxmlformats.org/officeDocument/2006/relationships" type="conn" r:blip="" zOrderOff="-99999">
                    <dgm:adjLst/>
                  </dgm:shape>
                  <dgm:presOf axis="self"/>
                  <dgm:constrLst>
                    <dgm:constr type="begPad"/>
                    <dgm:constr type="endPad"/>
                  </dgm:constrLst>
                </dgm:layoutNode>
              </dgm:forEach>
              <dgm:layoutNode name="hierRoot2">
                <dgm:varLst>
                  <dgm:hierBranch val="init"/>
                </dgm:varLst>
                <dgm:choose name="Name59">
                  <dgm:if name="Name60" func="var" arg="hierBranch" op="equ" val="l">
                    <dgm:alg type="hierRoot">
                      <dgm:param type="hierAlign" val="tR"/>
                    </dgm:alg>
                    <dgm:shape xmlns:r="http://schemas.openxmlformats.org/officeDocument/2006/relationships" r:blip="">
                      <dgm:adjLst/>
                    </dgm:shape>
                    <dgm:presOf/>
                    <dgm:constrLst>
                      <dgm:constr type="alignOff" val="0.65"/>
                    </dgm:constrLst>
                  </dgm:if>
                  <dgm:if name="Name61" func="var" arg="hierBranch" op="equ" val="r">
                    <dgm:alg type="hierRoot">
                      <dgm:param type="hierAlign" val="tL"/>
                    </dgm:alg>
                    <dgm:shape xmlns:r="http://schemas.openxmlformats.org/officeDocument/2006/relationships" r:blip="">
                      <dgm:adjLst/>
                    </dgm:shape>
                    <dgm:presOf/>
                    <dgm:constrLst>
                      <dgm:constr type="alignOff" val="0.65"/>
                    </dgm:constrLst>
                  </dgm:if>
                  <dgm:if name="Name62"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63" func="var" arg="hierBranch" op="equ" val="init">
                    <dgm:choose name="Name64">
                      <dgm:if name="Name65" axis="des" func="maxDepth" op="lte" val="1">
                        <dgm:alg type="hierRoot">
                          <dgm:param type="hierAlign" val="tL"/>
                        </dgm:alg>
                        <dgm:shape xmlns:r="http://schemas.openxmlformats.org/officeDocument/2006/relationships" r:blip="">
                          <dgm:adjLst/>
                        </dgm:shape>
                        <dgm:presOf/>
                        <dgm:constrLst>
                          <dgm:constr type="alignOff" val="0.65"/>
                        </dgm:constrLst>
                      </dgm:if>
                      <dgm:else name="Name6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67">
                    <dgm:alg type="hierRoot"/>
                    <dgm:shape xmlns:r="http://schemas.openxmlformats.org/officeDocument/2006/relationships" r:blip="">
                      <dgm:adjLst/>
                    </dgm:shape>
                    <dgm:presOf/>
                    <dgm:constrLst>
                      <dgm:constr type="alignOff" val="0.65"/>
                    </dgm:constrLst>
                  </dgm:else>
                </dgm:choose>
                <dgm:layoutNode name="rootComposite2">
                  <dgm:alg type="composite"/>
                  <dgm:shape xmlns:r="http://schemas.openxmlformats.org/officeDocument/2006/relationships" r:blip="">
                    <dgm:adjLst/>
                  </dgm:shape>
                  <dgm:presOf axis="self" ptType="node" cnt="1"/>
                  <dgm:choose name="Name68">
                    <dgm:if name="Name69" func="var" arg="hierBranch" op="equ" val="init">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if>
                    <dgm:if name="Name70" func="var" arg="hierBranch" op="equ" val="l">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if>
                    <dgm:if name="Name71" func="var" arg="hierBranch" op="equ" val="r">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if>
                    <dgm:else name="Name72">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else>
                  </dgm:choose>
                  <dgm:layoutNode name="rootText2" styleLbl="alignAcc1">
                    <dgm:varLst>
                      <dgm:chPref val="3"/>
                    </dgm:varLst>
                    <dgm:alg type="tx"/>
                    <dgm:shape xmlns:r="http://schemas.openxmlformats.org/officeDocument/2006/relationships" type="rect" r:blip="" hideGeom="1">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topArc2" styleLbl="parChTrans1D1" moveWith="rootText2">
                    <dgm:alg type="sp"/>
                    <dgm:shape xmlns:r="http://schemas.openxmlformats.org/officeDocument/2006/relationships" type="arc" r:blip="" zOrderOff="-2">
                      <dgm:adjLst>
                        <dgm:adj idx="1" val="-140"/>
                        <dgm:adj idx="2" val="-40"/>
                      </dgm:adjLst>
                    </dgm:shape>
                    <dgm:presOf/>
                  </dgm:layoutNode>
                  <dgm:layoutNode name="bottomArc2" styleLbl="parChTrans1D1" moveWith="rootText2">
                    <dgm:alg type="sp"/>
                    <dgm:shape xmlns:r="http://schemas.openxmlformats.org/officeDocument/2006/relationships" type="arc" r:blip="" zOrderOff="-2">
                      <dgm:adjLst>
                        <dgm:adj idx="1" val="40"/>
                        <dgm:adj idx="2" val="140"/>
                      </dgm:adjLst>
                    </dgm:shape>
                    <dgm:presOf/>
                  </dgm:layoutNode>
                  <dgm:layoutNode name="topConnNode2" moveWith="rootText2">
                    <dgm:alg type="sp"/>
                    <dgm:shape xmlns:r="http://schemas.openxmlformats.org/officeDocument/2006/relationships" type="rect" r:blip="" hideGeom="1">
                      <dgm:adjLst/>
                    </dgm:shape>
                    <dgm:presOf axis="self" ptType="node" cnt="1"/>
                  </dgm:layoutNode>
                </dgm:layoutNode>
                <dgm:layoutNode name="hierChild4">
                  <dgm:choose name="Name73">
                    <dgm:if name="Name74" func="var" arg="hierBranch" op="equ" val="l">
                      <dgm:alg type="hierChild">
                        <dgm:param type="chAlign" val="r"/>
                        <dgm:param type="linDir" val="fromT"/>
                      </dgm:alg>
                    </dgm:if>
                    <dgm:if name="Name75" func="var" arg="hierBranch" op="equ" val="r">
                      <dgm:alg type="hierChild">
                        <dgm:param type="chAlign" val="l"/>
                        <dgm:param type="linDir" val="fromT"/>
                      </dgm:alg>
                    </dgm:if>
                    <dgm:if name="Name76" func="var" arg="hierBranch" op="equ" val="hang">
                      <dgm:choose name="Name77">
                        <dgm:if name="Name78" func="var" arg="dir" op="equ" val="norm">
                          <dgm:alg type="hierChild">
                            <dgm:param type="chAlign" val="l"/>
                            <dgm:param type="linDir" val="fromL"/>
                            <dgm:param type="secChAlign" val="t"/>
                            <dgm:param type="secLinDir" val="fromT"/>
                          </dgm:alg>
                        </dgm:if>
                        <dgm:else name="Name79">
                          <dgm:alg type="hierChild">
                            <dgm:param type="chAlign" val="l"/>
                            <dgm:param type="linDir" val="fromR"/>
                            <dgm:param type="secChAlign" val="t"/>
                            <dgm:param type="secLinDir" val="fromT"/>
                          </dgm:alg>
                        </dgm:else>
                      </dgm:choose>
                    </dgm:if>
                    <dgm:if name="Name80" func="var" arg="hierBranch" op="equ" val="std">
                      <dgm:choose name="Name81">
                        <dgm:if name="Name82" func="var" arg="dir" op="equ" val="norm">
                          <dgm:alg type="hierChild"/>
                        </dgm:if>
                        <dgm:else name="Name83">
                          <dgm:alg type="hierChild">
                            <dgm:param type="linDir" val="fromR"/>
                          </dgm:alg>
                        </dgm:else>
                      </dgm:choose>
                    </dgm:if>
                    <dgm:if name="Name84" func="var" arg="hierBranch" op="equ" val="init">
                      <dgm:choose name="Name85">
                        <dgm:if name="Name86" axis="des" func="maxDepth" op="lte" val="1">
                          <dgm:alg type="hierChild">
                            <dgm:param type="chAlign" val="l"/>
                            <dgm:param type="linDir" val="fromT"/>
                          </dgm:alg>
                        </dgm:if>
                        <dgm:else name="Name87">
                          <dgm:choose name="Name88">
                            <dgm:if name="Name89" func="var" arg="dir" op="equ" val="norm">
                              <dgm:alg type="hierChild"/>
                            </dgm:if>
                            <dgm:else name="Name90">
                              <dgm:alg type="hierChild">
                                <dgm:param type="linDir" val="fromR"/>
                              </dgm:alg>
                            </dgm:else>
                          </dgm:choose>
                        </dgm:else>
                      </dgm:choose>
                    </dgm:if>
                    <dgm:else name="Name91"/>
                  </dgm:choose>
                  <dgm:shape xmlns:r="http://schemas.openxmlformats.org/officeDocument/2006/relationships" r:blip="">
                    <dgm:adjLst/>
                  </dgm:shape>
                  <dgm:presOf/>
                  <dgm:forEach name="Name92" ref="rep2a"/>
                </dgm:layoutNode>
                <dgm:layoutNode name="hierChild5">
                  <dgm:choose name="Name93">
                    <dgm:if name="Name94" func="var" arg="dir" op="equ" val="norm">
                      <dgm:alg type="hierChild">
                        <dgm:param type="chAlign" val="l"/>
                        <dgm:param type="linDir" val="fromL"/>
                        <dgm:param type="secChAlign" val="t"/>
                        <dgm:param type="secLinDir" val="fromT"/>
                      </dgm:alg>
                    </dgm:if>
                    <dgm:else name="Name95">
                      <dgm:alg type="hierChild">
                        <dgm:param type="chAlign" val="l"/>
                        <dgm:param type="linDir" val="fromR"/>
                        <dgm:param type="secChAlign" val="t"/>
                        <dgm:param type="secLinDir" val="fromT"/>
                      </dgm:alg>
                    </dgm:else>
                  </dgm:choose>
                  <dgm:shape xmlns:r="http://schemas.openxmlformats.org/officeDocument/2006/relationships" r:blip="">
                    <dgm:adjLst/>
                  </dgm:shape>
                  <dgm:presOf/>
                  <dgm:forEach name="Name96" ref="rep2b"/>
                </dgm:layoutNode>
              </dgm:layoutNode>
            </dgm:forEach>
          </dgm:layoutNode>
          <dgm:layoutNode name="hierChild3">
            <dgm:choose name="Name97">
              <dgm:if name="Name98" func="var" arg="dir" op="equ" val="norm">
                <dgm:alg type="hierChild">
                  <dgm:param type="chAlign" val="l"/>
                  <dgm:param type="linDir" val="fromL"/>
                  <dgm:param type="secChAlign" val="t"/>
                  <dgm:param type="secLinDir" val="fromT"/>
                </dgm:alg>
              </dgm:if>
              <dgm:else name="Name99">
                <dgm:alg type="hierChild">
                  <dgm:param type="chAlign" val="l"/>
                  <dgm:param type="linDir" val="fromR"/>
                  <dgm:param type="secChAlign" val="t"/>
                  <dgm:param type="secLinDir" val="fromT"/>
                </dgm:alg>
              </dgm:else>
            </dgm:choose>
            <dgm:shape xmlns:r="http://schemas.openxmlformats.org/officeDocument/2006/relationships" r:blip="">
              <dgm:adjLst/>
            </dgm:shape>
            <dgm:presOf/>
            <dgm:forEach name="rep2b" axis="ch" ptType="asst">
              <dgm:forEach name="Name100" axis="precedSib" ptType="parTrans" st="-1" cnt="1">
                <dgm:layoutNode name="Name101">
                  <dgm:choose name="Name102">
                    <dgm:if name="Name103" axis="self" func="depth" op="lte" val="2">
                      <dgm:alg type="conn">
                        <dgm:param type="connRout" val="bend"/>
                        <dgm:param type="dim" val="1D"/>
                        <dgm:param type="endSty" val="noArr"/>
                        <dgm:param type="begPts" val="bCtr"/>
                        <dgm:param type="endPts" val="bL bR"/>
                        <dgm:param type="srcNode" val="bottomArc1"/>
                        <dgm:param type="dstNode" val="topConnNode3"/>
                      </dgm:alg>
                    </dgm:if>
                    <dgm:if name="Name104" axis="par" ptType="asst" func="cnt" op="equ" val="1">
                      <dgm:alg type="conn">
                        <dgm:param type="connRout" val="bend"/>
                        <dgm:param type="dim" val="1D"/>
                        <dgm:param type="endSty" val="noArr"/>
                        <dgm:param type="begPts" val="bCtr"/>
                        <dgm:param type="endPts" val="bL bR"/>
                        <dgm:param type="srcNode" val="bottomArc3"/>
                        <dgm:param type="dstNode" val="topConnNode3"/>
                      </dgm:alg>
                    </dgm:if>
                    <dgm:else name="Name105">
                      <dgm:alg type="conn">
                        <dgm:param type="connRout" val="bend"/>
                        <dgm:param type="dim" val="1D"/>
                        <dgm:param type="endSty" val="noArr"/>
                        <dgm:param type="begPts" val="bCtr"/>
                        <dgm:param type="endPts" val="bL bR"/>
                        <dgm:param type="srcNode" val="bottomArc2"/>
                        <dgm:param type="dstNode" val="topConnNode3"/>
                      </dgm:alg>
                    </dgm:else>
                  </dgm:choose>
                  <dgm:shape xmlns:r="http://schemas.openxmlformats.org/officeDocument/2006/relationships" type="conn" r:blip="" zOrderOff="-99999">
                    <dgm:adjLst/>
                  </dgm:shape>
                  <dgm:presOf axis="self"/>
                  <dgm:constrLst>
                    <dgm:constr type="begPad"/>
                    <dgm:constr type="endPad"/>
                  </dgm:constrLst>
                </dgm:layoutNode>
              </dgm:forEach>
              <dgm:layoutNode name="hierRoot3">
                <dgm:varLst>
                  <dgm:hierBranch val="init"/>
                </dgm:varLst>
                <dgm:choose name="Name106">
                  <dgm:if name="Name107" func="var" arg="hierBranch" op="equ" val="l">
                    <dgm:alg type="hierRoot">
                      <dgm:param type="hierAlign" val="tR"/>
                    </dgm:alg>
                    <dgm:shape xmlns:r="http://schemas.openxmlformats.org/officeDocument/2006/relationships" r:blip="">
                      <dgm:adjLst/>
                    </dgm:shape>
                    <dgm:presOf/>
                    <dgm:constrLst>
                      <dgm:constr type="alignOff" val="0.65"/>
                    </dgm:constrLst>
                  </dgm:if>
                  <dgm:if name="Name108" func="var" arg="hierBranch" op="equ" val="r">
                    <dgm:alg type="hierRoot">
                      <dgm:param type="hierAlign" val="tL"/>
                    </dgm:alg>
                    <dgm:shape xmlns:r="http://schemas.openxmlformats.org/officeDocument/2006/relationships" r:blip="">
                      <dgm:adjLst/>
                    </dgm:shape>
                    <dgm:presOf/>
                    <dgm:constrLst>
                      <dgm:constr type="alignOff" val="0.65"/>
                    </dgm:constrLst>
                  </dgm:if>
                  <dgm:if name="Name109" func="var" arg="hierBranch" op="equ" val="hang">
                    <dgm:alg type="hierRoot"/>
                    <dgm:shape xmlns:r="http://schemas.openxmlformats.org/officeDocument/2006/relationships" r:blip="">
                      <dgm:adjLst/>
                    </dgm:shape>
                    <dgm:presOf/>
                    <dgm:constrLst>
                      <dgm:constr type="alignOff" val="0.65"/>
                    </dgm:constrLst>
                  </dgm:if>
                  <dgm:if name="Name110"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1" func="var" arg="hierBranch" op="equ" val="init">
                    <dgm:choose name="Name112">
                      <dgm:if name="Name113" axis="des" func="maxDepth" op="lte" val="1">
                        <dgm:alg type="hierRoot">
                          <dgm:param type="hierAlign" val="tL"/>
                        </dgm:alg>
                        <dgm:shape xmlns:r="http://schemas.openxmlformats.org/officeDocument/2006/relationships" r:blip="">
                          <dgm:adjLst/>
                        </dgm:shape>
                        <dgm:presOf/>
                        <dgm:constrLst>
                          <dgm:constr type="alignOff" val="0.65"/>
                        </dgm:constrLst>
                      </dgm:if>
                      <dgm:else name="Name114">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15"/>
                </dgm:choose>
                <dgm:layoutNode name="rootComposite3">
                  <dgm:alg type="composite"/>
                  <dgm:shape xmlns:r="http://schemas.openxmlformats.org/officeDocument/2006/relationships" r:blip="">
                    <dgm:adjLst/>
                  </dgm:shape>
                  <dgm:presOf axis="self" ptType="node" cnt="1"/>
                  <dgm:choose name="Name116">
                    <dgm:if name="Name117" func="var" arg="hierBranch" op="equ" val="init">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if>
                    <dgm:if name="Name118" func="var" arg="hierBranch" op="equ" val="l">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if>
                    <dgm:if name="Name119" func="var" arg="hierBranch" op="equ" val="r">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if>
                    <dgm:else name="Name120">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else>
                  </dgm:choose>
                  <dgm:layoutNode name="rootText3" styleLbl="alignAcc1">
                    <dgm:varLst>
                      <dgm:chPref val="3"/>
                    </dgm:varLst>
                    <dgm:alg type="tx"/>
                    <dgm:shape xmlns:r="http://schemas.openxmlformats.org/officeDocument/2006/relationships" type="rect" r:blip="" hideGeom="1">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topArc3" styleLbl="parChTrans1D1" moveWith="rootText3">
                    <dgm:alg type="sp"/>
                    <dgm:shape xmlns:r="http://schemas.openxmlformats.org/officeDocument/2006/relationships" type="arc" r:blip="" zOrderOff="-2">
                      <dgm:adjLst>
                        <dgm:adj idx="1" val="-140"/>
                        <dgm:adj idx="2" val="-40"/>
                      </dgm:adjLst>
                    </dgm:shape>
                    <dgm:presOf/>
                  </dgm:layoutNode>
                  <dgm:layoutNode name="bottomArc3" styleLbl="parChTrans1D1" moveWith="rootText3">
                    <dgm:alg type="sp"/>
                    <dgm:shape xmlns:r="http://schemas.openxmlformats.org/officeDocument/2006/relationships" type="arc" r:blip="" zOrderOff="-2">
                      <dgm:adjLst>
                        <dgm:adj idx="1" val="40"/>
                        <dgm:adj idx="2" val="140"/>
                      </dgm:adjLst>
                    </dgm:shape>
                    <dgm:presOf/>
                  </dgm:layoutNode>
                  <dgm:layoutNode name="topConnNode3" moveWith="rootText3">
                    <dgm:alg type="sp"/>
                    <dgm:shape xmlns:r="http://schemas.openxmlformats.org/officeDocument/2006/relationships" type="rect" r:blip="" hideGeom="1">
                      <dgm:adjLst/>
                    </dgm:shape>
                    <dgm:presOf axis="self" ptType="node" cnt="1"/>
                  </dgm:layoutNode>
                </dgm:layoutNode>
                <dgm:layoutNode name="hierChild6">
                  <dgm:choose name="Name121">
                    <dgm:if name="Name122" func="var" arg="hierBranch" op="equ" val="l">
                      <dgm:alg type="hierChild">
                        <dgm:param type="chAlign" val="r"/>
                        <dgm:param type="linDir" val="fromT"/>
                      </dgm:alg>
                    </dgm:if>
                    <dgm:if name="Name123" func="var" arg="hierBranch" op="equ" val="r">
                      <dgm:alg type="hierChild">
                        <dgm:param type="chAlign" val="l"/>
                        <dgm:param type="linDir" val="fromT"/>
                      </dgm:alg>
                    </dgm:if>
                    <dgm:if name="Name124" func="var" arg="hierBranch" op="equ" val="hang">
                      <dgm:choose name="Name125">
                        <dgm:if name="Name126" func="var" arg="dir" op="equ" val="norm">
                          <dgm:alg type="hierChild">
                            <dgm:param type="chAlign" val="l"/>
                            <dgm:param type="linDir" val="fromL"/>
                            <dgm:param type="secChAlign" val="t"/>
                            <dgm:param type="secLinDir" val="fromT"/>
                          </dgm:alg>
                        </dgm:if>
                        <dgm:else name="Name127">
                          <dgm:alg type="hierChild">
                            <dgm:param type="chAlign" val="l"/>
                            <dgm:param type="linDir" val="fromR"/>
                            <dgm:param type="secChAlign" val="t"/>
                            <dgm:param type="secLinDir" val="fromT"/>
                          </dgm:alg>
                        </dgm:else>
                      </dgm:choose>
                    </dgm:if>
                    <dgm:if name="Name128" func="var" arg="hierBranch" op="equ" val="std">
                      <dgm:choose name="Name129">
                        <dgm:if name="Name130" func="var" arg="dir" op="equ" val="norm">
                          <dgm:alg type="hierChild"/>
                        </dgm:if>
                        <dgm:else name="Name131">
                          <dgm:alg type="hierChild">
                            <dgm:param type="linDir" val="fromR"/>
                          </dgm:alg>
                        </dgm:else>
                      </dgm:choose>
                    </dgm:if>
                    <dgm:if name="Name132" func="var" arg="hierBranch" op="equ" val="init">
                      <dgm:choose name="Name133">
                        <dgm:if name="Name134" axis="des" func="maxDepth" op="lte" val="1">
                          <dgm:alg type="hierChild">
                            <dgm:param type="chAlign" val="l"/>
                            <dgm:param type="linDir" val="fromT"/>
                          </dgm:alg>
                        </dgm:if>
                        <dgm:else name="Name135">
                          <dgm:alg type="hierChild"/>
                        </dgm:else>
                      </dgm:choose>
                    </dgm:if>
                    <dgm:else name="Name136"/>
                  </dgm:choose>
                  <dgm:shape xmlns:r="http://schemas.openxmlformats.org/officeDocument/2006/relationships" r:blip="">
                    <dgm:adjLst/>
                  </dgm:shape>
                  <dgm:presOf/>
                  <dgm:forEach name="Name137" ref="rep2a"/>
                </dgm:layoutNode>
                <dgm:layoutNode name="hierChild7">
                  <dgm:choose name="Name138">
                    <dgm:if name="Name139" func="var" arg="dir" op="equ" val="norm">
                      <dgm:alg type="hierChild">
                        <dgm:param type="chAlign" val="l"/>
                        <dgm:param type="linDir" val="fromL"/>
                        <dgm:param type="secChAlign" val="t"/>
                        <dgm:param type="secLinDir" val="fromT"/>
                      </dgm:alg>
                    </dgm:if>
                    <dgm:else name="Name140">
                      <dgm:alg type="hierChild">
                        <dgm:param type="chAlign" val="l"/>
                        <dgm:param type="linDir" val="fromR"/>
                        <dgm:param type="secChAlign" val="t"/>
                        <dgm:param type="secLinDir" val="fromT"/>
                      </dgm:alg>
                    </dgm:else>
                  </dgm:choose>
                  <dgm:shape xmlns:r="http://schemas.openxmlformats.org/officeDocument/2006/relationships" r:blip="">
                    <dgm:adjLst/>
                  </dgm:shape>
                  <dgm:presOf/>
                  <dgm:forEach name="Name141" ref="rep2b"/>
                </dgm:layoutNode>
              </dgm:layoutNode>
            </dgm:forEach>
          </dgm:layoutNode>
        </dgm:layoutNode>
      </dgm:forEach>
    </dgm:forEach>
  </dgm:layoutNode>
</dgm:layoutDef>
</file>

<file path=ppt/diagrams/layout16.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layout2.xml><?xml version="1.0" encoding="utf-8"?>
<dgm:layoutDef xmlns:dgm="http://schemas.openxmlformats.org/drawingml/2006/diagram" xmlns:a="http://schemas.openxmlformats.org/drawingml/2006/main" uniqueId="urn:microsoft.com/office/officeart/2009/3/layout/PlusandMinus">
  <dgm:title val=""/>
  <dgm:desc val=""/>
  <dgm:catLst>
    <dgm:cat type="relationship" pri="3600"/>
  </dgm:catLst>
  <dgm:samp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clrData>
  <dgm:layoutNode name="Name0">
    <dgm:varLst>
      <dgm:chMax val="2"/>
      <dgm:chPref val="2"/>
      <dgm:dir/>
      <dgm:animOne/>
      <dgm:resizeHandles val="exact"/>
    </dgm:varLst>
    <dgm:alg type="composite">
      <dgm:param type="ar" val="1.8238"/>
    </dgm:alg>
    <dgm:shape xmlns:r="http://schemas.openxmlformats.org/officeDocument/2006/relationships" r:blip="">
      <dgm:adjLst/>
    </dgm:shape>
    <dgm:choose name="Name1">
      <dgm:if name="Name2" func="var" arg="dir" op="equ" val="norm">
        <dgm:constrLst>
          <dgm:constr type="primFontSz" for="des" ptType="node" op="equ" val="65"/>
          <dgm:constr type="l" for="ch" forName="Background" refType="w" fact="0.09"/>
          <dgm:constr type="t" for="ch" forName="Background" refType="h" fact="0.1641"/>
          <dgm:constr type="w" for="ch" forName="Background" refType="w" fact="0.87"/>
          <dgm:constr type="h" for="ch" forName="Background" refType="h" fact="0.82"/>
          <dgm:constr type="l" for="ch" forName="ParentText1" refType="w" fact="0.116"/>
          <dgm:constr type="t" for="ch" forName="ParentText1" refType="h" fact="0.26"/>
          <dgm:constr type="w" for="ch" forName="ParentText1" refType="w" fact="0.404"/>
          <dgm:constr type="h" for="ch" forName="ParentText1" refType="h" fact="0.7015"/>
          <dgm:constr type="l" for="ch" forName="ParentText2" refType="w" fact="0.529"/>
          <dgm:constr type="t" for="ch" forName="ParentText2" refType="h" fact="0.26"/>
          <dgm:constr type="w" for="ch" forName="ParentText2" refType="w" fact="0.404"/>
          <dgm:constr type="h" for="ch" forName="ParentText2" refType="h" fact="0.7015"/>
          <dgm:constr type="l" for="ch" forName="Plus" refType="w" fact="0"/>
          <dgm:constr type="t" for="ch" forName="Plus" refType="h" fact="0"/>
          <dgm:constr type="w" for="ch" forName="Plus" refType="w" fact="0.17"/>
          <dgm:constr type="h" for="ch" forName="Plus" refType="w" refFor="ch" refForName="Plus"/>
          <dgm:constr type="l" for="ch" forName="Minus" refType="w" fact="0.84"/>
          <dgm:constr type="t" for="ch" forName="Minus" refType="h" fact="0.1115"/>
          <dgm:constr type="w" for="ch" forName="Minus" refType="w" fact="0.16"/>
          <dgm:constr type="h" for="ch" forName="Minus" refType="h" fact="0.1"/>
          <dgm:constr type="l" for="ch" forName="Divider" refType="w" fact="0.525"/>
          <dgm:constr type="t" for="ch" forName="Divider" refType="h" fact="0.2615"/>
          <dgm:constr type="w" for="ch" forName="Divider" refType="w" fact="0.0001"/>
          <dgm:constr type="h" for="ch" forName="Divider" refType="h" fact="0.67"/>
        </dgm:constrLst>
      </dgm:if>
      <dgm:else name="Name3">
        <dgm:constrLst>
          <dgm:constr type="primFontSz" for="des" ptType="node" op="equ" val="65"/>
          <dgm:constr type="r" for="ch" forName="Background" refType="w" fact="-0.09"/>
          <dgm:constr type="t" for="ch" forName="Background" refType="h" fact="0.1641"/>
          <dgm:constr type="w" for="ch" forName="Background" refType="w" fact="0.87"/>
          <dgm:constr type="h" for="ch" forName="Background" refType="h" fact="0.82"/>
          <dgm:constr type="r" for="ch" forName="ParentText1" refType="w" fact="-0.116"/>
          <dgm:constr type="t" for="ch" forName="ParentText1" refType="h" fact="0.26"/>
          <dgm:constr type="w" for="ch" forName="ParentText1" refType="w" fact="0.404"/>
          <dgm:constr type="h" for="ch" forName="ParentText1" refType="h" fact="0.7015"/>
          <dgm:constr type="r" for="ch" forName="ParentText2" refType="w" fact="-0.529"/>
          <dgm:constr type="t" for="ch" forName="ParentText2" refType="h" fact="0.26"/>
          <dgm:constr type="w" for="ch" forName="ParentText2" refType="w" fact="0.404"/>
          <dgm:constr type="h" for="ch" forName="ParentText2" refType="h" fact="0.7015"/>
          <dgm:constr type="r" for="ch" forName="Plus" refType="w" fact="0"/>
          <dgm:constr type="t" for="ch" forName="Plus" refType="h" fact="0"/>
          <dgm:constr type="w" for="ch" forName="Plus" refType="w" fact="0.17"/>
          <dgm:constr type="h" for="ch" forName="Plus" refType="w" refFor="ch" refForName="Plus"/>
          <dgm:constr type="r" for="ch" forName="Minus" refType="w" fact="-0.84"/>
          <dgm:constr type="t" for="ch" forName="Minus" refType="h" fact="0.1115"/>
          <dgm:constr type="w" for="ch" forName="Minus" refType="w" fact="0.16"/>
          <dgm:constr type="h" for="ch" forName="Minus" refType="h" fact="0.1"/>
          <dgm:constr type="r" for="ch" forName="Divider" refType="w" fact="-0.525"/>
          <dgm:constr type="t" for="ch" forName="Divider" refType="h" fact="0.2615"/>
          <dgm:constr type="w" for="ch" forName="Divider" refType="w" fact="0.0001"/>
          <dgm:constr type="h" for="ch" forName="Divider" refType="h" fact="0.67"/>
        </dgm:constrLst>
      </dgm:else>
    </dgm:choose>
    <dgm:layoutNode name="Background" styleLbl="bgImgPlace1">
      <dgm:alg type="sp"/>
      <dgm:shape xmlns:r="http://schemas.openxmlformats.org/officeDocument/2006/relationships" type="rect" r:blip="">
        <dgm:adjLst/>
      </dgm:shape>
      <dgm:presOf/>
    </dgm:layoutNode>
    <dgm:layoutNode name="ParentText1" styleLbl="revTx">
      <dgm:varLst>
        <dgm:chMax val="0"/>
        <dgm:chPref val="0"/>
        <dgm:bulletEnabled val="1"/>
      </dgm:varLst>
      <dgm:alg type="tx">
        <dgm:param type="parTxLTRAlign" val="l"/>
        <dgm:param type="txAnchorVert" val="t"/>
      </dgm:alg>
      <dgm:shape xmlns:r="http://schemas.openxmlformats.org/officeDocument/2006/relationships" type="rect" r:blip="">
        <dgm:adjLst/>
      </dgm:shape>
      <dgm:presOf axis="ch desOrSelf" ptType="node node" st="1 1" cnt="1 0"/>
      <dgm:constrLst>
        <dgm:constr type="lMarg" refType="primFontSz" fact="0.15"/>
        <dgm:constr type="rMarg" refType="primFontSz" fact="0.15"/>
        <dgm:constr type="tMarg" refType="primFontSz" fact="0.15"/>
        <dgm:constr type="bMarg" refType="primFontSz" fact="0.15"/>
      </dgm:constrLst>
      <dgm:ruleLst>
        <dgm:rule type="primFontSz" val="5" fact="NaN" max="NaN"/>
      </dgm:ruleLst>
    </dgm:layoutNode>
    <dgm:layoutNode name="ParentText2" styleLbl="revTx">
      <dgm:varLst>
        <dgm:chMax val="0"/>
        <dgm:chPref val="0"/>
        <dgm:bulletEnabled val="1"/>
      </dgm:varLst>
      <dgm:alg type="tx">
        <dgm:param type="parTxLTRAlign" val="l"/>
        <dgm:param type="txAnchorVert" val="t"/>
      </dgm:alg>
      <dgm:shape xmlns:r="http://schemas.openxmlformats.org/officeDocument/2006/relationships" type="rect" r:blip="">
        <dgm:adjLst/>
      </dgm:shape>
      <dgm:presOf axis="ch desOrSelf" ptType="node node" st="2 1" cnt="1 0"/>
      <dgm:constrLst>
        <dgm:constr type="lMarg" refType="primFontSz" fact="0.15"/>
        <dgm:constr type="rMarg" refType="primFontSz" fact="0.15"/>
        <dgm:constr type="tMarg" refType="primFontSz" fact="0.15"/>
        <dgm:constr type="bMarg" refType="primFontSz" fact="0.15"/>
      </dgm:constrLst>
      <dgm:ruleLst>
        <dgm:rule type="primFontSz" val="5" fact="NaN" max="NaN"/>
      </dgm:ruleLst>
    </dgm:layoutNode>
    <dgm:layoutNode name="Plus" styleLbl="alignNode1">
      <dgm:alg type="sp"/>
      <dgm:shape xmlns:r="http://schemas.openxmlformats.org/officeDocument/2006/relationships" type="plus" r:blip="">
        <dgm:adjLst>
          <dgm:adj idx="1" val="0.3281"/>
        </dgm:adjLst>
      </dgm:shape>
      <dgm:presOf/>
    </dgm:layoutNode>
    <dgm:layoutNode name="Minus" styleLbl="alignNode1">
      <dgm:alg type="sp"/>
      <dgm:shape xmlns:r="http://schemas.openxmlformats.org/officeDocument/2006/relationships" type="rect" r:blip="">
        <dgm:adjLst/>
      </dgm:shape>
      <dgm:presOf/>
    </dgm:layoutNode>
    <dgm:layoutNode name="Divider" styleLbl="parChTrans1D1">
      <dgm:alg type="sp"/>
      <dgm:shape xmlns:r="http://schemas.openxmlformats.org/officeDocument/2006/relationships" type="line" r:blip="">
        <dgm:adjLst/>
      </dgm:shape>
      <dgm:presOf/>
    </dgm:layoutNode>
  </dgm:layoutNode>
</dgm:layoutDef>
</file>

<file path=ppt/diagrams/layout3.xml><?xml version="1.0" encoding="utf-8"?>
<dgm:layoutDef xmlns:dgm="http://schemas.openxmlformats.org/drawingml/2006/diagram" xmlns:a="http://schemas.openxmlformats.org/drawingml/2006/main" uniqueId="urn:microsoft.com/office/officeart/2005/8/layout/matrix2">
  <dgm:title val=""/>
  <dgm:desc val=""/>
  <dgm:catLst>
    <dgm:cat type="matrix" pri="3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primFontSz" for="ch" ptType="node" op="equ" val="65"/>
          <dgm:constr type="w" for="ch" forName="axisShape" refType="w"/>
          <dgm:constr type="h" for="ch" forName="axisShape" refType="h"/>
          <dgm:constr type="w" for="ch" forName="rect1" refType="w" fact="0.4"/>
          <dgm:constr type="h" for="ch" forName="rect1" refType="w" fact="0.4"/>
          <dgm:constr type="l" for="ch" forName="rect1" refType="w" fact="0.065"/>
          <dgm:constr type="t" for="ch" forName="rect1" refType="h" fact="0.065"/>
          <dgm:constr type="w" for="ch" forName="rect2" refType="w" fact="0.4"/>
          <dgm:constr type="h" for="ch" forName="rect2" refType="h" fact="0.4"/>
          <dgm:constr type="r" for="ch" forName="rect2" refType="w" fact="0.935"/>
          <dgm:constr type="t" for="ch" forName="rect2" refType="h" fact="0.065"/>
          <dgm:constr type="w" for="ch" forName="rect3" refType="w" fact="0.4"/>
          <dgm:constr type="h" for="ch" forName="rect3" refType="w" fact="0.4"/>
          <dgm:constr type="l" for="ch" forName="rect3" refType="w" fact="0.065"/>
          <dgm:constr type="b" for="ch" forName="rect3" refType="h" fact="0.935"/>
          <dgm:constr type="w" for="ch" forName="rect4" refType="w" fact="0.4"/>
          <dgm:constr type="h" for="ch" forName="rect4" refType="h" fact="0.4"/>
          <dgm:constr type="r" for="ch" forName="rect4" refType="w" fact="0.935"/>
          <dgm:constr type="b" for="ch" forName="rect4" refType="h" fact="0.935"/>
        </dgm:constrLst>
      </dgm:if>
      <dgm:else name="Name2">
        <dgm:constrLst>
          <dgm:constr type="primFontSz" for="ch" ptType="node" op="equ" val="65"/>
          <dgm:constr type="w" for="ch" forName="axisShape" refType="w"/>
          <dgm:constr type="h" for="ch" forName="axisShape" refType="h"/>
          <dgm:constr type="w" for="ch" forName="rect1" refType="w" fact="0.4"/>
          <dgm:constr type="h" for="ch" forName="rect1" refType="w" fact="0.4"/>
          <dgm:constr type="r" for="ch" forName="rect1" refType="w" fact="0.935"/>
          <dgm:constr type="t" for="ch" forName="rect1" refType="h" fact="0.065"/>
          <dgm:constr type="w" for="ch" forName="rect2" refType="w" fact="0.4"/>
          <dgm:constr type="h" for="ch" forName="rect2" refType="h" fact="0.4"/>
          <dgm:constr type="l" for="ch" forName="rect2" refType="w" fact="0.065"/>
          <dgm:constr type="t" for="ch" forName="rect2" refType="h" fact="0.065"/>
          <dgm:constr type="w" for="ch" forName="rect3" refType="w" fact="0.4"/>
          <dgm:constr type="h" for="ch" forName="rect3" refType="w" fact="0.4"/>
          <dgm:constr type="r" for="ch" forName="rect3" refType="w" fact="0.935"/>
          <dgm:constr type="b" for="ch" forName="rect3" refType="h" fact="0.935"/>
          <dgm:constr type="w" for="ch" forName="rect4" refType="w" fact="0.4"/>
          <dgm:constr type="h" for="ch" forName="rect4" refType="h" fact="0.4"/>
          <dgm:constr type="l" for="ch" forName="rect4" refType="w" fact="0.065"/>
          <dgm:constr type="b" for="ch" forName="rect4" refType="h" fact="0.935"/>
        </dgm:constrLst>
      </dgm:else>
    </dgm:choose>
    <dgm:ruleLst/>
    <dgm:choose name="Name3">
      <dgm:if name="Name4" axis="ch" ptType="node" func="cnt" op="gte" val="1">
        <dgm:layoutNode name="axisShape" styleLbl="bgShp">
          <dgm:alg type="sp"/>
          <dgm:shape xmlns:r="http://schemas.openxmlformats.org/officeDocument/2006/relationships" type="quadArrow" r:blip="">
            <dgm:adjLst>
              <dgm:adj idx="1" val="0.02"/>
              <dgm:adj idx="2" val="0.04"/>
              <dgm:adj idx="3" val="0.05"/>
            </dgm:adjLst>
          </dgm:shape>
          <dgm:presOf/>
          <dgm:constrLst/>
          <dgm:ruleLst/>
        </dgm:layoutNode>
        <dgm:layoutNode name="rect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rect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rect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rect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layout4.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layout5.xml><?xml version="1.0" encoding="utf-8"?>
<dgm:layoutDef xmlns:dgm="http://schemas.openxmlformats.org/drawingml/2006/diagram" xmlns:a="http://schemas.openxmlformats.org/drawingml/2006/main" uniqueId="urn:microsoft.com/office/officeart/2005/8/layout/arrow6">
  <dgm:title val=""/>
  <dgm:desc val=""/>
  <dgm:catLst>
    <dgm:cat type="relationship" pri="4000"/>
    <dgm:cat type="process" pri="29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param type="horzAlign" val="ctr"/>
      <dgm:param type="vertAlign" val="mid"/>
      <dgm:param type="ar" val="2.5"/>
    </dgm:alg>
    <dgm:shape xmlns:r="http://schemas.openxmlformats.org/officeDocument/2006/relationships" r:blip="">
      <dgm:adjLst/>
    </dgm:shape>
    <dgm:presOf/>
    <dgm:constrLst>
      <dgm:constr type="primFontSz" for="des" ptType="node" op="equ"/>
      <dgm:constr type="w" for="ch" forName="ribbon" refType="h" refFor="ch" refForName="ribbon" fact="2.5"/>
      <dgm:constr type="h" for="ch" forName="leftArrowText" refType="h" fact="0.49"/>
      <dgm:constr type="ctrY" for="ch" forName="leftArrowText" refType="ctrY" refFor="ch" refForName="ribbon"/>
      <dgm:constr type="ctrYOff" for="ch" forName="leftArrowText" refType="h" refFor="ch" refForName="ribbon" fact="-0.08"/>
      <dgm:constr type="l" for="ch" forName="leftArrowText" refType="w" refFor="ch" refForName="ribbon" fact="0.12"/>
      <dgm:constr type="r" for="ch" forName="leftArrowText" refType="w" refFor="ch" refForName="ribbon" fact="0.45"/>
      <dgm:constr type="h" for="ch" forName="rightArrowText" refType="h" fact="0.49"/>
      <dgm:constr type="ctrY" for="ch" forName="rightArrowText" refType="ctrY" refFor="ch" refForName="ribbon"/>
      <dgm:constr type="ctrYOff" for="ch" forName="rightArrowText" refType="h" refFor="ch" refForName="ribbon" fact="0.08"/>
      <dgm:constr type="l" for="ch" forName="rightArrowText" refType="w" refFor="ch" refForName="ribbon" fact="0.5"/>
      <dgm:constr type="r" for="ch" forName="rightArrowText" refType="w" refFor="ch" refForName="ribbon" fact="0.89"/>
    </dgm:constrLst>
    <dgm:ruleLst/>
    <dgm:choose name="Name0">
      <dgm:if name="Name1" axis="ch" ptType="node" func="cnt" op="gte" val="1">
        <dgm:layoutNode name="ribbon" styleLbl="node1">
          <dgm:alg type="sp"/>
          <dgm:shape xmlns:r="http://schemas.openxmlformats.org/officeDocument/2006/relationships" type="leftRightRibbon" r:blip="">
            <dgm:adjLst/>
          </dgm:shape>
          <dgm:presOf/>
          <dgm:constrLst/>
          <dgm:ruleLst/>
        </dgm:layoutNode>
        <dgm:layoutNode name="leftArrowText" styleLbl="node1">
          <dgm:varLst>
            <dgm:chMax val="0"/>
            <dgm:bulletEnabled val="1"/>
          </dgm:varLst>
          <dgm:alg type="tx">
            <dgm:param type="txAnchorVertCh" val="mid"/>
          </dgm:alg>
          <dgm:shape xmlns:r="http://schemas.openxmlformats.org/officeDocument/2006/relationships" type="rect" r:blip="" hideGeom="1">
            <dgm:adjLst/>
          </dgm:shape>
          <dgm:choose name="Name2">
            <dgm:if name="Name3" func="var" arg="dir" op="equ" val="norm">
              <dgm:presOf axis="ch desOrSelf" ptType="node node" st="1 1" cnt="1 0"/>
            </dgm:if>
            <dgm:else name="Name4">
              <dgm:presOf axis="ch desOrSelf" ptType="node node" st="2 1" cnt="1 0"/>
            </dgm:else>
          </dgm:choose>
          <dgm:constrLst>
            <dgm:constr type="primFontSz" val="65"/>
            <dgm:constr type="tMarg" refType="primFontSz" fact="0.28"/>
            <dgm:constr type="lMarg"/>
            <dgm:constr type="bMarg" refType="primFontSz" fact="0.3"/>
            <dgm:constr type="rMarg"/>
          </dgm:constrLst>
          <dgm:ruleLst>
            <dgm:rule type="primFontSz" val="5" fact="NaN" max="NaN"/>
          </dgm:ruleLst>
        </dgm:layoutNode>
        <dgm:layoutNode name="rightArrowText" styleLbl="node1">
          <dgm:varLst>
            <dgm:chMax val="0"/>
            <dgm:bulletEnabled val="1"/>
          </dgm:varLst>
          <dgm:alg type="tx">
            <dgm:param type="txAnchorVertCh" val="mid"/>
          </dgm:alg>
          <dgm:shape xmlns:r="http://schemas.openxmlformats.org/officeDocument/2006/relationships" type="rect" r:blip="" hideGeom="1">
            <dgm:adjLst/>
          </dgm:shape>
          <dgm:choose name="Name5">
            <dgm:if name="Name6" func="var" arg="dir" op="equ" val="norm">
              <dgm:presOf axis="ch desOrSelf" ptType="node node" st="2 1" cnt="1 0"/>
            </dgm:if>
            <dgm:else name="Name7">
              <dgm:presOf axis="ch desOrSelf" ptType="node node" st="1 1" cnt="1 0"/>
            </dgm:else>
          </dgm:choose>
          <dgm:constrLst>
            <dgm:constr type="primFontSz" val="65"/>
            <dgm:constr type="tMarg" refType="primFontSz" fact="0.28"/>
            <dgm:constr type="lMarg"/>
            <dgm:constr type="bMarg" refType="primFontSz" fact="0.3"/>
            <dgm:constr type="rMarg"/>
          </dgm:constrLst>
          <dgm:ruleLst>
            <dgm:rule type="primFontSz" val="5" fact="NaN" max="NaN"/>
          </dgm:ruleLst>
        </dgm:layoutNode>
      </dgm:if>
      <dgm:else name="Name8"/>
    </dgm:choose>
  </dgm:layoutNode>
</dgm:layoutDef>
</file>

<file path=ppt/diagrams/layout6.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hProcess3">
  <dgm:title val=""/>
  <dgm:desc val=""/>
  <dgm:catLst>
    <dgm:cat type="process" pri="6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chOrder="t">
    <dgm:varLst>
      <dgm:dir/>
      <dgm:animLvl val="lvl"/>
      <dgm:resizeHandles val="exact"/>
    </dgm:varLst>
    <dgm:alg type="composite"/>
    <dgm:shape xmlns:r="http://schemas.openxmlformats.org/officeDocument/2006/relationships" r:blip="">
      <dgm:adjLst/>
    </dgm:shape>
    <dgm:presOf/>
    <dgm:constrLst>
      <dgm:constr type="w" for="ch" forName="dummy" refType="w"/>
      <dgm:constr type="h" for="ch" forName="dummy" refType="h"/>
      <dgm:constr type="h" for="ch" forName="dummy" refType="w" refFor="ch" refForName="dummy" op="lte" fact="0.4"/>
      <dgm:constr type="ctrX" for="ch" forName="dummy" refType="w" fact="0.5"/>
      <dgm:constr type="ctrY" for="ch" forName="dummy" refType="h" fact="0.5"/>
      <dgm:constr type="w" for="ch" forName="linH" refType="w"/>
      <dgm:constr type="h" for="ch" forName="linH" refType="h"/>
      <dgm:constr type="ctrX" for="ch" forName="linH" refType="w" fact="0.5"/>
      <dgm:constr type="ctrY" for="ch" forName="linH" refType="h" fact="0.5"/>
      <dgm:constr type="userP" for="ch" forName="linH" refType="h" refFor="ch" refForName="dummy" fact="0.25"/>
      <dgm:constr type="userT" for="des" forName="parTx" refType="w" refFor="ch" refForName="dummy" fact="0.2"/>
    </dgm:constrLst>
    <dgm:ruleLst/>
    <dgm:layoutNode name="dummy">
      <dgm:alg type="sp"/>
      <dgm:shape xmlns:r="http://schemas.openxmlformats.org/officeDocument/2006/relationships" r:blip="">
        <dgm:adjLst/>
      </dgm:shape>
      <dgm:presOf/>
      <dgm:constrLst/>
      <dgm:ruleLst/>
    </dgm:layoutNode>
    <dgm:layoutNode name="linH">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primFontSz" for="des" forName="parTx" val="65"/>
        <dgm:constr type="primFontSz" for="des" forName="desTx" refType="primFontSz" refFor="des" refForName="parTx" op="equ"/>
        <dgm:constr type="h" for="des" forName="parTx" refType="primFontSz" refFor="des" refForName="parTx"/>
        <dgm:constr type="h" for="des" forName="desTx" refType="primFontSz" refFor="des" refForName="parTx" fact="0.5"/>
        <dgm:constr type="h" for="des" forName="parTx" op="equ"/>
        <dgm:constr type="h" for="des" forName="desTx" op="equ"/>
        <dgm:constr type="h" for="ch" forName="backgroundArrow" refType="primFontSz" refFor="des" refForName="parTx" fact="2"/>
        <dgm:constr type="h" for="ch" forName="backgroundArrow" refType="h" refFor="des" refForName="parTx" op="lte" fact="2"/>
        <dgm:constr type="h" for="ch" forName="backgroundArrow" refType="h" refFor="des" refForName="parTx" op="gte" fact="2"/>
        <dgm:constr type="h" for="des" forName="spVertical1" refType="primFontSz" refFor="des" refForName="parTx" fact="0.5"/>
        <dgm:constr type="h" for="des" forName="spVertical1" refType="h" refFor="des" refForName="parTx" op="lte" fact="0.5"/>
        <dgm:constr type="h" for="des" forName="spVertical1" refType="h" refFor="des" refForName="parTx" op="gte" fact="0.5"/>
        <dgm:constr type="h" for="des" forName="spVertical2" refType="primFontSz" refFor="des" refForName="parTx" fact="0.5"/>
        <dgm:constr type="h" for="des" forName="spVertical2" refType="h" refFor="des" refForName="parTx" op="lte" fact="0.5"/>
        <dgm:constr type="h" for="des" forName="spVertical2" refType="h" refFor="des" refForName="parTx" op="gte" fact="0.5"/>
        <dgm:constr type="h" for="des" forName="spVertical3" refType="primFontSz" refFor="des" refForName="parTx" fact="-0.4"/>
        <dgm:constr type="h" for="des" forName="spVertical3" refType="h" refFor="des" refForName="parTx" op="lte" fact="-0.4"/>
        <dgm:constr type="h" for="des" forName="spVertical3" refType="h" refFor="des" refForName="parTx" op="gte" fact="-0.4"/>
        <dgm:constr type="w" for="ch" forName="backgroundArrow" refType="w"/>
        <dgm:constr type="w" for="ch" forName="negArrow" refType="w" fact="-1"/>
        <dgm:constr type="w" for="ch" forName="linV" refType="w"/>
        <dgm:constr type="w" for="ch" forName="space" refType="w" refFor="ch" refForName="linV" fact="0.2"/>
        <dgm:constr type="w" for="ch" forName="padding1" refType="w" fact="0.08"/>
        <dgm:constr type="userP"/>
        <dgm:constr type="w" for="ch" forName="padding2" refType="userP"/>
      </dgm:constrLst>
      <dgm:ruleLst>
        <dgm:rule type="w" for="ch" forName="linV" val="0" fact="NaN" max="NaN"/>
        <dgm:rule type="primFontSz" for="des" forName="parTx" val="5" fact="NaN" max="NaN"/>
      </dgm:ruleLst>
      <dgm:layoutNode name="padding1">
        <dgm:alg type="sp"/>
        <dgm:shape xmlns:r="http://schemas.openxmlformats.org/officeDocument/2006/relationships" r:blip="">
          <dgm:adjLst/>
        </dgm:shape>
        <dgm:presOf/>
        <dgm:constrLst/>
        <dgm:ruleLst/>
      </dgm:layoutNode>
      <dgm:forEach name="Name4" axis="ch" ptType="node">
        <dgm:layoutNode name="linV">
          <dgm:alg type="lin">
            <dgm:param type="linDir" val="fromT"/>
          </dgm:alg>
          <dgm:shape xmlns:r="http://schemas.openxmlformats.org/officeDocument/2006/relationships" r:blip="">
            <dgm:adjLst/>
          </dgm:shape>
          <dgm:presOf/>
          <dgm:constrLst>
            <dgm:constr type="w" for="ch" forName="spVertical1" refType="w"/>
            <dgm:constr type="w" for="ch" forName="parTx" refType="w"/>
            <dgm:constr type="w" for="ch" forName="spVertical2" refType="w"/>
            <dgm:constr type="w" for="ch" forName="spVertical3" refType="w"/>
            <dgm:constr type="w" for="ch" forName="desTx" refType="w"/>
          </dgm:constrLst>
          <dgm:ruleLst/>
          <dgm:layoutNode name="spVertical1">
            <dgm:alg type="sp"/>
            <dgm:shape xmlns:r="http://schemas.openxmlformats.org/officeDocument/2006/relationships" r:blip="">
              <dgm:adjLst/>
            </dgm:shape>
            <dgm:presOf/>
            <dgm:constrLst/>
            <dgm:ruleLst/>
          </dgm:layoutNode>
          <dgm:layoutNode name="parTx" styleLbl="revTx">
            <dgm:varLst>
              <dgm:chMax val="0"/>
              <dgm:chPref val="0"/>
              <dgm:bulletEnabled val="1"/>
            </dgm:varLst>
            <dgm:choose name="Name5">
              <dgm:if name="Name6" axis="root des" ptType="all node" func="maxDepth" op="gt" val="1">
                <dgm:alg type="tx">
                  <dgm:param type="parTxLTRAlign" val="l"/>
                  <dgm:param type="parTxRTLAlign" val="r"/>
                </dgm:alg>
              </dgm:if>
              <dgm:else name="Name7">
                <dgm:alg type="tx">
                  <dgm:param type="parTxLTRAlign" val="ctr"/>
                  <dgm:param type="parTxRTLAlign" val="ctr"/>
                </dgm:alg>
              </dgm:else>
            </dgm:choose>
            <dgm:shape xmlns:r="http://schemas.openxmlformats.org/officeDocument/2006/relationships" type="rect" r:blip="">
              <dgm:adjLst/>
            </dgm:shape>
            <dgm:presOf axis="self" ptType="node"/>
            <dgm:choose name="Name8">
              <dgm:if name="Name9" func="var" arg="dir" op="equ" val="norm">
                <dgm:constrLst>
                  <dgm:constr type="userT"/>
                  <dgm:constr type="h" refType="userT" op="lte"/>
                  <dgm:constr type="tMarg" refType="primFontSz" fact="0.8"/>
                  <dgm:constr type="bMarg" refType="tMarg"/>
                  <dgm:constr type="lMarg"/>
                  <dgm:constr type="rMarg"/>
                </dgm:constrLst>
              </dgm:if>
              <dgm:else name="Name10">
                <dgm:constrLst>
                  <dgm:constr type="userT"/>
                  <dgm:constr type="h" refType="userT" op="lte"/>
                  <dgm:constr type="tMarg" refType="primFontSz" fact="0.8"/>
                  <dgm:constr type="bMarg" refType="tMarg"/>
                  <dgm:constr type="lMarg"/>
                  <dgm:constr type="rMarg"/>
                </dgm:constrLst>
              </dgm:else>
            </dgm:choose>
            <dgm:ruleLst>
              <dgm:rule type="h" val="INF" fact="NaN" max="NaN"/>
            </dgm:ruleLst>
          </dgm:layoutNode>
          <dgm:layoutNode name="spVertical2">
            <dgm:alg type="sp"/>
            <dgm:shape xmlns:r="http://schemas.openxmlformats.org/officeDocument/2006/relationships" r:blip="">
              <dgm:adjLst/>
            </dgm:shape>
            <dgm:presOf/>
            <dgm:constrLst/>
            <dgm:ruleLst/>
          </dgm:layoutNode>
          <dgm:layoutNode name="spVertical3">
            <dgm:alg type="sp"/>
            <dgm:shape xmlns:r="http://schemas.openxmlformats.org/officeDocument/2006/relationships" r:blip="">
              <dgm:adjLst/>
            </dgm:shape>
            <dgm:presOf/>
            <dgm:constrLst/>
            <dgm:ruleLst/>
          </dgm:layoutNode>
          <dgm:choose name="Name11">
            <dgm:if name="Name12" axis="ch" ptType="node" func="cnt" op="gte" val="1">
              <dgm:layoutNode name="desTx" styleLbl="revTx">
                <dgm:varLst>
                  <dgm:bulletEnabled val="1"/>
                </dgm:varLst>
                <dgm:alg type="tx">
                  <dgm:param type="stBulletLvl" val="1"/>
                </dgm:alg>
                <dgm:shape xmlns:r="http://schemas.openxmlformats.org/officeDocument/2006/relationships" type="rect" r:blip="">
                  <dgm:adjLst/>
                </dgm:shape>
                <dgm:presOf axis="des" ptType="node"/>
                <dgm:constrLst>
                  <dgm:constr type="tMarg"/>
                  <dgm:constr type="bMarg"/>
                  <dgm:constr type="rMarg"/>
                  <dgm:constr type="lMarg"/>
                </dgm:constrLst>
                <dgm:ruleLst>
                  <dgm:rule type="h" val="INF" fact="NaN" max="NaN"/>
                </dgm:ruleLst>
              </dgm:layoutNode>
            </dgm:if>
            <dgm:else name="Name13"/>
          </dgm:choose>
        </dgm:layoutNod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name="padding2">
        <dgm:alg type="sp"/>
        <dgm:shape xmlns:r="http://schemas.openxmlformats.org/officeDocument/2006/relationships" r:blip="">
          <dgm:adjLst/>
        </dgm:shape>
        <dgm:presOf/>
        <dgm:constrLst/>
        <dgm:ruleLst/>
      </dgm:layoutNode>
      <dgm:layoutNode name="negArrow">
        <dgm:alg type="sp"/>
        <dgm:shape xmlns:r="http://schemas.openxmlformats.org/officeDocument/2006/relationships" r:blip="">
          <dgm:adjLst/>
        </dgm:shape>
        <dgm:presOf/>
        <dgm:constrLst/>
        <dgm:ruleLst/>
      </dgm:layoutNode>
      <dgm:layoutNode name="backgroundArrow" styleLbl="node1">
        <dgm:alg type="sp"/>
        <dgm:choose name="Name15">
          <dgm:if name="Name16" func="var" arg="dir" op="equ" val="norm">
            <dgm:shape xmlns:r="http://schemas.openxmlformats.org/officeDocument/2006/relationships" type="rightArrow" r:blip="">
              <dgm:adjLst/>
            </dgm:shape>
          </dgm:if>
          <dgm:else name="Name17">
            <dgm:shape xmlns:r="http://schemas.openxmlformats.org/officeDocument/2006/relationships" type="leftArrow" r:blip="">
              <dgm:adjLst/>
            </dgm:shape>
          </dgm:else>
        </dgm:choose>
        <dgm:presOf/>
        <dgm:constrLst/>
        <dgm:ruleLst/>
      </dgm:layoutNode>
    </dgm:layoutNode>
  </dgm:layoutNode>
</dgm:layoutDef>
</file>

<file path=ppt/diagrams/layout8.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3817F8B-DB8A-DC4E-988E-81C7D81C99EA}" type="datetimeFigureOut">
              <a:rPr lang="en-US" smtClean="0"/>
              <a:t>7/1/22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FC20C3C-6D29-994C-AADA-104CE5129A5D}" type="slidenum">
              <a:rPr lang="en-US" smtClean="0"/>
              <a:t>‹#›</a:t>
            </a:fld>
            <a:endParaRPr lang="en-US"/>
          </a:p>
        </p:txBody>
      </p:sp>
    </p:spTree>
    <p:extLst>
      <p:ext uri="{BB962C8B-B14F-4D97-AF65-F5344CB8AC3E}">
        <p14:creationId xmlns:p14="http://schemas.microsoft.com/office/powerpoint/2010/main" val="11905585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450F81-ECB8-4B42-BA7E-06CE3946D067}"/>
              </a:ext>
            </a:extLst>
          </p:cNvPr>
          <p:cNvSpPr>
            <a:spLocks noGrp="1"/>
          </p:cNvSpPr>
          <p:nvPr>
            <p:ph type="ctrTitle"/>
          </p:nvPr>
        </p:nvSpPr>
        <p:spPr>
          <a:xfrm>
            <a:off x="1524000" y="2179649"/>
            <a:ext cx="9144000" cy="2387600"/>
          </a:xfrm>
        </p:spPr>
        <p:txBody>
          <a:bodyPr anchor="b"/>
          <a:lstStyle>
            <a:lvl1pPr algn="ctr">
              <a:defRPr sz="6000" b="1">
                <a:latin typeface="Arial" panose="020B0604020202020204" pitchFamily="34" charset="0"/>
                <a:cs typeface="Arial" panose="020B0604020202020204" pitchFamily="34" charset="0"/>
              </a:defRPr>
            </a:lvl1pPr>
          </a:lstStyle>
          <a:p>
            <a:r>
              <a:rPr lang="en-US" dirty="0"/>
              <a:t>Click to edit Master title style</a:t>
            </a:r>
          </a:p>
        </p:txBody>
      </p:sp>
      <p:sp>
        <p:nvSpPr>
          <p:cNvPr id="3" name="Subtitle 2">
            <a:extLst>
              <a:ext uri="{FF2B5EF4-FFF2-40B4-BE49-F238E27FC236}">
                <a16:creationId xmlns:a16="http://schemas.microsoft.com/office/drawing/2014/main" id="{6ED65E05-0B75-294F-8B10-1A6C0FD51B8D}"/>
              </a:ext>
            </a:extLst>
          </p:cNvPr>
          <p:cNvSpPr>
            <a:spLocks noGrp="1"/>
          </p:cNvSpPr>
          <p:nvPr>
            <p:ph type="subTitle" idx="1"/>
          </p:nvPr>
        </p:nvSpPr>
        <p:spPr>
          <a:xfrm>
            <a:off x="1524000" y="4659324"/>
            <a:ext cx="9144000" cy="1655762"/>
          </a:xfrm>
        </p:spPr>
        <p:txBody>
          <a:bodyPr/>
          <a:lstStyle>
            <a:lvl1pPr marL="0" indent="0" algn="ctr">
              <a:buNone/>
              <a:defRPr sz="2400">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BF5A6B99-0490-3748-AFEE-F8153E666B33}"/>
              </a:ext>
            </a:extLst>
          </p:cNvPr>
          <p:cNvSpPr>
            <a:spLocks noGrp="1"/>
          </p:cNvSpPr>
          <p:nvPr>
            <p:ph type="dt" sz="half" idx="10"/>
          </p:nvPr>
        </p:nvSpPr>
        <p:spPr/>
        <p:txBody>
          <a:bodyPr/>
          <a:lstStyle/>
          <a:p>
            <a:fld id="{14E4F147-0FC4-C742-801D-18B7262A641E}" type="datetime1">
              <a:rPr lang="en-CA" smtClean="0"/>
              <a:t>2022-07-01</a:t>
            </a:fld>
            <a:endParaRPr lang="en-US"/>
          </a:p>
        </p:txBody>
      </p:sp>
      <p:sp>
        <p:nvSpPr>
          <p:cNvPr id="6" name="Slide Number Placeholder 5">
            <a:extLst>
              <a:ext uri="{FF2B5EF4-FFF2-40B4-BE49-F238E27FC236}">
                <a16:creationId xmlns:a16="http://schemas.microsoft.com/office/drawing/2014/main" id="{5B6114DC-41CB-A642-9007-2EEE6F3AC5A5}"/>
              </a:ext>
            </a:extLst>
          </p:cNvPr>
          <p:cNvSpPr>
            <a:spLocks noGrp="1"/>
          </p:cNvSpPr>
          <p:nvPr>
            <p:ph type="sldNum" sz="quarter" idx="12"/>
          </p:nvPr>
        </p:nvSpPr>
        <p:spPr/>
        <p:txBody>
          <a:bodyPr/>
          <a:lstStyle/>
          <a:p>
            <a:fld id="{81817943-45D5-5949-BC48-405C5101A313}" type="slidenum">
              <a:rPr lang="en-US" smtClean="0"/>
              <a:t>‹#›</a:t>
            </a:fld>
            <a:endParaRPr lang="en-US"/>
          </a:p>
        </p:txBody>
      </p:sp>
      <p:sp>
        <p:nvSpPr>
          <p:cNvPr id="7" name="Rectangle 6">
            <a:extLst>
              <a:ext uri="{FF2B5EF4-FFF2-40B4-BE49-F238E27FC236}">
                <a16:creationId xmlns:a16="http://schemas.microsoft.com/office/drawing/2014/main" id="{B9FB2F30-F991-3E46-9F45-9EB242E0563F}"/>
              </a:ext>
            </a:extLst>
          </p:cNvPr>
          <p:cNvSpPr/>
          <p:nvPr userDrawn="1"/>
        </p:nvSpPr>
        <p:spPr>
          <a:xfrm>
            <a:off x="0" y="0"/>
            <a:ext cx="2414588" cy="17430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a:extLst>
              <a:ext uri="{FF2B5EF4-FFF2-40B4-BE49-F238E27FC236}">
                <a16:creationId xmlns:a16="http://schemas.microsoft.com/office/drawing/2014/main" id="{D87E672B-A631-7141-A87D-735F3811B1A7}"/>
              </a:ext>
            </a:extLst>
          </p:cNvPr>
          <p:cNvPicPr>
            <a:picLocks noChangeAspect="1"/>
          </p:cNvPicPr>
          <p:nvPr userDrawn="1"/>
        </p:nvPicPr>
        <p:blipFill>
          <a:blip r:embed="rId2"/>
          <a:stretch>
            <a:fillRect/>
          </a:stretch>
        </p:blipFill>
        <p:spPr>
          <a:xfrm>
            <a:off x="5183274" y="242888"/>
            <a:ext cx="1825452" cy="1333141"/>
          </a:xfrm>
          <a:prstGeom prst="rect">
            <a:avLst/>
          </a:prstGeom>
        </p:spPr>
      </p:pic>
      <p:sp>
        <p:nvSpPr>
          <p:cNvPr id="9" name="Rectangle 8">
            <a:extLst>
              <a:ext uri="{FF2B5EF4-FFF2-40B4-BE49-F238E27FC236}">
                <a16:creationId xmlns:a16="http://schemas.microsoft.com/office/drawing/2014/main" id="{0E15276A-1DF6-5146-B9E4-A70F82CA52F8}"/>
              </a:ext>
            </a:extLst>
          </p:cNvPr>
          <p:cNvSpPr/>
          <p:nvPr userDrawn="1"/>
        </p:nvSpPr>
        <p:spPr>
          <a:xfrm>
            <a:off x="4857750" y="1417708"/>
            <a:ext cx="2476500" cy="338554"/>
          </a:xfrm>
          <a:prstGeom prst="rect">
            <a:avLst/>
          </a:prstGeom>
        </p:spPr>
        <p:txBody>
          <a:bodyPr wrap="square">
            <a:spAutoFit/>
          </a:bodyPr>
          <a:lstStyle/>
          <a:p>
            <a:pPr algn="ctr"/>
            <a:r>
              <a:rPr lang="ar-KW" sz="1600" b="1" dirty="0">
                <a:solidFill>
                  <a:schemeClr val="accent1">
                    <a:lumMod val="75000"/>
                  </a:schemeClr>
                </a:solidFill>
              </a:rPr>
              <a:t>أكاديمية آيات للعلوم الإسلامية </a:t>
            </a:r>
            <a:endParaRPr lang="en-US" sz="1600" dirty="0">
              <a:solidFill>
                <a:schemeClr val="accent1">
                  <a:lumMod val="75000"/>
                </a:schemeClr>
              </a:solidFill>
            </a:endParaRPr>
          </a:p>
        </p:txBody>
      </p:sp>
      <p:sp>
        <p:nvSpPr>
          <p:cNvPr id="10" name="TextBox 9">
            <a:extLst>
              <a:ext uri="{FF2B5EF4-FFF2-40B4-BE49-F238E27FC236}">
                <a16:creationId xmlns:a16="http://schemas.microsoft.com/office/drawing/2014/main" id="{4284228C-CBC9-294A-8A19-4479F85C2695}"/>
              </a:ext>
            </a:extLst>
          </p:cNvPr>
          <p:cNvSpPr txBox="1"/>
          <p:nvPr userDrawn="1"/>
        </p:nvSpPr>
        <p:spPr>
          <a:xfrm>
            <a:off x="0" y="1791401"/>
            <a:ext cx="12192000" cy="338554"/>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marL="0" algn="ctr" defTabSz="914400" rtl="1" eaLnBrk="1" latinLnBrk="0" hangingPunct="1"/>
            <a:endParaRPr lang="en-US" sz="1600" dirty="0"/>
          </a:p>
        </p:txBody>
      </p:sp>
    </p:spTree>
    <p:extLst>
      <p:ext uri="{BB962C8B-B14F-4D97-AF65-F5344CB8AC3E}">
        <p14:creationId xmlns:p14="http://schemas.microsoft.com/office/powerpoint/2010/main" val="5173694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6AE2AE-6837-2442-A1BC-9114D4647A3B}"/>
              </a:ext>
            </a:extLst>
          </p:cNvPr>
          <p:cNvSpPr>
            <a:spLocks noGrp="1"/>
          </p:cNvSpPr>
          <p:nvPr>
            <p:ph type="title"/>
          </p:nvPr>
        </p:nvSpPr>
        <p:spPr/>
        <p:txBody>
          <a:bodyPr/>
          <a:lstStyle>
            <a:lvl1pPr>
              <a:defRPr b="1">
                <a:latin typeface="Arial" panose="020B0604020202020204" pitchFamily="34" charset="0"/>
                <a:cs typeface="Arial" panose="020B0604020202020204" pitchFamily="34" charset="0"/>
              </a:defRPr>
            </a:lvl1pPr>
          </a:lstStyle>
          <a:p>
            <a:r>
              <a:rPr lang="en-US" dirty="0"/>
              <a:t>Click to edit Master title style</a:t>
            </a:r>
          </a:p>
        </p:txBody>
      </p:sp>
      <p:sp>
        <p:nvSpPr>
          <p:cNvPr id="3" name="Vertical Text Placeholder 2">
            <a:extLst>
              <a:ext uri="{FF2B5EF4-FFF2-40B4-BE49-F238E27FC236}">
                <a16:creationId xmlns:a16="http://schemas.microsoft.com/office/drawing/2014/main" id="{7E2CBFDC-9D6B-7F4D-8374-024733E7B508}"/>
              </a:ext>
            </a:extLst>
          </p:cNvPr>
          <p:cNvSpPr>
            <a:spLocks noGrp="1"/>
          </p:cNvSpPr>
          <p:nvPr>
            <p:ph type="body" orient="vert" idx="1"/>
          </p:nvPr>
        </p:nvSpPr>
        <p:spPr/>
        <p:txBody>
          <a:bodyPr vert="eaVert"/>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5457D277-D175-DB4B-96DC-9C5967C382FC}"/>
              </a:ext>
            </a:extLst>
          </p:cNvPr>
          <p:cNvSpPr>
            <a:spLocks noGrp="1"/>
          </p:cNvSpPr>
          <p:nvPr>
            <p:ph type="dt" sz="half" idx="10"/>
          </p:nvPr>
        </p:nvSpPr>
        <p:spPr/>
        <p:txBody>
          <a:bodyPr/>
          <a:lstStyle/>
          <a:p>
            <a:fld id="{DB3D8A66-BA4B-B547-93D7-511957FAFDEB}" type="datetime1">
              <a:rPr lang="en-CA" smtClean="0"/>
              <a:t>2022-07-01</a:t>
            </a:fld>
            <a:endParaRPr lang="en-US"/>
          </a:p>
        </p:txBody>
      </p:sp>
      <p:sp>
        <p:nvSpPr>
          <p:cNvPr id="6" name="Slide Number Placeholder 5">
            <a:extLst>
              <a:ext uri="{FF2B5EF4-FFF2-40B4-BE49-F238E27FC236}">
                <a16:creationId xmlns:a16="http://schemas.microsoft.com/office/drawing/2014/main" id="{C1EA58A0-DFEC-8649-B92F-0D9B40E10960}"/>
              </a:ext>
            </a:extLst>
          </p:cNvPr>
          <p:cNvSpPr>
            <a:spLocks noGrp="1"/>
          </p:cNvSpPr>
          <p:nvPr>
            <p:ph type="sldNum" sz="quarter" idx="12"/>
          </p:nvPr>
        </p:nvSpPr>
        <p:spPr/>
        <p:txBody>
          <a:bodyPr/>
          <a:lstStyle/>
          <a:p>
            <a:fld id="{81817943-45D5-5949-BC48-405C5101A313}" type="slidenum">
              <a:rPr lang="en-US" smtClean="0"/>
              <a:t>‹#›</a:t>
            </a:fld>
            <a:endParaRPr lang="en-US"/>
          </a:p>
        </p:txBody>
      </p:sp>
    </p:spTree>
    <p:extLst>
      <p:ext uri="{BB962C8B-B14F-4D97-AF65-F5344CB8AC3E}">
        <p14:creationId xmlns:p14="http://schemas.microsoft.com/office/powerpoint/2010/main" val="25066220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75E7044-F905-3B46-8ED8-674EA1CB1167}"/>
              </a:ext>
            </a:extLst>
          </p:cNvPr>
          <p:cNvSpPr>
            <a:spLocks noGrp="1"/>
          </p:cNvSpPr>
          <p:nvPr>
            <p:ph type="title" orient="vert"/>
          </p:nvPr>
        </p:nvSpPr>
        <p:spPr>
          <a:xfrm>
            <a:off x="8724900" y="365125"/>
            <a:ext cx="2628900" cy="5811838"/>
          </a:xfrm>
        </p:spPr>
        <p:txBody>
          <a:bodyPr vert="eaVert"/>
          <a:lstStyle>
            <a:lvl1pPr>
              <a:defRPr b="1">
                <a:latin typeface="Arial" panose="020B0604020202020204" pitchFamily="34" charset="0"/>
                <a:cs typeface="Arial" panose="020B0604020202020204" pitchFamily="34" charset="0"/>
              </a:defRPr>
            </a:lvl1pPr>
          </a:lstStyle>
          <a:p>
            <a:r>
              <a:rPr lang="en-US" dirty="0"/>
              <a:t>Click to edit Master title style</a:t>
            </a:r>
          </a:p>
        </p:txBody>
      </p:sp>
      <p:sp>
        <p:nvSpPr>
          <p:cNvPr id="3" name="Vertical Text Placeholder 2">
            <a:extLst>
              <a:ext uri="{FF2B5EF4-FFF2-40B4-BE49-F238E27FC236}">
                <a16:creationId xmlns:a16="http://schemas.microsoft.com/office/drawing/2014/main" id="{1C9A897D-22B2-5B49-A749-7B4A2038D337}"/>
              </a:ext>
            </a:extLst>
          </p:cNvPr>
          <p:cNvSpPr>
            <a:spLocks noGrp="1"/>
          </p:cNvSpPr>
          <p:nvPr>
            <p:ph type="body" orient="vert" idx="1"/>
          </p:nvPr>
        </p:nvSpPr>
        <p:spPr>
          <a:xfrm>
            <a:off x="838200" y="365125"/>
            <a:ext cx="7734300" cy="5811838"/>
          </a:xfrm>
        </p:spPr>
        <p:txBody>
          <a:bodyPr vert="eaVert"/>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753B39CC-45C2-9C42-B9FD-1560CFC01A8F}"/>
              </a:ext>
            </a:extLst>
          </p:cNvPr>
          <p:cNvSpPr>
            <a:spLocks noGrp="1"/>
          </p:cNvSpPr>
          <p:nvPr>
            <p:ph type="dt" sz="half" idx="10"/>
          </p:nvPr>
        </p:nvSpPr>
        <p:spPr/>
        <p:txBody>
          <a:bodyPr/>
          <a:lstStyle/>
          <a:p>
            <a:fld id="{06A3E764-3DBC-484A-A93B-3C4E1B8DE87F}" type="datetime1">
              <a:rPr lang="en-CA" smtClean="0"/>
              <a:t>2022-07-01</a:t>
            </a:fld>
            <a:endParaRPr lang="en-US"/>
          </a:p>
        </p:txBody>
      </p:sp>
      <p:sp>
        <p:nvSpPr>
          <p:cNvPr id="6" name="Slide Number Placeholder 5">
            <a:extLst>
              <a:ext uri="{FF2B5EF4-FFF2-40B4-BE49-F238E27FC236}">
                <a16:creationId xmlns:a16="http://schemas.microsoft.com/office/drawing/2014/main" id="{5779713C-CBAF-1743-AE99-4AEC41559FAB}"/>
              </a:ext>
            </a:extLst>
          </p:cNvPr>
          <p:cNvSpPr>
            <a:spLocks noGrp="1"/>
          </p:cNvSpPr>
          <p:nvPr>
            <p:ph type="sldNum" sz="quarter" idx="12"/>
          </p:nvPr>
        </p:nvSpPr>
        <p:spPr/>
        <p:txBody>
          <a:bodyPr/>
          <a:lstStyle/>
          <a:p>
            <a:fld id="{81817943-45D5-5949-BC48-405C5101A313}" type="slidenum">
              <a:rPr lang="en-US" smtClean="0"/>
              <a:t>‹#›</a:t>
            </a:fld>
            <a:endParaRPr lang="en-US"/>
          </a:p>
        </p:txBody>
      </p:sp>
    </p:spTree>
    <p:extLst>
      <p:ext uri="{BB962C8B-B14F-4D97-AF65-F5344CB8AC3E}">
        <p14:creationId xmlns:p14="http://schemas.microsoft.com/office/powerpoint/2010/main" val="197822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145FC0-A9B9-4640-B515-4DA13EE3C7DD}"/>
              </a:ext>
            </a:extLst>
          </p:cNvPr>
          <p:cNvSpPr>
            <a:spLocks noGrp="1"/>
          </p:cNvSpPr>
          <p:nvPr>
            <p:ph type="title"/>
          </p:nvPr>
        </p:nvSpPr>
        <p:spPr/>
        <p:txBody>
          <a:bodyPr/>
          <a:lstStyle>
            <a:lvl1pPr>
              <a:defRPr b="1">
                <a:latin typeface="Arial" panose="020B0604020202020204" pitchFamily="34" charset="0"/>
                <a:cs typeface="Arial" panose="020B0604020202020204" pitchFamily="34" charset="0"/>
              </a:defRPr>
            </a:lvl1pPr>
          </a:lstStyle>
          <a:p>
            <a:r>
              <a:rPr lang="en-US" dirty="0"/>
              <a:t>Click to edit Master title style</a:t>
            </a:r>
          </a:p>
        </p:txBody>
      </p:sp>
      <p:sp>
        <p:nvSpPr>
          <p:cNvPr id="3" name="Content Placeholder 2">
            <a:extLst>
              <a:ext uri="{FF2B5EF4-FFF2-40B4-BE49-F238E27FC236}">
                <a16:creationId xmlns:a16="http://schemas.microsoft.com/office/drawing/2014/main" id="{0674FB1E-5B18-314A-A977-86FD63C004E9}"/>
              </a:ext>
            </a:extLst>
          </p:cNvPr>
          <p:cNvSpPr>
            <a:spLocks noGrp="1"/>
          </p:cNvSpPr>
          <p:nvPr>
            <p:ph idx="1"/>
          </p:nvPr>
        </p:nvSpPr>
        <p:spPr/>
        <p:txBody>
          <a:bodyPr/>
          <a:lstStyle>
            <a:lvl1pPr>
              <a:lnSpc>
                <a:spcPct val="150000"/>
              </a:lnSpc>
              <a:defRPr sz="2600">
                <a:latin typeface="Arial" panose="020B0604020202020204" pitchFamily="34" charset="0"/>
                <a:cs typeface="Arial" panose="020B0604020202020204" pitchFamily="34" charset="0"/>
              </a:defRPr>
            </a:lvl1pPr>
            <a:lvl2pPr>
              <a:lnSpc>
                <a:spcPct val="150000"/>
              </a:lnSpc>
              <a:defRPr>
                <a:latin typeface="Arial" panose="020B0604020202020204" pitchFamily="34" charset="0"/>
                <a:cs typeface="Arial" panose="020B0604020202020204" pitchFamily="34" charset="0"/>
              </a:defRPr>
            </a:lvl2pPr>
            <a:lvl3pPr>
              <a:lnSpc>
                <a:spcPct val="150000"/>
              </a:lnSpc>
              <a:defRPr>
                <a:latin typeface="Arial" panose="020B0604020202020204" pitchFamily="34" charset="0"/>
                <a:cs typeface="Arial" panose="020B0604020202020204" pitchFamily="34" charset="0"/>
              </a:defRPr>
            </a:lvl3pPr>
            <a:lvl4pPr>
              <a:lnSpc>
                <a:spcPct val="150000"/>
              </a:lnSpc>
              <a:defRPr>
                <a:latin typeface="Arial" panose="020B0604020202020204" pitchFamily="34" charset="0"/>
                <a:cs typeface="Arial" panose="020B0604020202020204" pitchFamily="34" charset="0"/>
              </a:defRPr>
            </a:lvl4pPr>
            <a:lvl5pPr>
              <a:lnSpc>
                <a:spcPct val="150000"/>
              </a:lnSpc>
              <a:defRPr>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529E7F04-DD03-814D-9305-C61B59A3F51D}"/>
              </a:ext>
            </a:extLst>
          </p:cNvPr>
          <p:cNvSpPr>
            <a:spLocks noGrp="1"/>
          </p:cNvSpPr>
          <p:nvPr>
            <p:ph type="dt" sz="half" idx="10"/>
          </p:nvPr>
        </p:nvSpPr>
        <p:spPr/>
        <p:txBody>
          <a:bodyPr/>
          <a:lstStyle/>
          <a:p>
            <a:fld id="{B1F58DC7-5299-9241-B58C-B3B677802FE9}" type="datetime1">
              <a:rPr lang="en-CA" smtClean="0"/>
              <a:t>2022-07-01</a:t>
            </a:fld>
            <a:endParaRPr lang="en-US"/>
          </a:p>
        </p:txBody>
      </p:sp>
      <p:sp>
        <p:nvSpPr>
          <p:cNvPr id="6" name="Slide Number Placeholder 5">
            <a:extLst>
              <a:ext uri="{FF2B5EF4-FFF2-40B4-BE49-F238E27FC236}">
                <a16:creationId xmlns:a16="http://schemas.microsoft.com/office/drawing/2014/main" id="{F79C47B0-93BE-914F-80C1-40B37FB46DAD}"/>
              </a:ext>
            </a:extLst>
          </p:cNvPr>
          <p:cNvSpPr>
            <a:spLocks noGrp="1"/>
          </p:cNvSpPr>
          <p:nvPr>
            <p:ph type="sldNum" sz="quarter" idx="12"/>
          </p:nvPr>
        </p:nvSpPr>
        <p:spPr/>
        <p:txBody>
          <a:bodyPr/>
          <a:lstStyle/>
          <a:p>
            <a:fld id="{81817943-45D5-5949-BC48-405C5101A313}" type="slidenum">
              <a:rPr lang="en-US" smtClean="0"/>
              <a:t>‹#›</a:t>
            </a:fld>
            <a:endParaRPr lang="en-US"/>
          </a:p>
        </p:txBody>
      </p:sp>
    </p:spTree>
    <p:extLst>
      <p:ext uri="{BB962C8B-B14F-4D97-AF65-F5344CB8AC3E}">
        <p14:creationId xmlns:p14="http://schemas.microsoft.com/office/powerpoint/2010/main" val="916985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7C9B3F-EC7D-3946-B416-0F352B9C364F}"/>
              </a:ext>
            </a:extLst>
          </p:cNvPr>
          <p:cNvSpPr>
            <a:spLocks noGrp="1"/>
          </p:cNvSpPr>
          <p:nvPr>
            <p:ph type="title"/>
          </p:nvPr>
        </p:nvSpPr>
        <p:spPr>
          <a:xfrm>
            <a:off x="831850" y="1709738"/>
            <a:ext cx="10515600" cy="2852737"/>
          </a:xfrm>
        </p:spPr>
        <p:txBody>
          <a:bodyPr anchor="b">
            <a:normAutofit/>
          </a:bodyPr>
          <a:lstStyle>
            <a:lvl1pPr>
              <a:defRPr sz="5400" b="1">
                <a:latin typeface="Arial" panose="020B0604020202020204" pitchFamily="34" charset="0"/>
                <a:cs typeface="Arial" panose="020B0604020202020204" pitchFamily="34" charset="0"/>
              </a:defRPr>
            </a:lvl1pPr>
          </a:lstStyle>
          <a:p>
            <a:r>
              <a:rPr lang="en-US" dirty="0"/>
              <a:t>Click to edit Master title style</a:t>
            </a:r>
          </a:p>
        </p:txBody>
      </p:sp>
      <p:sp>
        <p:nvSpPr>
          <p:cNvPr id="3" name="Text Placeholder 2">
            <a:extLst>
              <a:ext uri="{FF2B5EF4-FFF2-40B4-BE49-F238E27FC236}">
                <a16:creationId xmlns:a16="http://schemas.microsoft.com/office/drawing/2014/main" id="{69241F04-B6C2-0D43-A7A6-B55C53D360A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latin typeface="Arial" panose="020B0604020202020204" pitchFamily="34" charset="0"/>
                <a:cs typeface="Arial" panose="020B0604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4" name="Date Placeholder 3">
            <a:extLst>
              <a:ext uri="{FF2B5EF4-FFF2-40B4-BE49-F238E27FC236}">
                <a16:creationId xmlns:a16="http://schemas.microsoft.com/office/drawing/2014/main" id="{0EDAF989-14F6-A241-9FCB-0E11C68FDF63}"/>
              </a:ext>
            </a:extLst>
          </p:cNvPr>
          <p:cNvSpPr>
            <a:spLocks noGrp="1"/>
          </p:cNvSpPr>
          <p:nvPr>
            <p:ph type="dt" sz="half" idx="10"/>
          </p:nvPr>
        </p:nvSpPr>
        <p:spPr/>
        <p:txBody>
          <a:bodyPr/>
          <a:lstStyle/>
          <a:p>
            <a:fld id="{F4E4D1B1-740E-3C49-A311-54C3556A4E34}" type="datetime1">
              <a:rPr lang="en-CA" smtClean="0"/>
              <a:t>2022-07-01</a:t>
            </a:fld>
            <a:endParaRPr lang="en-US"/>
          </a:p>
        </p:txBody>
      </p:sp>
      <p:sp>
        <p:nvSpPr>
          <p:cNvPr id="6" name="Slide Number Placeholder 5">
            <a:extLst>
              <a:ext uri="{FF2B5EF4-FFF2-40B4-BE49-F238E27FC236}">
                <a16:creationId xmlns:a16="http://schemas.microsoft.com/office/drawing/2014/main" id="{642CAFE2-23A3-164C-870A-6F3B0D01CB64}"/>
              </a:ext>
            </a:extLst>
          </p:cNvPr>
          <p:cNvSpPr>
            <a:spLocks noGrp="1"/>
          </p:cNvSpPr>
          <p:nvPr>
            <p:ph type="sldNum" sz="quarter" idx="12"/>
          </p:nvPr>
        </p:nvSpPr>
        <p:spPr/>
        <p:txBody>
          <a:bodyPr/>
          <a:lstStyle/>
          <a:p>
            <a:fld id="{81817943-45D5-5949-BC48-405C5101A313}" type="slidenum">
              <a:rPr lang="en-US" smtClean="0"/>
              <a:t>‹#›</a:t>
            </a:fld>
            <a:endParaRPr lang="en-US"/>
          </a:p>
        </p:txBody>
      </p:sp>
    </p:spTree>
    <p:extLst>
      <p:ext uri="{BB962C8B-B14F-4D97-AF65-F5344CB8AC3E}">
        <p14:creationId xmlns:p14="http://schemas.microsoft.com/office/powerpoint/2010/main" val="40793664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2880CB-33FB-1641-B6E8-60B84234CD45}"/>
              </a:ext>
            </a:extLst>
          </p:cNvPr>
          <p:cNvSpPr>
            <a:spLocks noGrp="1"/>
          </p:cNvSpPr>
          <p:nvPr>
            <p:ph type="title"/>
          </p:nvPr>
        </p:nvSpPr>
        <p:spPr/>
        <p:txBody>
          <a:bodyPr/>
          <a:lstStyle>
            <a:lvl1pPr>
              <a:defRPr b="1">
                <a:latin typeface="Arial" panose="020B0604020202020204" pitchFamily="34" charset="0"/>
                <a:cs typeface="Arial" panose="020B0604020202020204" pitchFamily="34" charset="0"/>
              </a:defRPr>
            </a:lvl1pPr>
          </a:lstStyle>
          <a:p>
            <a:r>
              <a:rPr lang="en-US" dirty="0"/>
              <a:t>Click to edit Master title style</a:t>
            </a:r>
          </a:p>
        </p:txBody>
      </p:sp>
      <p:sp>
        <p:nvSpPr>
          <p:cNvPr id="3" name="Content Placeholder 2">
            <a:extLst>
              <a:ext uri="{FF2B5EF4-FFF2-40B4-BE49-F238E27FC236}">
                <a16:creationId xmlns:a16="http://schemas.microsoft.com/office/drawing/2014/main" id="{D1CF7B3B-64CD-3E46-B485-4383D0721D4D}"/>
              </a:ext>
            </a:extLst>
          </p:cNvPr>
          <p:cNvSpPr>
            <a:spLocks noGrp="1"/>
          </p:cNvSpPr>
          <p:nvPr>
            <p:ph sz="half" idx="1"/>
          </p:nvPr>
        </p:nvSpPr>
        <p:spPr>
          <a:xfrm>
            <a:off x="838200" y="1825625"/>
            <a:ext cx="5181600" cy="4351338"/>
          </a:xfrm>
        </p:spPr>
        <p:txBody>
          <a:bodyPr/>
          <a:lstStyle>
            <a:lvl1pPr>
              <a:lnSpc>
                <a:spcPct val="150000"/>
              </a:lnSpc>
              <a:defRPr sz="2600">
                <a:latin typeface="Arial" panose="020B0604020202020204" pitchFamily="34" charset="0"/>
                <a:cs typeface="Arial" panose="020B0604020202020204" pitchFamily="34" charset="0"/>
              </a:defRPr>
            </a:lvl1pPr>
            <a:lvl2pPr>
              <a:lnSpc>
                <a:spcPct val="150000"/>
              </a:lnSpc>
              <a:defRPr/>
            </a:lvl2pPr>
            <a:lvl3pPr>
              <a:lnSpc>
                <a:spcPct val="150000"/>
              </a:lnSpc>
              <a:defRPr/>
            </a:lvl3pPr>
            <a:lvl4pPr>
              <a:lnSpc>
                <a:spcPct val="150000"/>
              </a:lnSpc>
              <a:defRPr/>
            </a:lvl4pPr>
            <a:lvl5pPr>
              <a:lnSpc>
                <a:spcPct val="150000"/>
              </a:lnSpc>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7E7360BB-1721-1243-A3A8-4E4EA25D43AD}"/>
              </a:ext>
            </a:extLst>
          </p:cNvPr>
          <p:cNvSpPr>
            <a:spLocks noGrp="1"/>
          </p:cNvSpPr>
          <p:nvPr>
            <p:ph sz="half" idx="2"/>
          </p:nvPr>
        </p:nvSpPr>
        <p:spPr>
          <a:xfrm>
            <a:off x="6172200" y="1825625"/>
            <a:ext cx="5181600" cy="4351338"/>
          </a:xfrm>
        </p:spPr>
        <p:txBody>
          <a:bodyPr/>
          <a:lstStyle>
            <a:lvl1pPr>
              <a:lnSpc>
                <a:spcPct val="150000"/>
              </a:lnSpc>
              <a:defRPr sz="2600">
                <a:latin typeface="Arial" panose="020B0604020202020204" pitchFamily="34" charset="0"/>
                <a:cs typeface="Arial" panose="020B0604020202020204" pitchFamily="34" charset="0"/>
              </a:defRPr>
            </a:lvl1pPr>
            <a:lvl2pPr>
              <a:lnSpc>
                <a:spcPct val="150000"/>
              </a:lnSpc>
              <a:defRPr/>
            </a:lvl2pPr>
            <a:lvl3pPr>
              <a:lnSpc>
                <a:spcPct val="150000"/>
              </a:lnSpc>
              <a:defRPr/>
            </a:lvl3pPr>
            <a:lvl4pPr>
              <a:lnSpc>
                <a:spcPct val="150000"/>
              </a:lnSpc>
              <a:defRPr/>
            </a:lvl4pPr>
            <a:lvl5pPr>
              <a:lnSpc>
                <a:spcPct val="150000"/>
              </a:lnSpc>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a:extLst>
              <a:ext uri="{FF2B5EF4-FFF2-40B4-BE49-F238E27FC236}">
                <a16:creationId xmlns:a16="http://schemas.microsoft.com/office/drawing/2014/main" id="{2B4C016F-5F6F-8542-9F0D-9EAEC616F3AF}"/>
              </a:ext>
            </a:extLst>
          </p:cNvPr>
          <p:cNvSpPr>
            <a:spLocks noGrp="1"/>
          </p:cNvSpPr>
          <p:nvPr>
            <p:ph type="dt" sz="half" idx="10"/>
          </p:nvPr>
        </p:nvSpPr>
        <p:spPr/>
        <p:txBody>
          <a:bodyPr/>
          <a:lstStyle/>
          <a:p>
            <a:fld id="{359AB8A7-B79F-3248-A502-6965C0869732}" type="datetime1">
              <a:rPr lang="en-CA" smtClean="0"/>
              <a:t>2022-07-01</a:t>
            </a:fld>
            <a:endParaRPr lang="en-US"/>
          </a:p>
        </p:txBody>
      </p:sp>
      <p:sp>
        <p:nvSpPr>
          <p:cNvPr id="7" name="Slide Number Placeholder 6">
            <a:extLst>
              <a:ext uri="{FF2B5EF4-FFF2-40B4-BE49-F238E27FC236}">
                <a16:creationId xmlns:a16="http://schemas.microsoft.com/office/drawing/2014/main" id="{19B3060D-9617-164B-B5E8-47A916169A27}"/>
              </a:ext>
            </a:extLst>
          </p:cNvPr>
          <p:cNvSpPr>
            <a:spLocks noGrp="1"/>
          </p:cNvSpPr>
          <p:nvPr>
            <p:ph type="sldNum" sz="quarter" idx="12"/>
          </p:nvPr>
        </p:nvSpPr>
        <p:spPr/>
        <p:txBody>
          <a:bodyPr/>
          <a:lstStyle/>
          <a:p>
            <a:fld id="{81817943-45D5-5949-BC48-405C5101A313}" type="slidenum">
              <a:rPr lang="en-US" smtClean="0"/>
              <a:t>‹#›</a:t>
            </a:fld>
            <a:endParaRPr lang="en-US"/>
          </a:p>
        </p:txBody>
      </p:sp>
    </p:spTree>
    <p:extLst>
      <p:ext uri="{BB962C8B-B14F-4D97-AF65-F5344CB8AC3E}">
        <p14:creationId xmlns:p14="http://schemas.microsoft.com/office/powerpoint/2010/main" val="1398736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2CF653-D96B-8C46-AF61-30129124DA21}"/>
              </a:ext>
            </a:extLst>
          </p:cNvPr>
          <p:cNvSpPr>
            <a:spLocks noGrp="1"/>
          </p:cNvSpPr>
          <p:nvPr>
            <p:ph type="title"/>
          </p:nvPr>
        </p:nvSpPr>
        <p:spPr>
          <a:xfrm>
            <a:off x="839788" y="365125"/>
            <a:ext cx="10515600" cy="1325563"/>
          </a:xfrm>
        </p:spPr>
        <p:txBody>
          <a:bodyPr/>
          <a:lstStyle>
            <a:lvl1pPr>
              <a:defRPr b="1">
                <a:latin typeface="Arial" panose="020B0604020202020204" pitchFamily="34" charset="0"/>
                <a:cs typeface="Arial" panose="020B0604020202020204" pitchFamily="34" charset="0"/>
              </a:defRPr>
            </a:lvl1pPr>
          </a:lstStyle>
          <a:p>
            <a:r>
              <a:rPr lang="en-US" dirty="0"/>
              <a:t>Click to edit Master title style</a:t>
            </a:r>
          </a:p>
        </p:txBody>
      </p:sp>
      <p:sp>
        <p:nvSpPr>
          <p:cNvPr id="3" name="Text Placeholder 2">
            <a:extLst>
              <a:ext uri="{FF2B5EF4-FFF2-40B4-BE49-F238E27FC236}">
                <a16:creationId xmlns:a16="http://schemas.microsoft.com/office/drawing/2014/main" id="{B1E641E5-82E4-FA49-828A-2AB111A7400B}"/>
              </a:ext>
            </a:extLst>
          </p:cNvPr>
          <p:cNvSpPr>
            <a:spLocks noGrp="1"/>
          </p:cNvSpPr>
          <p:nvPr>
            <p:ph type="body" idx="1"/>
          </p:nvPr>
        </p:nvSpPr>
        <p:spPr>
          <a:xfrm>
            <a:off x="839788" y="1681163"/>
            <a:ext cx="5157787" cy="823912"/>
          </a:xfrm>
        </p:spPr>
        <p:txBody>
          <a:bodyPr anchor="b"/>
          <a:lstStyle>
            <a:lvl1pPr marL="0" indent="0">
              <a:buNone/>
              <a:defRPr sz="2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4" name="Content Placeholder 3">
            <a:extLst>
              <a:ext uri="{FF2B5EF4-FFF2-40B4-BE49-F238E27FC236}">
                <a16:creationId xmlns:a16="http://schemas.microsoft.com/office/drawing/2014/main" id="{74DE58A4-B422-7A4B-8947-BE3D74206522}"/>
              </a:ext>
            </a:extLst>
          </p:cNvPr>
          <p:cNvSpPr>
            <a:spLocks noGrp="1"/>
          </p:cNvSpPr>
          <p:nvPr>
            <p:ph sz="half" idx="2"/>
          </p:nvPr>
        </p:nvSpPr>
        <p:spPr>
          <a:xfrm>
            <a:off x="839788" y="2505075"/>
            <a:ext cx="5157787" cy="3684588"/>
          </a:xfrm>
        </p:spPr>
        <p:txBody>
          <a:bodyPr/>
          <a:lstStyle>
            <a:lvl1pPr>
              <a:lnSpc>
                <a:spcPct val="150000"/>
              </a:lnSpc>
              <a:defRPr sz="2600">
                <a:latin typeface="Arial" panose="020B0604020202020204" pitchFamily="34" charset="0"/>
                <a:cs typeface="Arial" panose="020B0604020202020204" pitchFamily="34" charset="0"/>
              </a:defRPr>
            </a:lvl1pPr>
            <a:lvl2pPr>
              <a:lnSpc>
                <a:spcPct val="150000"/>
              </a:lnSpc>
              <a:defRPr>
                <a:latin typeface="Arial" panose="020B0604020202020204" pitchFamily="34" charset="0"/>
                <a:cs typeface="Arial" panose="020B0604020202020204" pitchFamily="34" charset="0"/>
              </a:defRPr>
            </a:lvl2pPr>
            <a:lvl3pPr>
              <a:lnSpc>
                <a:spcPct val="150000"/>
              </a:lnSpc>
              <a:defRPr>
                <a:latin typeface="Arial" panose="020B0604020202020204" pitchFamily="34" charset="0"/>
                <a:cs typeface="Arial" panose="020B0604020202020204" pitchFamily="34" charset="0"/>
              </a:defRPr>
            </a:lvl3pPr>
            <a:lvl4pPr>
              <a:lnSpc>
                <a:spcPct val="150000"/>
              </a:lnSpc>
              <a:defRPr>
                <a:latin typeface="Arial" panose="020B0604020202020204" pitchFamily="34" charset="0"/>
                <a:cs typeface="Arial" panose="020B0604020202020204" pitchFamily="34" charset="0"/>
              </a:defRPr>
            </a:lvl4pPr>
            <a:lvl5pPr>
              <a:lnSpc>
                <a:spcPct val="150000"/>
              </a:lnSpc>
              <a:defRPr>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07818CB2-114C-A84B-896B-DE4CFD3DA74A}"/>
              </a:ext>
            </a:extLst>
          </p:cNvPr>
          <p:cNvSpPr>
            <a:spLocks noGrp="1"/>
          </p:cNvSpPr>
          <p:nvPr>
            <p:ph type="body" sz="quarter" idx="3"/>
          </p:nvPr>
        </p:nvSpPr>
        <p:spPr>
          <a:xfrm>
            <a:off x="6172200" y="1681163"/>
            <a:ext cx="5183188" cy="823912"/>
          </a:xfrm>
        </p:spPr>
        <p:txBody>
          <a:bodyPr anchor="b"/>
          <a:lstStyle>
            <a:lvl1pPr marL="0" indent="0">
              <a:buNone/>
              <a:defRPr sz="2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6" name="Content Placeholder 5">
            <a:extLst>
              <a:ext uri="{FF2B5EF4-FFF2-40B4-BE49-F238E27FC236}">
                <a16:creationId xmlns:a16="http://schemas.microsoft.com/office/drawing/2014/main" id="{54160736-D458-244F-B35D-B512E35A459A}"/>
              </a:ext>
            </a:extLst>
          </p:cNvPr>
          <p:cNvSpPr>
            <a:spLocks noGrp="1"/>
          </p:cNvSpPr>
          <p:nvPr>
            <p:ph sz="quarter" idx="4"/>
          </p:nvPr>
        </p:nvSpPr>
        <p:spPr>
          <a:xfrm>
            <a:off x="6172200" y="2505075"/>
            <a:ext cx="5183188" cy="3684588"/>
          </a:xfrm>
        </p:spPr>
        <p:txBody>
          <a:bodyPr/>
          <a:lstStyle>
            <a:lvl1pPr>
              <a:lnSpc>
                <a:spcPct val="150000"/>
              </a:lnSpc>
              <a:defRPr sz="2600">
                <a:latin typeface="Arial" panose="020B0604020202020204" pitchFamily="34" charset="0"/>
                <a:cs typeface="Arial" panose="020B0604020202020204" pitchFamily="34" charset="0"/>
              </a:defRPr>
            </a:lvl1pPr>
            <a:lvl2pPr>
              <a:lnSpc>
                <a:spcPct val="150000"/>
              </a:lnSpc>
              <a:defRPr>
                <a:latin typeface="Arial" panose="020B0604020202020204" pitchFamily="34" charset="0"/>
                <a:cs typeface="Arial" panose="020B0604020202020204" pitchFamily="34" charset="0"/>
              </a:defRPr>
            </a:lvl2pPr>
            <a:lvl3pPr>
              <a:lnSpc>
                <a:spcPct val="150000"/>
              </a:lnSpc>
              <a:defRPr>
                <a:latin typeface="Arial" panose="020B0604020202020204" pitchFamily="34" charset="0"/>
                <a:cs typeface="Arial" panose="020B0604020202020204" pitchFamily="34" charset="0"/>
              </a:defRPr>
            </a:lvl3pPr>
            <a:lvl4pPr>
              <a:lnSpc>
                <a:spcPct val="150000"/>
              </a:lnSpc>
              <a:defRPr>
                <a:latin typeface="Arial" panose="020B0604020202020204" pitchFamily="34" charset="0"/>
                <a:cs typeface="Arial" panose="020B0604020202020204" pitchFamily="34" charset="0"/>
              </a:defRPr>
            </a:lvl4pPr>
            <a:lvl5pPr>
              <a:lnSpc>
                <a:spcPct val="150000"/>
              </a:lnSpc>
              <a:defRPr>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a:extLst>
              <a:ext uri="{FF2B5EF4-FFF2-40B4-BE49-F238E27FC236}">
                <a16:creationId xmlns:a16="http://schemas.microsoft.com/office/drawing/2014/main" id="{401D7E34-3479-E347-AEAA-F0C02C613481}"/>
              </a:ext>
            </a:extLst>
          </p:cNvPr>
          <p:cNvSpPr>
            <a:spLocks noGrp="1"/>
          </p:cNvSpPr>
          <p:nvPr>
            <p:ph type="dt" sz="half" idx="10"/>
          </p:nvPr>
        </p:nvSpPr>
        <p:spPr/>
        <p:txBody>
          <a:bodyPr/>
          <a:lstStyle/>
          <a:p>
            <a:fld id="{6DCAF997-D451-CD4A-BFD7-06CAD8CBF9F1}" type="datetime1">
              <a:rPr lang="en-CA" smtClean="0"/>
              <a:t>2022-07-01</a:t>
            </a:fld>
            <a:endParaRPr lang="en-US"/>
          </a:p>
        </p:txBody>
      </p:sp>
      <p:sp>
        <p:nvSpPr>
          <p:cNvPr id="9" name="Slide Number Placeholder 8">
            <a:extLst>
              <a:ext uri="{FF2B5EF4-FFF2-40B4-BE49-F238E27FC236}">
                <a16:creationId xmlns:a16="http://schemas.microsoft.com/office/drawing/2014/main" id="{A9059348-B6CD-CB46-A549-1D98AA7C5502}"/>
              </a:ext>
            </a:extLst>
          </p:cNvPr>
          <p:cNvSpPr>
            <a:spLocks noGrp="1"/>
          </p:cNvSpPr>
          <p:nvPr>
            <p:ph type="sldNum" sz="quarter" idx="12"/>
          </p:nvPr>
        </p:nvSpPr>
        <p:spPr/>
        <p:txBody>
          <a:bodyPr/>
          <a:lstStyle/>
          <a:p>
            <a:fld id="{81817943-45D5-5949-BC48-405C5101A313}" type="slidenum">
              <a:rPr lang="en-US" smtClean="0"/>
              <a:t>‹#›</a:t>
            </a:fld>
            <a:endParaRPr lang="en-US"/>
          </a:p>
        </p:txBody>
      </p:sp>
    </p:spTree>
    <p:extLst>
      <p:ext uri="{BB962C8B-B14F-4D97-AF65-F5344CB8AC3E}">
        <p14:creationId xmlns:p14="http://schemas.microsoft.com/office/powerpoint/2010/main" val="38694564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590E9-B859-834C-BC13-D849EAE24913}"/>
              </a:ext>
            </a:extLst>
          </p:cNvPr>
          <p:cNvSpPr>
            <a:spLocks noGrp="1"/>
          </p:cNvSpPr>
          <p:nvPr>
            <p:ph type="title"/>
          </p:nvPr>
        </p:nvSpPr>
        <p:spPr/>
        <p:txBody>
          <a:bodyPr/>
          <a:lstStyle>
            <a:lvl1pPr>
              <a:defRPr b="1">
                <a:latin typeface="Arial" panose="020B0604020202020204" pitchFamily="34" charset="0"/>
                <a:cs typeface="Arial" panose="020B0604020202020204" pitchFamily="34" charset="0"/>
              </a:defRPr>
            </a:lvl1pPr>
          </a:lstStyle>
          <a:p>
            <a:r>
              <a:rPr lang="en-US" dirty="0"/>
              <a:t>Click to edit Master title style</a:t>
            </a:r>
          </a:p>
        </p:txBody>
      </p:sp>
      <p:sp>
        <p:nvSpPr>
          <p:cNvPr id="3" name="Date Placeholder 2">
            <a:extLst>
              <a:ext uri="{FF2B5EF4-FFF2-40B4-BE49-F238E27FC236}">
                <a16:creationId xmlns:a16="http://schemas.microsoft.com/office/drawing/2014/main" id="{7DA819D0-11DE-5F47-9EEC-29D6C0F7AF3E}"/>
              </a:ext>
            </a:extLst>
          </p:cNvPr>
          <p:cNvSpPr>
            <a:spLocks noGrp="1"/>
          </p:cNvSpPr>
          <p:nvPr>
            <p:ph type="dt" sz="half" idx="10"/>
          </p:nvPr>
        </p:nvSpPr>
        <p:spPr/>
        <p:txBody>
          <a:bodyPr/>
          <a:lstStyle/>
          <a:p>
            <a:fld id="{2B184C43-BE7F-6343-9CA1-CC42DB3C2657}" type="datetime1">
              <a:rPr lang="en-CA" smtClean="0"/>
              <a:t>2022-07-01</a:t>
            </a:fld>
            <a:endParaRPr lang="en-US"/>
          </a:p>
        </p:txBody>
      </p:sp>
      <p:sp>
        <p:nvSpPr>
          <p:cNvPr id="5" name="Slide Number Placeholder 4">
            <a:extLst>
              <a:ext uri="{FF2B5EF4-FFF2-40B4-BE49-F238E27FC236}">
                <a16:creationId xmlns:a16="http://schemas.microsoft.com/office/drawing/2014/main" id="{7C13DA10-DD14-C846-8679-312362A37D7D}"/>
              </a:ext>
            </a:extLst>
          </p:cNvPr>
          <p:cNvSpPr>
            <a:spLocks noGrp="1"/>
          </p:cNvSpPr>
          <p:nvPr>
            <p:ph type="sldNum" sz="quarter" idx="12"/>
          </p:nvPr>
        </p:nvSpPr>
        <p:spPr/>
        <p:txBody>
          <a:bodyPr/>
          <a:lstStyle/>
          <a:p>
            <a:fld id="{81817943-45D5-5949-BC48-405C5101A313}" type="slidenum">
              <a:rPr lang="en-US" smtClean="0"/>
              <a:t>‹#›</a:t>
            </a:fld>
            <a:endParaRPr lang="en-US"/>
          </a:p>
        </p:txBody>
      </p:sp>
    </p:spTree>
    <p:extLst>
      <p:ext uri="{BB962C8B-B14F-4D97-AF65-F5344CB8AC3E}">
        <p14:creationId xmlns:p14="http://schemas.microsoft.com/office/powerpoint/2010/main" val="35671465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48DDE56-378C-DE42-92CC-12F4AC1C3505}"/>
              </a:ext>
            </a:extLst>
          </p:cNvPr>
          <p:cNvSpPr>
            <a:spLocks noGrp="1"/>
          </p:cNvSpPr>
          <p:nvPr>
            <p:ph type="dt" sz="half" idx="10"/>
          </p:nvPr>
        </p:nvSpPr>
        <p:spPr/>
        <p:txBody>
          <a:bodyPr/>
          <a:lstStyle/>
          <a:p>
            <a:fld id="{D45CBFF9-7807-D640-971F-B9C921639AE7}" type="datetime1">
              <a:rPr lang="en-CA" smtClean="0"/>
              <a:t>2022-07-01</a:t>
            </a:fld>
            <a:endParaRPr lang="en-US"/>
          </a:p>
        </p:txBody>
      </p:sp>
      <p:sp>
        <p:nvSpPr>
          <p:cNvPr id="4" name="Slide Number Placeholder 3">
            <a:extLst>
              <a:ext uri="{FF2B5EF4-FFF2-40B4-BE49-F238E27FC236}">
                <a16:creationId xmlns:a16="http://schemas.microsoft.com/office/drawing/2014/main" id="{3FC394FC-8EF0-5D44-9B50-EFCE5480B988}"/>
              </a:ext>
            </a:extLst>
          </p:cNvPr>
          <p:cNvSpPr>
            <a:spLocks noGrp="1"/>
          </p:cNvSpPr>
          <p:nvPr>
            <p:ph type="sldNum" sz="quarter" idx="12"/>
          </p:nvPr>
        </p:nvSpPr>
        <p:spPr/>
        <p:txBody>
          <a:bodyPr/>
          <a:lstStyle/>
          <a:p>
            <a:fld id="{81817943-45D5-5949-BC48-405C5101A313}" type="slidenum">
              <a:rPr lang="en-US" smtClean="0"/>
              <a:t>‹#›</a:t>
            </a:fld>
            <a:endParaRPr lang="en-US"/>
          </a:p>
        </p:txBody>
      </p:sp>
    </p:spTree>
    <p:extLst>
      <p:ext uri="{BB962C8B-B14F-4D97-AF65-F5344CB8AC3E}">
        <p14:creationId xmlns:p14="http://schemas.microsoft.com/office/powerpoint/2010/main" val="38931742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3D2A63-5C6C-AC44-9795-2F13E042BC27}"/>
              </a:ext>
            </a:extLst>
          </p:cNvPr>
          <p:cNvSpPr>
            <a:spLocks noGrp="1"/>
          </p:cNvSpPr>
          <p:nvPr>
            <p:ph type="title"/>
          </p:nvPr>
        </p:nvSpPr>
        <p:spPr>
          <a:xfrm>
            <a:off x="839788" y="457200"/>
            <a:ext cx="3932237" cy="1600200"/>
          </a:xfrm>
        </p:spPr>
        <p:txBody>
          <a:bodyPr anchor="b"/>
          <a:lstStyle>
            <a:lvl1pPr>
              <a:defRPr sz="3200">
                <a:latin typeface="Arial" panose="020B0604020202020204" pitchFamily="34" charset="0"/>
                <a:cs typeface="Arial" panose="020B0604020202020204" pitchFamily="34" charset="0"/>
              </a:defRPr>
            </a:lvl1pPr>
          </a:lstStyle>
          <a:p>
            <a:r>
              <a:rPr lang="en-US" dirty="0"/>
              <a:t>Click to edit Master title style</a:t>
            </a:r>
          </a:p>
        </p:txBody>
      </p:sp>
      <p:sp>
        <p:nvSpPr>
          <p:cNvPr id="3" name="Content Placeholder 2">
            <a:extLst>
              <a:ext uri="{FF2B5EF4-FFF2-40B4-BE49-F238E27FC236}">
                <a16:creationId xmlns:a16="http://schemas.microsoft.com/office/drawing/2014/main" id="{BD10FBF5-C6E9-6C4B-B057-ACC6A8CDD56C}"/>
              </a:ext>
            </a:extLst>
          </p:cNvPr>
          <p:cNvSpPr>
            <a:spLocks noGrp="1"/>
          </p:cNvSpPr>
          <p:nvPr>
            <p:ph idx="1"/>
          </p:nvPr>
        </p:nvSpPr>
        <p:spPr>
          <a:xfrm>
            <a:off x="5183188" y="987425"/>
            <a:ext cx="6172200" cy="4873625"/>
          </a:xfrm>
        </p:spPr>
        <p:txBody>
          <a:bodyPr/>
          <a:lstStyle>
            <a:lvl1pPr>
              <a:lnSpc>
                <a:spcPct val="150000"/>
              </a:lnSpc>
              <a:defRPr sz="2600">
                <a:latin typeface="Arial" panose="020B0604020202020204" pitchFamily="34" charset="0"/>
                <a:cs typeface="Arial" panose="020B0604020202020204" pitchFamily="34" charset="0"/>
              </a:defRPr>
            </a:lvl1pPr>
            <a:lvl2pPr>
              <a:lnSpc>
                <a:spcPct val="150000"/>
              </a:lnSpc>
              <a:defRPr sz="2400">
                <a:latin typeface="Arial" panose="020B0604020202020204" pitchFamily="34" charset="0"/>
                <a:cs typeface="Arial" panose="020B0604020202020204" pitchFamily="34" charset="0"/>
              </a:defRPr>
            </a:lvl2pPr>
            <a:lvl3pPr>
              <a:lnSpc>
                <a:spcPct val="150000"/>
              </a:lnSpc>
              <a:defRPr sz="2200">
                <a:latin typeface="Arial" panose="020B0604020202020204" pitchFamily="34" charset="0"/>
                <a:cs typeface="Arial" panose="020B0604020202020204" pitchFamily="34" charset="0"/>
              </a:defRPr>
            </a:lvl3pPr>
            <a:lvl4pPr>
              <a:lnSpc>
                <a:spcPct val="150000"/>
              </a:lnSpc>
              <a:defRPr sz="2000">
                <a:latin typeface="Arial" panose="020B0604020202020204" pitchFamily="34" charset="0"/>
                <a:cs typeface="Arial" panose="020B0604020202020204" pitchFamily="34" charset="0"/>
              </a:defRPr>
            </a:lvl4pPr>
            <a:lvl5pPr>
              <a:lnSpc>
                <a:spcPct val="150000"/>
              </a:lnSpc>
              <a:defRPr sz="2000">
                <a:latin typeface="Arial" panose="020B0604020202020204" pitchFamily="34" charset="0"/>
                <a:cs typeface="Arial" panose="020B0604020202020204" pitchFamily="34" charset="0"/>
              </a:defRPr>
            </a:lvl5pPr>
            <a:lvl6pPr>
              <a:defRPr sz="2000"/>
            </a:lvl6pPr>
            <a:lvl7pPr>
              <a:defRPr sz="2000"/>
            </a:lvl7pPr>
            <a:lvl8pPr>
              <a:defRPr sz="2000"/>
            </a:lvl8pPr>
            <a:lvl9pPr>
              <a:defRPr sz="20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FD7C874F-99B6-CD4D-B53D-10FB287F609B}"/>
              </a:ext>
            </a:extLst>
          </p:cNvPr>
          <p:cNvSpPr>
            <a:spLocks noGrp="1"/>
          </p:cNvSpPr>
          <p:nvPr>
            <p:ph type="body" sz="half" idx="2"/>
          </p:nvPr>
        </p:nvSpPr>
        <p:spPr>
          <a:xfrm>
            <a:off x="839788" y="2057400"/>
            <a:ext cx="3932237" cy="3811588"/>
          </a:xfrm>
        </p:spPr>
        <p:txBody>
          <a:bodyPr/>
          <a:lstStyle>
            <a:lvl1pPr marL="0" indent="0">
              <a:buNone/>
              <a:defRPr sz="1600">
                <a:latin typeface="Arial" panose="020B0604020202020204" pitchFamily="34" charset="0"/>
                <a:cs typeface="Arial" panose="020B0604020202020204"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5" name="Date Placeholder 4">
            <a:extLst>
              <a:ext uri="{FF2B5EF4-FFF2-40B4-BE49-F238E27FC236}">
                <a16:creationId xmlns:a16="http://schemas.microsoft.com/office/drawing/2014/main" id="{9DE4ABB4-4D2D-9D49-957C-7580A649AC1A}"/>
              </a:ext>
            </a:extLst>
          </p:cNvPr>
          <p:cNvSpPr>
            <a:spLocks noGrp="1"/>
          </p:cNvSpPr>
          <p:nvPr>
            <p:ph type="dt" sz="half" idx="10"/>
          </p:nvPr>
        </p:nvSpPr>
        <p:spPr/>
        <p:txBody>
          <a:bodyPr/>
          <a:lstStyle/>
          <a:p>
            <a:fld id="{72110FC2-9F2F-CA45-A32C-45BF441A8B04}" type="datetime1">
              <a:rPr lang="en-CA" smtClean="0"/>
              <a:t>2022-07-01</a:t>
            </a:fld>
            <a:endParaRPr lang="en-US"/>
          </a:p>
        </p:txBody>
      </p:sp>
      <p:sp>
        <p:nvSpPr>
          <p:cNvPr id="7" name="Slide Number Placeholder 6">
            <a:extLst>
              <a:ext uri="{FF2B5EF4-FFF2-40B4-BE49-F238E27FC236}">
                <a16:creationId xmlns:a16="http://schemas.microsoft.com/office/drawing/2014/main" id="{1816012D-9F74-BD40-9998-D5F5EEC877E2}"/>
              </a:ext>
            </a:extLst>
          </p:cNvPr>
          <p:cNvSpPr>
            <a:spLocks noGrp="1"/>
          </p:cNvSpPr>
          <p:nvPr>
            <p:ph type="sldNum" sz="quarter" idx="12"/>
          </p:nvPr>
        </p:nvSpPr>
        <p:spPr/>
        <p:txBody>
          <a:bodyPr/>
          <a:lstStyle/>
          <a:p>
            <a:fld id="{81817943-45D5-5949-BC48-405C5101A313}" type="slidenum">
              <a:rPr lang="en-US" smtClean="0"/>
              <a:t>‹#›</a:t>
            </a:fld>
            <a:endParaRPr lang="en-US"/>
          </a:p>
        </p:txBody>
      </p:sp>
    </p:spTree>
    <p:extLst>
      <p:ext uri="{BB962C8B-B14F-4D97-AF65-F5344CB8AC3E}">
        <p14:creationId xmlns:p14="http://schemas.microsoft.com/office/powerpoint/2010/main" val="39681799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0DB166-B8BE-2341-A8FF-FCBA8314384D}"/>
              </a:ext>
            </a:extLst>
          </p:cNvPr>
          <p:cNvSpPr>
            <a:spLocks noGrp="1"/>
          </p:cNvSpPr>
          <p:nvPr>
            <p:ph type="title"/>
          </p:nvPr>
        </p:nvSpPr>
        <p:spPr>
          <a:xfrm>
            <a:off x="839788" y="457200"/>
            <a:ext cx="3932237" cy="1600200"/>
          </a:xfrm>
        </p:spPr>
        <p:txBody>
          <a:bodyPr anchor="b"/>
          <a:lstStyle>
            <a:lvl1pPr>
              <a:defRPr sz="3200">
                <a:latin typeface="Arial" panose="020B0604020202020204" pitchFamily="34" charset="0"/>
                <a:cs typeface="Arial" panose="020B0604020202020204" pitchFamily="34" charset="0"/>
              </a:defRPr>
            </a:lvl1pPr>
          </a:lstStyle>
          <a:p>
            <a:r>
              <a:rPr lang="en-US" dirty="0"/>
              <a:t>Click to edit Master title style</a:t>
            </a:r>
          </a:p>
        </p:txBody>
      </p:sp>
      <p:sp>
        <p:nvSpPr>
          <p:cNvPr id="3" name="Picture Placeholder 2">
            <a:extLst>
              <a:ext uri="{FF2B5EF4-FFF2-40B4-BE49-F238E27FC236}">
                <a16:creationId xmlns:a16="http://schemas.microsoft.com/office/drawing/2014/main" id="{3BC9ED83-8A95-4345-B818-4D0A62DFC44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indent="0" algn="l" defTabSz="914400" rtl="0" eaLnBrk="1" latinLnBrk="0" hangingPunct="1">
              <a:lnSpc>
                <a:spcPct val="90000"/>
              </a:lnSpc>
              <a:spcBef>
                <a:spcPts val="1000"/>
              </a:spcBef>
              <a:buFont typeface="Arial" panose="020B0604020202020204" pitchFamily="34" charset="0"/>
              <a:buNone/>
            </a:pPr>
            <a:endParaRPr lang="en-US" dirty="0"/>
          </a:p>
        </p:txBody>
      </p:sp>
      <p:sp>
        <p:nvSpPr>
          <p:cNvPr id="4" name="Text Placeholder 3">
            <a:extLst>
              <a:ext uri="{FF2B5EF4-FFF2-40B4-BE49-F238E27FC236}">
                <a16:creationId xmlns:a16="http://schemas.microsoft.com/office/drawing/2014/main" id="{58A9E75F-2331-F541-92EE-2F0A8F46EB9E}"/>
              </a:ext>
            </a:extLst>
          </p:cNvPr>
          <p:cNvSpPr>
            <a:spLocks noGrp="1"/>
          </p:cNvSpPr>
          <p:nvPr>
            <p:ph type="body" sz="half" idx="2"/>
          </p:nvPr>
        </p:nvSpPr>
        <p:spPr>
          <a:xfrm>
            <a:off x="839788" y="2057400"/>
            <a:ext cx="3932237" cy="3811588"/>
          </a:xfrm>
        </p:spPr>
        <p:txBody>
          <a:bodyPr/>
          <a:lstStyle>
            <a:lvl1pPr marL="0" indent="0">
              <a:buNone/>
              <a:defRPr sz="1600">
                <a:latin typeface="Arial" panose="020B0604020202020204" pitchFamily="34" charset="0"/>
                <a:cs typeface="Arial" panose="020B0604020202020204"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5" name="Date Placeholder 4">
            <a:extLst>
              <a:ext uri="{FF2B5EF4-FFF2-40B4-BE49-F238E27FC236}">
                <a16:creationId xmlns:a16="http://schemas.microsoft.com/office/drawing/2014/main" id="{A8E2E840-97AD-154A-8D0E-22D4700C725E}"/>
              </a:ext>
            </a:extLst>
          </p:cNvPr>
          <p:cNvSpPr>
            <a:spLocks noGrp="1"/>
          </p:cNvSpPr>
          <p:nvPr>
            <p:ph type="dt" sz="half" idx="10"/>
          </p:nvPr>
        </p:nvSpPr>
        <p:spPr/>
        <p:txBody>
          <a:bodyPr/>
          <a:lstStyle/>
          <a:p>
            <a:fld id="{759E206D-EB4D-964A-A567-0195B566DE41}" type="datetime1">
              <a:rPr lang="en-CA" smtClean="0"/>
              <a:t>2022-07-01</a:t>
            </a:fld>
            <a:endParaRPr lang="en-US"/>
          </a:p>
        </p:txBody>
      </p:sp>
      <p:sp>
        <p:nvSpPr>
          <p:cNvPr id="7" name="Slide Number Placeholder 6">
            <a:extLst>
              <a:ext uri="{FF2B5EF4-FFF2-40B4-BE49-F238E27FC236}">
                <a16:creationId xmlns:a16="http://schemas.microsoft.com/office/drawing/2014/main" id="{E676EA82-1D92-024E-8482-37F3E1C89E55}"/>
              </a:ext>
            </a:extLst>
          </p:cNvPr>
          <p:cNvSpPr>
            <a:spLocks noGrp="1"/>
          </p:cNvSpPr>
          <p:nvPr>
            <p:ph type="sldNum" sz="quarter" idx="12"/>
          </p:nvPr>
        </p:nvSpPr>
        <p:spPr/>
        <p:txBody>
          <a:bodyPr/>
          <a:lstStyle/>
          <a:p>
            <a:fld id="{81817943-45D5-5949-BC48-405C5101A313}" type="slidenum">
              <a:rPr lang="en-US" smtClean="0"/>
              <a:t>‹#›</a:t>
            </a:fld>
            <a:endParaRPr lang="en-US"/>
          </a:p>
        </p:txBody>
      </p:sp>
    </p:spTree>
    <p:extLst>
      <p:ext uri="{BB962C8B-B14F-4D97-AF65-F5344CB8AC3E}">
        <p14:creationId xmlns:p14="http://schemas.microsoft.com/office/powerpoint/2010/main" val="19386873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856189A4-05F0-E045-AC33-155DCAA6BD15}"/>
              </a:ext>
            </a:extLst>
          </p:cNvPr>
          <p:cNvSpPr txBox="1"/>
          <p:nvPr userDrawn="1"/>
        </p:nvSpPr>
        <p:spPr>
          <a:xfrm>
            <a:off x="1" y="6519446"/>
            <a:ext cx="12192000" cy="369332"/>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rtl="1"/>
            <a:r>
              <a:rPr lang="ar-KW" sz="1800" b="1" dirty="0"/>
              <a:t>أكاديمية آيات للعلوم الإسلامية      </a:t>
            </a:r>
            <a:r>
              <a:rPr lang="en-US" sz="1600" dirty="0"/>
              <a:t>www.ayaatacademy.ca     </a:t>
            </a:r>
          </a:p>
        </p:txBody>
      </p:sp>
      <p:sp>
        <p:nvSpPr>
          <p:cNvPr id="2" name="Title Placeholder 1">
            <a:extLst>
              <a:ext uri="{FF2B5EF4-FFF2-40B4-BE49-F238E27FC236}">
                <a16:creationId xmlns:a16="http://schemas.microsoft.com/office/drawing/2014/main" id="{2CF4E62B-6930-4B47-8E28-4D0EBE8085A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97111ACB-CCE0-8A40-B222-57747BE8BA9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9478417C-0319-084A-94FE-49E28A305009}"/>
              </a:ext>
            </a:extLst>
          </p:cNvPr>
          <p:cNvSpPr>
            <a:spLocks noGrp="1"/>
          </p:cNvSpPr>
          <p:nvPr>
            <p:ph type="dt" sz="half" idx="2"/>
          </p:nvPr>
        </p:nvSpPr>
        <p:spPr>
          <a:xfrm>
            <a:off x="838200" y="6527806"/>
            <a:ext cx="2743200" cy="365125"/>
          </a:xfrm>
          <a:prstGeom prst="rect">
            <a:avLst/>
          </a:prstGeom>
        </p:spPr>
        <p:txBody>
          <a:bodyPr vert="horz" lIns="91440" tIns="45720" rIns="91440" bIns="45720" rtlCol="0" anchor="ctr"/>
          <a:lstStyle>
            <a:lvl1pPr algn="l">
              <a:defRPr sz="1800" b="1">
                <a:solidFill>
                  <a:schemeClr val="bg1"/>
                </a:solidFill>
                <a:latin typeface="Arial" panose="020B0604020202020204" pitchFamily="34" charset="0"/>
                <a:cs typeface="Arial" panose="020B0604020202020204" pitchFamily="34" charset="0"/>
              </a:defRPr>
            </a:lvl1pPr>
          </a:lstStyle>
          <a:p>
            <a:fld id="{F859429C-CF35-9249-8D66-6AF2AABB73FB}" type="datetime1">
              <a:rPr lang="en-CA" smtClean="0"/>
              <a:t>2022-07-01</a:t>
            </a:fld>
            <a:endParaRPr lang="en-US" dirty="0"/>
          </a:p>
        </p:txBody>
      </p:sp>
      <p:sp>
        <p:nvSpPr>
          <p:cNvPr id="6" name="Slide Number Placeholder 5">
            <a:extLst>
              <a:ext uri="{FF2B5EF4-FFF2-40B4-BE49-F238E27FC236}">
                <a16:creationId xmlns:a16="http://schemas.microsoft.com/office/drawing/2014/main" id="{C51E4D2D-A1A7-9C49-8DE3-152D5B2A009C}"/>
              </a:ext>
            </a:extLst>
          </p:cNvPr>
          <p:cNvSpPr>
            <a:spLocks noGrp="1"/>
          </p:cNvSpPr>
          <p:nvPr>
            <p:ph type="sldNum" sz="quarter" idx="4"/>
          </p:nvPr>
        </p:nvSpPr>
        <p:spPr>
          <a:xfrm>
            <a:off x="8610600" y="6527806"/>
            <a:ext cx="2743200" cy="365125"/>
          </a:xfrm>
          <a:prstGeom prst="rect">
            <a:avLst/>
          </a:prstGeom>
        </p:spPr>
        <p:txBody>
          <a:bodyPr vert="horz" lIns="91440" tIns="45720" rIns="91440" bIns="45720" rtlCol="0" anchor="ctr"/>
          <a:lstStyle>
            <a:lvl1pPr algn="r">
              <a:defRPr sz="1800" b="1">
                <a:solidFill>
                  <a:schemeClr val="bg1"/>
                </a:solidFill>
                <a:latin typeface="Arial" panose="020B0604020202020204" pitchFamily="34" charset="0"/>
                <a:cs typeface="Arial" panose="020B0604020202020204" pitchFamily="34" charset="0"/>
              </a:defRPr>
            </a:lvl1pPr>
          </a:lstStyle>
          <a:p>
            <a:fld id="{81817943-45D5-5949-BC48-405C5101A313}" type="slidenum">
              <a:rPr lang="en-US" smtClean="0"/>
              <a:pPr/>
              <a:t>‹#›</a:t>
            </a:fld>
            <a:endParaRPr lang="en-US" dirty="0"/>
          </a:p>
        </p:txBody>
      </p:sp>
      <p:pic>
        <p:nvPicPr>
          <p:cNvPr id="7" name="Picture 6">
            <a:extLst>
              <a:ext uri="{FF2B5EF4-FFF2-40B4-BE49-F238E27FC236}">
                <a16:creationId xmlns:a16="http://schemas.microsoft.com/office/drawing/2014/main" id="{161100F1-BC82-2C40-8AD5-ED18BE99D6FA}"/>
              </a:ext>
            </a:extLst>
          </p:cNvPr>
          <p:cNvPicPr>
            <a:picLocks noChangeAspect="1"/>
          </p:cNvPicPr>
          <p:nvPr userDrawn="1"/>
        </p:nvPicPr>
        <p:blipFill>
          <a:blip r:embed="rId13"/>
          <a:stretch>
            <a:fillRect/>
          </a:stretch>
        </p:blipFill>
        <p:spPr>
          <a:xfrm>
            <a:off x="196523" y="132864"/>
            <a:ext cx="1825452" cy="1333141"/>
          </a:xfrm>
          <a:prstGeom prst="rect">
            <a:avLst/>
          </a:prstGeom>
        </p:spPr>
      </p:pic>
      <p:sp>
        <p:nvSpPr>
          <p:cNvPr id="8" name="Rectangle 7">
            <a:extLst>
              <a:ext uri="{FF2B5EF4-FFF2-40B4-BE49-F238E27FC236}">
                <a16:creationId xmlns:a16="http://schemas.microsoft.com/office/drawing/2014/main" id="{AC40EE06-4653-1649-9DC3-4134ADAEE20A}"/>
              </a:ext>
            </a:extLst>
          </p:cNvPr>
          <p:cNvSpPr/>
          <p:nvPr userDrawn="1"/>
        </p:nvSpPr>
        <p:spPr>
          <a:xfrm>
            <a:off x="-129001" y="1307684"/>
            <a:ext cx="2476500" cy="338554"/>
          </a:xfrm>
          <a:prstGeom prst="rect">
            <a:avLst/>
          </a:prstGeom>
        </p:spPr>
        <p:txBody>
          <a:bodyPr wrap="square">
            <a:spAutoFit/>
          </a:bodyPr>
          <a:lstStyle/>
          <a:p>
            <a:pPr algn="ctr"/>
            <a:r>
              <a:rPr lang="ar-KW" sz="1600" b="1" dirty="0">
                <a:solidFill>
                  <a:schemeClr val="accent1">
                    <a:lumMod val="75000"/>
                  </a:schemeClr>
                </a:solidFill>
              </a:rPr>
              <a:t>أكاديمية آيات للعلوم الإسلامية </a:t>
            </a:r>
            <a:endParaRPr lang="en-US" sz="1600" dirty="0">
              <a:solidFill>
                <a:schemeClr val="accent1">
                  <a:lumMod val="75000"/>
                </a:schemeClr>
              </a:solidFill>
            </a:endParaRPr>
          </a:p>
        </p:txBody>
      </p:sp>
    </p:spTree>
    <p:extLst>
      <p:ext uri="{BB962C8B-B14F-4D97-AF65-F5344CB8AC3E}">
        <p14:creationId xmlns:p14="http://schemas.microsoft.com/office/powerpoint/2010/main" val="14284065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2.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2.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14.xml"/><Relationship Id="rId2" Type="http://schemas.openxmlformats.org/officeDocument/2006/relationships/diagramData" Target="../diagrams/data14.xml"/><Relationship Id="rId1" Type="http://schemas.openxmlformats.org/officeDocument/2006/relationships/slideLayout" Target="../slideLayouts/slideLayout2.xml"/><Relationship Id="rId6" Type="http://schemas.microsoft.com/office/2007/relationships/diagramDrawing" Target="../diagrams/drawing14.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15.xml"/><Relationship Id="rId2" Type="http://schemas.openxmlformats.org/officeDocument/2006/relationships/diagramData" Target="../diagrams/data15.xml"/><Relationship Id="rId1" Type="http://schemas.openxmlformats.org/officeDocument/2006/relationships/slideLayout" Target="../slideLayouts/slideLayout2.xml"/><Relationship Id="rId6" Type="http://schemas.microsoft.com/office/2007/relationships/diagramDrawing" Target="../diagrams/drawing15.xml"/><Relationship Id="rId5" Type="http://schemas.openxmlformats.org/officeDocument/2006/relationships/diagramColors" Target="../diagrams/colors15.xml"/><Relationship Id="rId4" Type="http://schemas.openxmlformats.org/officeDocument/2006/relationships/diagramQuickStyle" Target="../diagrams/quickStyle15.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16.xml"/><Relationship Id="rId2" Type="http://schemas.openxmlformats.org/officeDocument/2006/relationships/diagramData" Target="../diagrams/data16.xml"/><Relationship Id="rId1" Type="http://schemas.openxmlformats.org/officeDocument/2006/relationships/slideLayout" Target="../slideLayouts/slideLayout2.xml"/><Relationship Id="rId6" Type="http://schemas.microsoft.com/office/2007/relationships/diagramDrawing" Target="../diagrams/drawing16.xml"/><Relationship Id="rId5" Type="http://schemas.openxmlformats.org/officeDocument/2006/relationships/diagramColors" Target="../diagrams/colors16.xml"/><Relationship Id="rId4" Type="http://schemas.openxmlformats.org/officeDocument/2006/relationships/diagramQuickStyle" Target="../diagrams/quickStyle16.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8D5548-C89A-1F44-B046-3AC8385071C3}"/>
              </a:ext>
            </a:extLst>
          </p:cNvPr>
          <p:cNvSpPr>
            <a:spLocks noGrp="1"/>
          </p:cNvSpPr>
          <p:nvPr>
            <p:ph type="ctrTitle"/>
          </p:nvPr>
        </p:nvSpPr>
        <p:spPr/>
        <p:txBody>
          <a:bodyPr>
            <a:normAutofit/>
          </a:bodyPr>
          <a:lstStyle/>
          <a:p>
            <a:r>
              <a:rPr lang="ar-SA" dirty="0"/>
              <a:t>المواريث</a:t>
            </a:r>
            <a:r>
              <a:rPr lang="en-DE" dirty="0"/>
              <a:t> </a:t>
            </a:r>
            <a:br>
              <a:rPr lang="ar-SA" dirty="0"/>
            </a:br>
            <a:endParaRPr lang="de-DE" dirty="0"/>
          </a:p>
        </p:txBody>
      </p:sp>
      <p:sp>
        <p:nvSpPr>
          <p:cNvPr id="3" name="Subtitle 2">
            <a:extLst>
              <a:ext uri="{FF2B5EF4-FFF2-40B4-BE49-F238E27FC236}">
                <a16:creationId xmlns:a16="http://schemas.microsoft.com/office/drawing/2014/main" id="{47BE6263-52BA-8E43-9969-41582C6388DB}"/>
              </a:ext>
            </a:extLst>
          </p:cNvPr>
          <p:cNvSpPr>
            <a:spLocks noGrp="1"/>
          </p:cNvSpPr>
          <p:nvPr>
            <p:ph type="subTitle" idx="1"/>
          </p:nvPr>
        </p:nvSpPr>
        <p:spPr/>
        <p:txBody>
          <a:bodyPr/>
          <a:lstStyle/>
          <a:p>
            <a:pPr marL="0" indent="0" algn="ctr" defTabSz="914400" rtl="1" eaLnBrk="1" latinLnBrk="0" hangingPunct="1">
              <a:lnSpc>
                <a:spcPct val="90000"/>
              </a:lnSpc>
              <a:spcBef>
                <a:spcPts val="1000"/>
              </a:spcBef>
              <a:buFont typeface="Arial" panose="020B0604020202020204" pitchFamily="34" charset="0"/>
              <a:buNone/>
            </a:pPr>
            <a:r>
              <a:rPr lang="ar-SA" b="1" dirty="0"/>
              <a:t>د. هدى هلال</a:t>
            </a:r>
            <a:endParaRPr lang="en-US" dirty="0"/>
          </a:p>
        </p:txBody>
      </p:sp>
      <p:sp>
        <p:nvSpPr>
          <p:cNvPr id="5" name="Slide Number Placeholder 4">
            <a:extLst>
              <a:ext uri="{FF2B5EF4-FFF2-40B4-BE49-F238E27FC236}">
                <a16:creationId xmlns:a16="http://schemas.microsoft.com/office/drawing/2014/main" id="{7F70CC7B-69F3-EA46-AFE9-BC65DF8DE8B6}"/>
              </a:ext>
            </a:extLst>
          </p:cNvPr>
          <p:cNvSpPr>
            <a:spLocks noGrp="1"/>
          </p:cNvSpPr>
          <p:nvPr>
            <p:ph type="sldNum" sz="quarter" idx="12"/>
          </p:nvPr>
        </p:nvSpPr>
        <p:spPr/>
        <p:txBody>
          <a:bodyPr/>
          <a:lstStyle/>
          <a:p>
            <a:fld id="{81817943-45D5-5949-BC48-405C5101A313}" type="slidenum">
              <a:rPr lang="en-US" smtClean="0"/>
              <a:t>1</a:t>
            </a:fld>
            <a:endParaRPr lang="en-US"/>
          </a:p>
        </p:txBody>
      </p:sp>
      <p:sp>
        <p:nvSpPr>
          <p:cNvPr id="9" name="Rectangle 8">
            <a:extLst>
              <a:ext uri="{FF2B5EF4-FFF2-40B4-BE49-F238E27FC236}">
                <a16:creationId xmlns:a16="http://schemas.microsoft.com/office/drawing/2014/main" id="{198C7E4C-C50C-C449-850C-6C84FCE3F8A4}"/>
              </a:ext>
            </a:extLst>
          </p:cNvPr>
          <p:cNvSpPr/>
          <p:nvPr/>
        </p:nvSpPr>
        <p:spPr>
          <a:xfrm>
            <a:off x="2834640" y="1851659"/>
            <a:ext cx="5669280" cy="369332"/>
          </a:xfrm>
          <a:prstGeom prst="rect">
            <a:avLst/>
          </a:prstGeom>
        </p:spPr>
        <p:txBody>
          <a:bodyPr wrap="square">
            <a:spAutoFit/>
          </a:bodyPr>
          <a:lstStyle/>
          <a:p>
            <a:pPr algn="ctr" rtl="1"/>
            <a:r>
              <a:rPr lang="ar-SA" b="1" dirty="0">
                <a:solidFill>
                  <a:schemeClr val="bg1"/>
                </a:solidFill>
              </a:rPr>
              <a:t>فقه ٢٤٢ – مادة فقه الأسرة – المحاضرة السادسة عشر</a:t>
            </a:r>
            <a:endParaRPr lang="en-US" sz="1600" dirty="0">
              <a:solidFill>
                <a:schemeClr val="bg1"/>
              </a:solidFill>
            </a:endParaRPr>
          </a:p>
        </p:txBody>
      </p:sp>
    </p:spTree>
    <p:extLst>
      <p:ext uri="{BB962C8B-B14F-4D97-AF65-F5344CB8AC3E}">
        <p14:creationId xmlns:p14="http://schemas.microsoft.com/office/powerpoint/2010/main" val="1701208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2B7217-C09B-00D4-B805-3A1F0354F663}"/>
              </a:ext>
            </a:extLst>
          </p:cNvPr>
          <p:cNvSpPr>
            <a:spLocks noGrp="1"/>
          </p:cNvSpPr>
          <p:nvPr>
            <p:ph type="title"/>
          </p:nvPr>
        </p:nvSpPr>
        <p:spPr/>
        <p:txBody>
          <a:bodyPr/>
          <a:lstStyle/>
          <a:p>
            <a:r>
              <a:rPr lang="ar-SA" u="sng" dirty="0"/>
              <a:t>أحوال الأم في الميراث</a:t>
            </a:r>
            <a:endParaRPr lang="en-DE" dirty="0"/>
          </a:p>
        </p:txBody>
      </p:sp>
      <p:graphicFrame>
        <p:nvGraphicFramePr>
          <p:cNvPr id="6" name="Content Placeholder 5">
            <a:extLst>
              <a:ext uri="{FF2B5EF4-FFF2-40B4-BE49-F238E27FC236}">
                <a16:creationId xmlns:a16="http://schemas.microsoft.com/office/drawing/2014/main" id="{1F21E6B4-F812-0A09-B0E8-A2508851826C}"/>
              </a:ext>
            </a:extLst>
          </p:cNvPr>
          <p:cNvGraphicFramePr>
            <a:graphicFrameLocks noGrp="1"/>
          </p:cNvGraphicFramePr>
          <p:nvPr>
            <p:ph idx="1"/>
            <p:extLst>
              <p:ext uri="{D42A27DB-BD31-4B8C-83A1-F6EECF244321}">
                <p14:modId xmlns:p14="http://schemas.microsoft.com/office/powerpoint/2010/main" val="3895068613"/>
              </p:ext>
            </p:extLst>
          </p:nvPr>
        </p:nvGraphicFramePr>
        <p:xfrm>
          <a:off x="0" y="1280160"/>
          <a:ext cx="12192000" cy="506349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Date Placeholder 3">
            <a:extLst>
              <a:ext uri="{FF2B5EF4-FFF2-40B4-BE49-F238E27FC236}">
                <a16:creationId xmlns:a16="http://schemas.microsoft.com/office/drawing/2014/main" id="{52A1FC17-A4D1-B72B-0A16-B60C3F80134F}"/>
              </a:ext>
            </a:extLst>
          </p:cNvPr>
          <p:cNvSpPr>
            <a:spLocks noGrp="1"/>
          </p:cNvSpPr>
          <p:nvPr>
            <p:ph type="dt" sz="half" idx="10"/>
          </p:nvPr>
        </p:nvSpPr>
        <p:spPr/>
        <p:txBody>
          <a:bodyPr/>
          <a:lstStyle/>
          <a:p>
            <a:fld id="{B1F58DC7-5299-9241-B58C-B3B677802FE9}" type="datetime1">
              <a:rPr lang="en-CA" smtClean="0"/>
              <a:t>2022-07-01</a:t>
            </a:fld>
            <a:endParaRPr lang="en-US"/>
          </a:p>
        </p:txBody>
      </p:sp>
      <p:sp>
        <p:nvSpPr>
          <p:cNvPr id="5" name="Slide Number Placeholder 4">
            <a:extLst>
              <a:ext uri="{FF2B5EF4-FFF2-40B4-BE49-F238E27FC236}">
                <a16:creationId xmlns:a16="http://schemas.microsoft.com/office/drawing/2014/main" id="{52968C19-007A-BC7D-E2EA-F14DB73F303C}"/>
              </a:ext>
            </a:extLst>
          </p:cNvPr>
          <p:cNvSpPr>
            <a:spLocks noGrp="1"/>
          </p:cNvSpPr>
          <p:nvPr>
            <p:ph type="sldNum" sz="quarter" idx="12"/>
          </p:nvPr>
        </p:nvSpPr>
        <p:spPr/>
        <p:txBody>
          <a:bodyPr/>
          <a:lstStyle/>
          <a:p>
            <a:fld id="{81817943-45D5-5949-BC48-405C5101A313}" type="slidenum">
              <a:rPr lang="en-US" smtClean="0"/>
              <a:t>10</a:t>
            </a:fld>
            <a:endParaRPr lang="en-US"/>
          </a:p>
        </p:txBody>
      </p:sp>
    </p:spTree>
    <p:extLst>
      <p:ext uri="{BB962C8B-B14F-4D97-AF65-F5344CB8AC3E}">
        <p14:creationId xmlns:p14="http://schemas.microsoft.com/office/powerpoint/2010/main" val="1269507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BB9D80-41EC-241A-60FE-02ABAFEAA751}"/>
              </a:ext>
            </a:extLst>
          </p:cNvPr>
          <p:cNvSpPr>
            <a:spLocks noGrp="1"/>
          </p:cNvSpPr>
          <p:nvPr>
            <p:ph type="title"/>
          </p:nvPr>
        </p:nvSpPr>
        <p:spPr/>
        <p:txBody>
          <a:bodyPr/>
          <a:lstStyle/>
          <a:p>
            <a:r>
              <a:rPr lang="ar-SA" u="sng" dirty="0"/>
              <a:t>أحوال الجد في الميراث</a:t>
            </a:r>
            <a:r>
              <a:rPr lang="ar-SA" dirty="0"/>
              <a:t>:</a:t>
            </a:r>
            <a:endParaRPr lang="en-DE" dirty="0"/>
          </a:p>
        </p:txBody>
      </p:sp>
      <p:graphicFrame>
        <p:nvGraphicFramePr>
          <p:cNvPr id="6" name="Content Placeholder 5">
            <a:extLst>
              <a:ext uri="{FF2B5EF4-FFF2-40B4-BE49-F238E27FC236}">
                <a16:creationId xmlns:a16="http://schemas.microsoft.com/office/drawing/2014/main" id="{3D90DAAD-81C4-A965-09CF-40912A259D7C}"/>
              </a:ext>
            </a:extLst>
          </p:cNvPr>
          <p:cNvGraphicFramePr>
            <a:graphicFrameLocks noGrp="1"/>
          </p:cNvGraphicFramePr>
          <p:nvPr>
            <p:ph idx="1"/>
            <p:extLst>
              <p:ext uri="{D42A27DB-BD31-4B8C-83A1-F6EECF244321}">
                <p14:modId xmlns:p14="http://schemas.microsoft.com/office/powerpoint/2010/main" val="2197728564"/>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Date Placeholder 3">
            <a:extLst>
              <a:ext uri="{FF2B5EF4-FFF2-40B4-BE49-F238E27FC236}">
                <a16:creationId xmlns:a16="http://schemas.microsoft.com/office/drawing/2014/main" id="{F45BA4CB-DCD3-AF3B-E816-58D46763AC58}"/>
              </a:ext>
            </a:extLst>
          </p:cNvPr>
          <p:cNvSpPr>
            <a:spLocks noGrp="1"/>
          </p:cNvSpPr>
          <p:nvPr>
            <p:ph type="dt" sz="half" idx="10"/>
          </p:nvPr>
        </p:nvSpPr>
        <p:spPr/>
        <p:txBody>
          <a:bodyPr/>
          <a:lstStyle/>
          <a:p>
            <a:fld id="{B1F58DC7-5299-9241-B58C-B3B677802FE9}" type="datetime1">
              <a:rPr lang="en-CA" smtClean="0"/>
              <a:t>2022-07-01</a:t>
            </a:fld>
            <a:endParaRPr lang="en-US"/>
          </a:p>
        </p:txBody>
      </p:sp>
      <p:sp>
        <p:nvSpPr>
          <p:cNvPr id="5" name="Slide Number Placeholder 4">
            <a:extLst>
              <a:ext uri="{FF2B5EF4-FFF2-40B4-BE49-F238E27FC236}">
                <a16:creationId xmlns:a16="http://schemas.microsoft.com/office/drawing/2014/main" id="{7FCC1151-3773-90A5-B88E-1480DA4F21D8}"/>
              </a:ext>
            </a:extLst>
          </p:cNvPr>
          <p:cNvSpPr>
            <a:spLocks noGrp="1"/>
          </p:cNvSpPr>
          <p:nvPr>
            <p:ph type="sldNum" sz="quarter" idx="12"/>
          </p:nvPr>
        </p:nvSpPr>
        <p:spPr/>
        <p:txBody>
          <a:bodyPr/>
          <a:lstStyle/>
          <a:p>
            <a:fld id="{81817943-45D5-5949-BC48-405C5101A313}" type="slidenum">
              <a:rPr lang="en-US" smtClean="0"/>
              <a:t>11</a:t>
            </a:fld>
            <a:endParaRPr lang="en-US"/>
          </a:p>
        </p:txBody>
      </p:sp>
    </p:spTree>
    <p:extLst>
      <p:ext uri="{BB962C8B-B14F-4D97-AF65-F5344CB8AC3E}">
        <p14:creationId xmlns:p14="http://schemas.microsoft.com/office/powerpoint/2010/main" val="22889844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57483A-779F-91CE-5E34-4098FE4EF28B}"/>
              </a:ext>
            </a:extLst>
          </p:cNvPr>
          <p:cNvSpPr>
            <a:spLocks noGrp="1"/>
          </p:cNvSpPr>
          <p:nvPr>
            <p:ph type="title"/>
          </p:nvPr>
        </p:nvSpPr>
        <p:spPr/>
        <p:txBody>
          <a:bodyPr/>
          <a:lstStyle/>
          <a:p>
            <a:pPr rtl="0"/>
            <a:r>
              <a:rPr lang="ar-SA" u="sng" dirty="0"/>
              <a:t>أحوال الجدات في الميراث:</a:t>
            </a:r>
            <a:endParaRPr lang="en-DE" dirty="0"/>
          </a:p>
        </p:txBody>
      </p:sp>
      <p:graphicFrame>
        <p:nvGraphicFramePr>
          <p:cNvPr id="6" name="Content Placeholder 5">
            <a:extLst>
              <a:ext uri="{FF2B5EF4-FFF2-40B4-BE49-F238E27FC236}">
                <a16:creationId xmlns:a16="http://schemas.microsoft.com/office/drawing/2014/main" id="{12B5DCC4-A507-7130-FF6C-EEBB24334741}"/>
              </a:ext>
            </a:extLst>
          </p:cNvPr>
          <p:cNvGraphicFramePr>
            <a:graphicFrameLocks noGrp="1"/>
          </p:cNvGraphicFramePr>
          <p:nvPr>
            <p:ph idx="1"/>
            <p:extLst>
              <p:ext uri="{D42A27DB-BD31-4B8C-83A1-F6EECF244321}">
                <p14:modId xmlns:p14="http://schemas.microsoft.com/office/powerpoint/2010/main" val="4212885403"/>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Date Placeholder 3">
            <a:extLst>
              <a:ext uri="{FF2B5EF4-FFF2-40B4-BE49-F238E27FC236}">
                <a16:creationId xmlns:a16="http://schemas.microsoft.com/office/drawing/2014/main" id="{76E62E2E-A5AF-39B1-54C9-E1210C45E25E}"/>
              </a:ext>
            </a:extLst>
          </p:cNvPr>
          <p:cNvSpPr>
            <a:spLocks noGrp="1"/>
          </p:cNvSpPr>
          <p:nvPr>
            <p:ph type="dt" sz="half" idx="10"/>
          </p:nvPr>
        </p:nvSpPr>
        <p:spPr/>
        <p:txBody>
          <a:bodyPr/>
          <a:lstStyle/>
          <a:p>
            <a:fld id="{B1F58DC7-5299-9241-B58C-B3B677802FE9}" type="datetime1">
              <a:rPr lang="en-CA" smtClean="0"/>
              <a:t>2022-07-01</a:t>
            </a:fld>
            <a:endParaRPr lang="en-US"/>
          </a:p>
        </p:txBody>
      </p:sp>
      <p:sp>
        <p:nvSpPr>
          <p:cNvPr id="5" name="Slide Number Placeholder 4">
            <a:extLst>
              <a:ext uri="{FF2B5EF4-FFF2-40B4-BE49-F238E27FC236}">
                <a16:creationId xmlns:a16="http://schemas.microsoft.com/office/drawing/2014/main" id="{877AAA8F-75A3-3817-369B-51554006D225}"/>
              </a:ext>
            </a:extLst>
          </p:cNvPr>
          <p:cNvSpPr>
            <a:spLocks noGrp="1"/>
          </p:cNvSpPr>
          <p:nvPr>
            <p:ph type="sldNum" sz="quarter" idx="12"/>
          </p:nvPr>
        </p:nvSpPr>
        <p:spPr/>
        <p:txBody>
          <a:bodyPr/>
          <a:lstStyle/>
          <a:p>
            <a:fld id="{81817943-45D5-5949-BC48-405C5101A313}" type="slidenum">
              <a:rPr lang="en-US" smtClean="0"/>
              <a:t>12</a:t>
            </a:fld>
            <a:endParaRPr lang="en-US"/>
          </a:p>
        </p:txBody>
      </p:sp>
    </p:spTree>
    <p:extLst>
      <p:ext uri="{BB962C8B-B14F-4D97-AF65-F5344CB8AC3E}">
        <p14:creationId xmlns:p14="http://schemas.microsoft.com/office/powerpoint/2010/main" val="5387947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D88A50-0ED1-0F58-8366-7C7F1124EFB4}"/>
              </a:ext>
            </a:extLst>
          </p:cNvPr>
          <p:cNvSpPr>
            <a:spLocks noGrp="1"/>
          </p:cNvSpPr>
          <p:nvPr>
            <p:ph type="title"/>
          </p:nvPr>
        </p:nvSpPr>
        <p:spPr/>
        <p:txBody>
          <a:bodyPr/>
          <a:lstStyle/>
          <a:p>
            <a:pPr algn="r" defTabSz="914400" rtl="0" eaLnBrk="1" latinLnBrk="0" hangingPunct="1">
              <a:lnSpc>
                <a:spcPct val="90000"/>
              </a:lnSpc>
              <a:spcBef>
                <a:spcPct val="0"/>
              </a:spcBef>
              <a:buNone/>
            </a:pPr>
            <a:r>
              <a:rPr lang="ar-SA" dirty="0"/>
              <a:t>أحوال الزوجة والزوج</a:t>
            </a:r>
            <a:endParaRPr lang="en-DE" dirty="0"/>
          </a:p>
        </p:txBody>
      </p:sp>
      <p:graphicFrame>
        <p:nvGraphicFramePr>
          <p:cNvPr id="6" name="Content Placeholder 5">
            <a:extLst>
              <a:ext uri="{FF2B5EF4-FFF2-40B4-BE49-F238E27FC236}">
                <a16:creationId xmlns:a16="http://schemas.microsoft.com/office/drawing/2014/main" id="{D1F1FEBA-4303-AAAB-66E8-9CE6A08A9EA1}"/>
              </a:ext>
            </a:extLst>
          </p:cNvPr>
          <p:cNvGraphicFramePr>
            <a:graphicFrameLocks noGrp="1"/>
          </p:cNvGraphicFramePr>
          <p:nvPr>
            <p:ph idx="1"/>
            <p:extLst>
              <p:ext uri="{D42A27DB-BD31-4B8C-83A1-F6EECF244321}">
                <p14:modId xmlns:p14="http://schemas.microsoft.com/office/powerpoint/2010/main" val="632789621"/>
              </p:ext>
            </p:extLst>
          </p:nvPr>
        </p:nvGraphicFramePr>
        <p:xfrm>
          <a:off x="137160" y="1825624"/>
          <a:ext cx="12054840" cy="470218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Date Placeholder 3">
            <a:extLst>
              <a:ext uri="{FF2B5EF4-FFF2-40B4-BE49-F238E27FC236}">
                <a16:creationId xmlns:a16="http://schemas.microsoft.com/office/drawing/2014/main" id="{E5B2F387-2A80-9BE5-82DD-C5A6131C38D5}"/>
              </a:ext>
            </a:extLst>
          </p:cNvPr>
          <p:cNvSpPr>
            <a:spLocks noGrp="1"/>
          </p:cNvSpPr>
          <p:nvPr>
            <p:ph type="dt" sz="half" idx="10"/>
          </p:nvPr>
        </p:nvSpPr>
        <p:spPr/>
        <p:txBody>
          <a:bodyPr/>
          <a:lstStyle/>
          <a:p>
            <a:fld id="{B1F58DC7-5299-9241-B58C-B3B677802FE9}" type="datetime1">
              <a:rPr lang="en-CA" smtClean="0"/>
              <a:t>2022-07-01</a:t>
            </a:fld>
            <a:endParaRPr lang="en-US"/>
          </a:p>
        </p:txBody>
      </p:sp>
      <p:sp>
        <p:nvSpPr>
          <p:cNvPr id="5" name="Slide Number Placeholder 4">
            <a:extLst>
              <a:ext uri="{FF2B5EF4-FFF2-40B4-BE49-F238E27FC236}">
                <a16:creationId xmlns:a16="http://schemas.microsoft.com/office/drawing/2014/main" id="{E10B4EAB-D3C9-FEF3-3D44-7C5FCBBFF469}"/>
              </a:ext>
            </a:extLst>
          </p:cNvPr>
          <p:cNvSpPr>
            <a:spLocks noGrp="1"/>
          </p:cNvSpPr>
          <p:nvPr>
            <p:ph type="sldNum" sz="quarter" idx="12"/>
          </p:nvPr>
        </p:nvSpPr>
        <p:spPr/>
        <p:txBody>
          <a:bodyPr/>
          <a:lstStyle/>
          <a:p>
            <a:fld id="{81817943-45D5-5949-BC48-405C5101A313}" type="slidenum">
              <a:rPr lang="en-US" smtClean="0"/>
              <a:t>13</a:t>
            </a:fld>
            <a:endParaRPr lang="en-US"/>
          </a:p>
        </p:txBody>
      </p:sp>
    </p:spTree>
    <p:extLst>
      <p:ext uri="{BB962C8B-B14F-4D97-AF65-F5344CB8AC3E}">
        <p14:creationId xmlns:p14="http://schemas.microsoft.com/office/powerpoint/2010/main" val="38783138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A97470-4039-93A3-5540-8BF0B8DD7358}"/>
              </a:ext>
            </a:extLst>
          </p:cNvPr>
          <p:cNvSpPr>
            <a:spLocks noGrp="1"/>
          </p:cNvSpPr>
          <p:nvPr>
            <p:ph type="title"/>
          </p:nvPr>
        </p:nvSpPr>
        <p:spPr/>
        <p:txBody>
          <a:bodyPr/>
          <a:lstStyle/>
          <a:p>
            <a:r>
              <a:rPr lang="ar-SA" u="sng" dirty="0"/>
              <a:t>أحوال البنات في الميراث:</a:t>
            </a:r>
            <a:endParaRPr lang="en-DE" dirty="0"/>
          </a:p>
        </p:txBody>
      </p:sp>
      <p:graphicFrame>
        <p:nvGraphicFramePr>
          <p:cNvPr id="6" name="Content Placeholder 5">
            <a:extLst>
              <a:ext uri="{FF2B5EF4-FFF2-40B4-BE49-F238E27FC236}">
                <a16:creationId xmlns:a16="http://schemas.microsoft.com/office/drawing/2014/main" id="{D6F12713-7D53-D54D-C6EA-30C5B2365ECA}"/>
              </a:ext>
            </a:extLst>
          </p:cNvPr>
          <p:cNvGraphicFramePr>
            <a:graphicFrameLocks noGrp="1"/>
          </p:cNvGraphicFramePr>
          <p:nvPr>
            <p:ph idx="1"/>
            <p:extLst>
              <p:ext uri="{D42A27DB-BD31-4B8C-83A1-F6EECF244321}">
                <p14:modId xmlns:p14="http://schemas.microsoft.com/office/powerpoint/2010/main" val="2750532274"/>
              </p:ext>
            </p:extLst>
          </p:nvPr>
        </p:nvGraphicFramePr>
        <p:xfrm>
          <a:off x="0" y="1405890"/>
          <a:ext cx="12192000" cy="494918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Date Placeholder 3">
            <a:extLst>
              <a:ext uri="{FF2B5EF4-FFF2-40B4-BE49-F238E27FC236}">
                <a16:creationId xmlns:a16="http://schemas.microsoft.com/office/drawing/2014/main" id="{83A31377-0BD7-58AF-7C80-4C3B8E040471}"/>
              </a:ext>
            </a:extLst>
          </p:cNvPr>
          <p:cNvSpPr>
            <a:spLocks noGrp="1"/>
          </p:cNvSpPr>
          <p:nvPr>
            <p:ph type="dt" sz="half" idx="10"/>
          </p:nvPr>
        </p:nvSpPr>
        <p:spPr/>
        <p:txBody>
          <a:bodyPr/>
          <a:lstStyle/>
          <a:p>
            <a:fld id="{B1F58DC7-5299-9241-B58C-B3B677802FE9}" type="datetime1">
              <a:rPr lang="en-CA" smtClean="0"/>
              <a:t>2022-07-01</a:t>
            </a:fld>
            <a:endParaRPr lang="en-US"/>
          </a:p>
        </p:txBody>
      </p:sp>
      <p:sp>
        <p:nvSpPr>
          <p:cNvPr id="5" name="Slide Number Placeholder 4">
            <a:extLst>
              <a:ext uri="{FF2B5EF4-FFF2-40B4-BE49-F238E27FC236}">
                <a16:creationId xmlns:a16="http://schemas.microsoft.com/office/drawing/2014/main" id="{E2274B9E-BCF7-397D-10DB-5F4AAAF96456}"/>
              </a:ext>
            </a:extLst>
          </p:cNvPr>
          <p:cNvSpPr>
            <a:spLocks noGrp="1"/>
          </p:cNvSpPr>
          <p:nvPr>
            <p:ph type="sldNum" sz="quarter" idx="12"/>
          </p:nvPr>
        </p:nvSpPr>
        <p:spPr/>
        <p:txBody>
          <a:bodyPr/>
          <a:lstStyle/>
          <a:p>
            <a:fld id="{81817943-45D5-5949-BC48-405C5101A313}" type="slidenum">
              <a:rPr lang="en-US" smtClean="0"/>
              <a:t>14</a:t>
            </a:fld>
            <a:endParaRPr lang="en-US"/>
          </a:p>
        </p:txBody>
      </p:sp>
    </p:spTree>
    <p:extLst>
      <p:ext uri="{BB962C8B-B14F-4D97-AF65-F5344CB8AC3E}">
        <p14:creationId xmlns:p14="http://schemas.microsoft.com/office/powerpoint/2010/main" val="28537396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85FFF8-E857-244B-314A-679B1236084A}"/>
              </a:ext>
            </a:extLst>
          </p:cNvPr>
          <p:cNvSpPr>
            <a:spLocks noGrp="1"/>
          </p:cNvSpPr>
          <p:nvPr>
            <p:ph type="title"/>
          </p:nvPr>
        </p:nvSpPr>
        <p:spPr>
          <a:xfrm>
            <a:off x="838200" y="365125"/>
            <a:ext cx="10515600" cy="1589405"/>
          </a:xfrm>
        </p:spPr>
        <p:txBody>
          <a:bodyPr/>
          <a:lstStyle/>
          <a:p>
            <a:r>
              <a:rPr lang="ar-SA" u="sng" dirty="0"/>
              <a:t>أحوال ابنة الابن في الميراث</a:t>
            </a:r>
            <a:r>
              <a:rPr lang="ar-SA" dirty="0"/>
              <a:t>:</a:t>
            </a:r>
            <a:br>
              <a:rPr lang="ar-SA" dirty="0"/>
            </a:br>
            <a:r>
              <a:rPr lang="ar-SA" sz="1800" dirty="0"/>
              <a:t>لا ترث ابنة الابن إذا وجد للمتوفى فرع وارث بالتعصيب مثل الابن</a:t>
            </a:r>
            <a:r>
              <a:rPr lang="en-DE" sz="1800" dirty="0"/>
              <a:t> </a:t>
            </a:r>
            <a:r>
              <a:rPr lang="ar-SA" sz="1800" dirty="0"/>
              <a:t> </a:t>
            </a:r>
            <a:endParaRPr lang="en-DE" sz="1800" dirty="0"/>
          </a:p>
        </p:txBody>
      </p:sp>
      <p:graphicFrame>
        <p:nvGraphicFramePr>
          <p:cNvPr id="6" name="Content Placeholder 5">
            <a:extLst>
              <a:ext uri="{FF2B5EF4-FFF2-40B4-BE49-F238E27FC236}">
                <a16:creationId xmlns:a16="http://schemas.microsoft.com/office/drawing/2014/main" id="{2A8E15E5-A927-77F7-D91E-F6F51556A020}"/>
              </a:ext>
            </a:extLst>
          </p:cNvPr>
          <p:cNvGraphicFramePr>
            <a:graphicFrameLocks noGrp="1"/>
          </p:cNvGraphicFramePr>
          <p:nvPr>
            <p:ph idx="1"/>
            <p:extLst>
              <p:ext uri="{D42A27DB-BD31-4B8C-83A1-F6EECF244321}">
                <p14:modId xmlns:p14="http://schemas.microsoft.com/office/powerpoint/2010/main" val="3122767508"/>
              </p:ext>
            </p:extLst>
          </p:nvPr>
        </p:nvGraphicFramePr>
        <p:xfrm>
          <a:off x="0" y="1954530"/>
          <a:ext cx="12192000" cy="457327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Date Placeholder 3">
            <a:extLst>
              <a:ext uri="{FF2B5EF4-FFF2-40B4-BE49-F238E27FC236}">
                <a16:creationId xmlns:a16="http://schemas.microsoft.com/office/drawing/2014/main" id="{CB6B6E4D-E014-4AEC-CC32-35D2930B009B}"/>
              </a:ext>
            </a:extLst>
          </p:cNvPr>
          <p:cNvSpPr>
            <a:spLocks noGrp="1"/>
          </p:cNvSpPr>
          <p:nvPr>
            <p:ph type="dt" sz="half" idx="10"/>
          </p:nvPr>
        </p:nvSpPr>
        <p:spPr/>
        <p:txBody>
          <a:bodyPr/>
          <a:lstStyle/>
          <a:p>
            <a:fld id="{B1F58DC7-5299-9241-B58C-B3B677802FE9}" type="datetime1">
              <a:rPr lang="en-CA" smtClean="0"/>
              <a:t>2022-07-01</a:t>
            </a:fld>
            <a:endParaRPr lang="en-US"/>
          </a:p>
        </p:txBody>
      </p:sp>
      <p:sp>
        <p:nvSpPr>
          <p:cNvPr id="5" name="Slide Number Placeholder 4">
            <a:extLst>
              <a:ext uri="{FF2B5EF4-FFF2-40B4-BE49-F238E27FC236}">
                <a16:creationId xmlns:a16="http://schemas.microsoft.com/office/drawing/2014/main" id="{48511D17-DD0C-6A14-A738-AB8F760E1D55}"/>
              </a:ext>
            </a:extLst>
          </p:cNvPr>
          <p:cNvSpPr>
            <a:spLocks noGrp="1"/>
          </p:cNvSpPr>
          <p:nvPr>
            <p:ph type="sldNum" sz="quarter" idx="12"/>
          </p:nvPr>
        </p:nvSpPr>
        <p:spPr/>
        <p:txBody>
          <a:bodyPr/>
          <a:lstStyle/>
          <a:p>
            <a:fld id="{81817943-45D5-5949-BC48-405C5101A313}" type="slidenum">
              <a:rPr lang="en-US" smtClean="0"/>
              <a:t>15</a:t>
            </a:fld>
            <a:endParaRPr lang="en-US"/>
          </a:p>
        </p:txBody>
      </p:sp>
    </p:spTree>
    <p:extLst>
      <p:ext uri="{BB962C8B-B14F-4D97-AF65-F5344CB8AC3E}">
        <p14:creationId xmlns:p14="http://schemas.microsoft.com/office/powerpoint/2010/main" val="15402946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2F3F20-7413-DB16-E984-589BA659E6F4}"/>
              </a:ext>
            </a:extLst>
          </p:cNvPr>
          <p:cNvSpPr>
            <a:spLocks noGrp="1"/>
          </p:cNvSpPr>
          <p:nvPr>
            <p:ph type="title"/>
          </p:nvPr>
        </p:nvSpPr>
        <p:spPr>
          <a:xfrm>
            <a:off x="655320" y="653414"/>
            <a:ext cx="10515600" cy="1325563"/>
          </a:xfrm>
        </p:spPr>
        <p:txBody>
          <a:bodyPr>
            <a:normAutofit/>
          </a:bodyPr>
          <a:lstStyle/>
          <a:p>
            <a:pPr rtl="0"/>
            <a:r>
              <a:rPr lang="ar-SA" u="sng" dirty="0"/>
              <a:t>أحوال الأخوات الشقيقات في الميراث</a:t>
            </a:r>
            <a:r>
              <a:rPr lang="ar-SA" dirty="0"/>
              <a:t>: </a:t>
            </a:r>
            <a:br>
              <a:rPr lang="ar-SA" dirty="0"/>
            </a:br>
            <a:r>
              <a:rPr lang="ar-SA" sz="2200" dirty="0"/>
              <a:t>لا ترث الأخت في حالة وجود أصل أو فرع عاصب للمتوفى، وترث في عدة حالات.</a:t>
            </a:r>
            <a:br>
              <a:rPr lang="en-DE" sz="2200" dirty="0"/>
            </a:br>
            <a:endParaRPr lang="en-DE" sz="2200" dirty="0"/>
          </a:p>
        </p:txBody>
      </p:sp>
      <p:graphicFrame>
        <p:nvGraphicFramePr>
          <p:cNvPr id="6" name="Content Placeholder 5">
            <a:extLst>
              <a:ext uri="{FF2B5EF4-FFF2-40B4-BE49-F238E27FC236}">
                <a16:creationId xmlns:a16="http://schemas.microsoft.com/office/drawing/2014/main" id="{B2D56B0E-58B5-0F86-2C4E-BBBFB3B8A780}"/>
              </a:ext>
            </a:extLst>
          </p:cNvPr>
          <p:cNvGraphicFramePr>
            <a:graphicFrameLocks noGrp="1"/>
          </p:cNvGraphicFramePr>
          <p:nvPr>
            <p:ph idx="1"/>
            <p:extLst>
              <p:ext uri="{D42A27DB-BD31-4B8C-83A1-F6EECF244321}">
                <p14:modId xmlns:p14="http://schemas.microsoft.com/office/powerpoint/2010/main" val="4156117120"/>
              </p:ext>
            </p:extLst>
          </p:nvPr>
        </p:nvGraphicFramePr>
        <p:xfrm>
          <a:off x="0" y="1714500"/>
          <a:ext cx="12332970" cy="481330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Date Placeholder 3">
            <a:extLst>
              <a:ext uri="{FF2B5EF4-FFF2-40B4-BE49-F238E27FC236}">
                <a16:creationId xmlns:a16="http://schemas.microsoft.com/office/drawing/2014/main" id="{FEA27226-902A-E5B7-5BD0-FE61D1091F6C}"/>
              </a:ext>
            </a:extLst>
          </p:cNvPr>
          <p:cNvSpPr>
            <a:spLocks noGrp="1"/>
          </p:cNvSpPr>
          <p:nvPr>
            <p:ph type="dt" sz="half" idx="10"/>
          </p:nvPr>
        </p:nvSpPr>
        <p:spPr/>
        <p:txBody>
          <a:bodyPr/>
          <a:lstStyle/>
          <a:p>
            <a:fld id="{B1F58DC7-5299-9241-B58C-B3B677802FE9}" type="datetime1">
              <a:rPr lang="en-CA" smtClean="0"/>
              <a:t>2022-07-01</a:t>
            </a:fld>
            <a:endParaRPr lang="en-US"/>
          </a:p>
        </p:txBody>
      </p:sp>
      <p:sp>
        <p:nvSpPr>
          <p:cNvPr id="5" name="Slide Number Placeholder 4">
            <a:extLst>
              <a:ext uri="{FF2B5EF4-FFF2-40B4-BE49-F238E27FC236}">
                <a16:creationId xmlns:a16="http://schemas.microsoft.com/office/drawing/2014/main" id="{C4E7F96B-1D8B-AACB-EDCD-44D0F3BE6D5C}"/>
              </a:ext>
            </a:extLst>
          </p:cNvPr>
          <p:cNvSpPr>
            <a:spLocks noGrp="1"/>
          </p:cNvSpPr>
          <p:nvPr>
            <p:ph type="sldNum" sz="quarter" idx="12"/>
          </p:nvPr>
        </p:nvSpPr>
        <p:spPr/>
        <p:txBody>
          <a:bodyPr/>
          <a:lstStyle/>
          <a:p>
            <a:fld id="{81817943-45D5-5949-BC48-405C5101A313}" type="slidenum">
              <a:rPr lang="en-US" smtClean="0"/>
              <a:t>16</a:t>
            </a:fld>
            <a:endParaRPr lang="en-US"/>
          </a:p>
        </p:txBody>
      </p:sp>
    </p:spTree>
    <p:extLst>
      <p:ext uri="{BB962C8B-B14F-4D97-AF65-F5344CB8AC3E}">
        <p14:creationId xmlns:p14="http://schemas.microsoft.com/office/powerpoint/2010/main" val="6533081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A5DFD3-A7C0-9155-1188-948EA326D753}"/>
              </a:ext>
            </a:extLst>
          </p:cNvPr>
          <p:cNvSpPr>
            <a:spLocks noGrp="1"/>
          </p:cNvSpPr>
          <p:nvPr>
            <p:ph type="title"/>
          </p:nvPr>
        </p:nvSpPr>
        <p:spPr/>
        <p:txBody>
          <a:bodyPr/>
          <a:lstStyle/>
          <a:p>
            <a:r>
              <a:rPr lang="ar-SA" u="sng" dirty="0"/>
              <a:t>أحوال الأخ لأم في الميراث</a:t>
            </a:r>
            <a:r>
              <a:rPr lang="ar-SA" dirty="0"/>
              <a:t>: </a:t>
            </a:r>
            <a:endParaRPr lang="en-DE" dirty="0"/>
          </a:p>
        </p:txBody>
      </p:sp>
      <p:graphicFrame>
        <p:nvGraphicFramePr>
          <p:cNvPr id="7" name="Content Placeholder 6">
            <a:extLst>
              <a:ext uri="{FF2B5EF4-FFF2-40B4-BE49-F238E27FC236}">
                <a16:creationId xmlns:a16="http://schemas.microsoft.com/office/drawing/2014/main" id="{FD7BD8B6-BFAA-AE3A-96D5-9CBD52B2E763}"/>
              </a:ext>
            </a:extLst>
          </p:cNvPr>
          <p:cNvGraphicFramePr>
            <a:graphicFrameLocks noGrp="1"/>
          </p:cNvGraphicFramePr>
          <p:nvPr>
            <p:ph idx="1"/>
            <p:extLst>
              <p:ext uri="{D42A27DB-BD31-4B8C-83A1-F6EECF244321}">
                <p14:modId xmlns:p14="http://schemas.microsoft.com/office/powerpoint/2010/main" val="3448505231"/>
              </p:ext>
            </p:extLst>
          </p:nvPr>
        </p:nvGraphicFramePr>
        <p:xfrm>
          <a:off x="434340" y="1828799"/>
          <a:ext cx="11612880" cy="502920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Date Placeholder 3">
            <a:extLst>
              <a:ext uri="{FF2B5EF4-FFF2-40B4-BE49-F238E27FC236}">
                <a16:creationId xmlns:a16="http://schemas.microsoft.com/office/drawing/2014/main" id="{E0C100E4-BD0F-3D26-AA5C-9D53C630F795}"/>
              </a:ext>
            </a:extLst>
          </p:cNvPr>
          <p:cNvSpPr>
            <a:spLocks noGrp="1"/>
          </p:cNvSpPr>
          <p:nvPr>
            <p:ph type="dt" sz="half" idx="10"/>
          </p:nvPr>
        </p:nvSpPr>
        <p:spPr/>
        <p:txBody>
          <a:bodyPr/>
          <a:lstStyle/>
          <a:p>
            <a:fld id="{B1F58DC7-5299-9241-B58C-B3B677802FE9}" type="datetime1">
              <a:rPr lang="en-CA" smtClean="0"/>
              <a:t>2022-07-01</a:t>
            </a:fld>
            <a:endParaRPr lang="en-US"/>
          </a:p>
        </p:txBody>
      </p:sp>
      <p:sp>
        <p:nvSpPr>
          <p:cNvPr id="5" name="Slide Number Placeholder 4">
            <a:extLst>
              <a:ext uri="{FF2B5EF4-FFF2-40B4-BE49-F238E27FC236}">
                <a16:creationId xmlns:a16="http://schemas.microsoft.com/office/drawing/2014/main" id="{E8AFA3BE-6A6B-1A48-8256-B3D618882990}"/>
              </a:ext>
            </a:extLst>
          </p:cNvPr>
          <p:cNvSpPr>
            <a:spLocks noGrp="1"/>
          </p:cNvSpPr>
          <p:nvPr>
            <p:ph type="sldNum" sz="quarter" idx="12"/>
          </p:nvPr>
        </p:nvSpPr>
        <p:spPr/>
        <p:txBody>
          <a:bodyPr/>
          <a:lstStyle/>
          <a:p>
            <a:fld id="{81817943-45D5-5949-BC48-405C5101A313}" type="slidenum">
              <a:rPr lang="en-US" smtClean="0"/>
              <a:t>17</a:t>
            </a:fld>
            <a:endParaRPr lang="en-US"/>
          </a:p>
        </p:txBody>
      </p:sp>
    </p:spTree>
    <p:extLst>
      <p:ext uri="{BB962C8B-B14F-4D97-AF65-F5344CB8AC3E}">
        <p14:creationId xmlns:p14="http://schemas.microsoft.com/office/powerpoint/2010/main" val="31043728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94E277-42E2-73BE-AAD8-6CD816E53F64}"/>
              </a:ext>
            </a:extLst>
          </p:cNvPr>
          <p:cNvSpPr>
            <a:spLocks noGrp="1"/>
          </p:cNvSpPr>
          <p:nvPr>
            <p:ph type="title"/>
          </p:nvPr>
        </p:nvSpPr>
        <p:spPr/>
        <p:txBody>
          <a:bodyPr/>
          <a:lstStyle/>
          <a:p>
            <a:pPr rtl="0"/>
            <a:r>
              <a:rPr lang="ar-SA" dirty="0"/>
              <a:t>الإرث</a:t>
            </a:r>
            <a:br>
              <a:rPr lang="en-DE" dirty="0"/>
            </a:br>
            <a:endParaRPr lang="en-DE" dirty="0"/>
          </a:p>
        </p:txBody>
      </p:sp>
      <p:graphicFrame>
        <p:nvGraphicFramePr>
          <p:cNvPr id="6" name="Content Placeholder 5">
            <a:extLst>
              <a:ext uri="{FF2B5EF4-FFF2-40B4-BE49-F238E27FC236}">
                <a16:creationId xmlns:a16="http://schemas.microsoft.com/office/drawing/2014/main" id="{05C87EF0-9E67-E248-4B3E-31F20A86ED95}"/>
              </a:ext>
            </a:extLst>
          </p:cNvPr>
          <p:cNvGraphicFramePr>
            <a:graphicFrameLocks noGrp="1"/>
          </p:cNvGraphicFramePr>
          <p:nvPr>
            <p:ph idx="1"/>
            <p:extLst>
              <p:ext uri="{D42A27DB-BD31-4B8C-83A1-F6EECF244321}">
                <p14:modId xmlns:p14="http://schemas.microsoft.com/office/powerpoint/2010/main" val="2414365209"/>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Date Placeholder 3">
            <a:extLst>
              <a:ext uri="{FF2B5EF4-FFF2-40B4-BE49-F238E27FC236}">
                <a16:creationId xmlns:a16="http://schemas.microsoft.com/office/drawing/2014/main" id="{465738EE-FA74-766E-0EFB-BA76244EEE62}"/>
              </a:ext>
            </a:extLst>
          </p:cNvPr>
          <p:cNvSpPr>
            <a:spLocks noGrp="1"/>
          </p:cNvSpPr>
          <p:nvPr>
            <p:ph type="dt" sz="half" idx="10"/>
          </p:nvPr>
        </p:nvSpPr>
        <p:spPr/>
        <p:txBody>
          <a:bodyPr/>
          <a:lstStyle/>
          <a:p>
            <a:fld id="{B1F58DC7-5299-9241-B58C-B3B677802FE9}" type="datetime1">
              <a:rPr lang="en-CA" smtClean="0"/>
              <a:t>2022-07-01</a:t>
            </a:fld>
            <a:endParaRPr lang="en-US"/>
          </a:p>
        </p:txBody>
      </p:sp>
      <p:sp>
        <p:nvSpPr>
          <p:cNvPr id="5" name="Slide Number Placeholder 4">
            <a:extLst>
              <a:ext uri="{FF2B5EF4-FFF2-40B4-BE49-F238E27FC236}">
                <a16:creationId xmlns:a16="http://schemas.microsoft.com/office/drawing/2014/main" id="{017822A3-3AF9-6AE9-FE30-A1D175A9728E}"/>
              </a:ext>
            </a:extLst>
          </p:cNvPr>
          <p:cNvSpPr>
            <a:spLocks noGrp="1"/>
          </p:cNvSpPr>
          <p:nvPr>
            <p:ph type="sldNum" sz="quarter" idx="12"/>
          </p:nvPr>
        </p:nvSpPr>
        <p:spPr/>
        <p:txBody>
          <a:bodyPr/>
          <a:lstStyle/>
          <a:p>
            <a:fld id="{81817943-45D5-5949-BC48-405C5101A313}" type="slidenum">
              <a:rPr lang="en-US" smtClean="0"/>
              <a:t>2</a:t>
            </a:fld>
            <a:endParaRPr lang="en-US"/>
          </a:p>
        </p:txBody>
      </p:sp>
    </p:spTree>
    <p:extLst>
      <p:ext uri="{BB962C8B-B14F-4D97-AF65-F5344CB8AC3E}">
        <p14:creationId xmlns:p14="http://schemas.microsoft.com/office/powerpoint/2010/main" val="15221710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1513B3-B191-7B40-9C83-7914516872C4}"/>
              </a:ext>
            </a:extLst>
          </p:cNvPr>
          <p:cNvSpPr>
            <a:spLocks noGrp="1"/>
          </p:cNvSpPr>
          <p:nvPr>
            <p:ph type="title"/>
          </p:nvPr>
        </p:nvSpPr>
        <p:spPr/>
        <p:txBody>
          <a:bodyPr/>
          <a:lstStyle/>
          <a:p>
            <a:pPr lvl="0"/>
            <a:r>
              <a:rPr lang="ar-SA" dirty="0"/>
              <a:t>أدلة مشروعية علم المواريث</a:t>
            </a:r>
            <a:r>
              <a:rPr lang="en-US" dirty="0"/>
              <a:t> </a:t>
            </a:r>
            <a:r>
              <a:rPr lang="ar-SA" dirty="0"/>
              <a:t> من القرآن</a:t>
            </a:r>
            <a:endParaRPr lang="en-DE" dirty="0"/>
          </a:p>
        </p:txBody>
      </p:sp>
      <p:graphicFrame>
        <p:nvGraphicFramePr>
          <p:cNvPr id="6" name="Content Placeholder 5">
            <a:extLst>
              <a:ext uri="{FF2B5EF4-FFF2-40B4-BE49-F238E27FC236}">
                <a16:creationId xmlns:a16="http://schemas.microsoft.com/office/drawing/2014/main" id="{91DC07B8-4481-2340-B51C-4799ED3E109C}"/>
              </a:ext>
            </a:extLst>
          </p:cNvPr>
          <p:cNvGraphicFramePr>
            <a:graphicFrameLocks noGrp="1"/>
          </p:cNvGraphicFramePr>
          <p:nvPr>
            <p:ph idx="1"/>
            <p:extLst>
              <p:ext uri="{D42A27DB-BD31-4B8C-83A1-F6EECF244321}">
                <p14:modId xmlns:p14="http://schemas.microsoft.com/office/powerpoint/2010/main" val="1381767639"/>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Date Placeholder 3">
            <a:extLst>
              <a:ext uri="{FF2B5EF4-FFF2-40B4-BE49-F238E27FC236}">
                <a16:creationId xmlns:a16="http://schemas.microsoft.com/office/drawing/2014/main" id="{AB6C306F-E0C6-CE45-AD40-CB13FD529884}"/>
              </a:ext>
            </a:extLst>
          </p:cNvPr>
          <p:cNvSpPr>
            <a:spLocks noGrp="1"/>
          </p:cNvSpPr>
          <p:nvPr>
            <p:ph type="dt" sz="half" idx="10"/>
          </p:nvPr>
        </p:nvSpPr>
        <p:spPr/>
        <p:txBody>
          <a:bodyPr/>
          <a:lstStyle/>
          <a:p>
            <a:fld id="{B1F58DC7-5299-9241-B58C-B3B677802FE9}" type="datetime1">
              <a:rPr lang="en-CA" smtClean="0"/>
              <a:t>2022-07-01</a:t>
            </a:fld>
            <a:endParaRPr lang="en-US"/>
          </a:p>
        </p:txBody>
      </p:sp>
      <p:sp>
        <p:nvSpPr>
          <p:cNvPr id="5" name="Slide Number Placeholder 4">
            <a:extLst>
              <a:ext uri="{FF2B5EF4-FFF2-40B4-BE49-F238E27FC236}">
                <a16:creationId xmlns:a16="http://schemas.microsoft.com/office/drawing/2014/main" id="{22D1BEAD-5BF6-7743-A384-DD66221102C0}"/>
              </a:ext>
            </a:extLst>
          </p:cNvPr>
          <p:cNvSpPr>
            <a:spLocks noGrp="1"/>
          </p:cNvSpPr>
          <p:nvPr>
            <p:ph type="sldNum" sz="quarter" idx="12"/>
          </p:nvPr>
        </p:nvSpPr>
        <p:spPr/>
        <p:txBody>
          <a:bodyPr/>
          <a:lstStyle/>
          <a:p>
            <a:fld id="{81817943-45D5-5949-BC48-405C5101A313}" type="slidenum">
              <a:rPr lang="en-US" smtClean="0"/>
              <a:t>3</a:t>
            </a:fld>
            <a:endParaRPr lang="en-US"/>
          </a:p>
        </p:txBody>
      </p:sp>
    </p:spTree>
    <p:extLst>
      <p:ext uri="{BB962C8B-B14F-4D97-AF65-F5344CB8AC3E}">
        <p14:creationId xmlns:p14="http://schemas.microsoft.com/office/powerpoint/2010/main" val="41933727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365838-944E-9091-ABF6-4B5693010DFD}"/>
              </a:ext>
            </a:extLst>
          </p:cNvPr>
          <p:cNvSpPr>
            <a:spLocks noGrp="1"/>
          </p:cNvSpPr>
          <p:nvPr>
            <p:ph type="title"/>
          </p:nvPr>
        </p:nvSpPr>
        <p:spPr/>
        <p:txBody>
          <a:bodyPr/>
          <a:lstStyle/>
          <a:p>
            <a:r>
              <a:rPr lang="ar-SA" dirty="0"/>
              <a:t>أدلة مشروعية علم المواريث</a:t>
            </a:r>
            <a:endParaRPr lang="en-DE" dirty="0"/>
          </a:p>
        </p:txBody>
      </p:sp>
      <p:graphicFrame>
        <p:nvGraphicFramePr>
          <p:cNvPr id="6" name="Content Placeholder 5">
            <a:extLst>
              <a:ext uri="{FF2B5EF4-FFF2-40B4-BE49-F238E27FC236}">
                <a16:creationId xmlns:a16="http://schemas.microsoft.com/office/drawing/2014/main" id="{BD1AD666-5AD8-B146-0EDF-88F1D80F6310}"/>
              </a:ext>
            </a:extLst>
          </p:cNvPr>
          <p:cNvGraphicFramePr>
            <a:graphicFrameLocks noGrp="1"/>
          </p:cNvGraphicFramePr>
          <p:nvPr>
            <p:ph idx="1"/>
            <p:extLst>
              <p:ext uri="{D42A27DB-BD31-4B8C-83A1-F6EECF244321}">
                <p14:modId xmlns:p14="http://schemas.microsoft.com/office/powerpoint/2010/main" val="4016198569"/>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Date Placeholder 3">
            <a:extLst>
              <a:ext uri="{FF2B5EF4-FFF2-40B4-BE49-F238E27FC236}">
                <a16:creationId xmlns:a16="http://schemas.microsoft.com/office/drawing/2014/main" id="{7CAF88CE-5A0B-0D96-694A-7D34C63967C0}"/>
              </a:ext>
            </a:extLst>
          </p:cNvPr>
          <p:cNvSpPr>
            <a:spLocks noGrp="1"/>
          </p:cNvSpPr>
          <p:nvPr>
            <p:ph type="dt" sz="half" idx="10"/>
          </p:nvPr>
        </p:nvSpPr>
        <p:spPr/>
        <p:txBody>
          <a:bodyPr/>
          <a:lstStyle/>
          <a:p>
            <a:fld id="{B1F58DC7-5299-9241-B58C-B3B677802FE9}" type="datetime1">
              <a:rPr lang="en-CA" smtClean="0"/>
              <a:t>2022-07-01</a:t>
            </a:fld>
            <a:endParaRPr lang="en-US"/>
          </a:p>
        </p:txBody>
      </p:sp>
      <p:sp>
        <p:nvSpPr>
          <p:cNvPr id="5" name="Slide Number Placeholder 4">
            <a:extLst>
              <a:ext uri="{FF2B5EF4-FFF2-40B4-BE49-F238E27FC236}">
                <a16:creationId xmlns:a16="http://schemas.microsoft.com/office/drawing/2014/main" id="{E2EA588C-1C9B-C7EF-ACA5-1BDBB898A8F2}"/>
              </a:ext>
            </a:extLst>
          </p:cNvPr>
          <p:cNvSpPr>
            <a:spLocks noGrp="1"/>
          </p:cNvSpPr>
          <p:nvPr>
            <p:ph type="sldNum" sz="quarter" idx="12"/>
          </p:nvPr>
        </p:nvSpPr>
        <p:spPr/>
        <p:txBody>
          <a:bodyPr/>
          <a:lstStyle/>
          <a:p>
            <a:fld id="{81817943-45D5-5949-BC48-405C5101A313}" type="slidenum">
              <a:rPr lang="en-US" smtClean="0"/>
              <a:t>4</a:t>
            </a:fld>
            <a:endParaRPr lang="en-US"/>
          </a:p>
        </p:txBody>
      </p:sp>
    </p:spTree>
    <p:extLst>
      <p:ext uri="{BB962C8B-B14F-4D97-AF65-F5344CB8AC3E}">
        <p14:creationId xmlns:p14="http://schemas.microsoft.com/office/powerpoint/2010/main" val="37814537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28DBA0-4C0C-CB60-C5F5-830BE22545B2}"/>
              </a:ext>
            </a:extLst>
          </p:cNvPr>
          <p:cNvSpPr>
            <a:spLocks noGrp="1"/>
          </p:cNvSpPr>
          <p:nvPr>
            <p:ph type="title"/>
          </p:nvPr>
        </p:nvSpPr>
        <p:spPr/>
        <p:txBody>
          <a:bodyPr/>
          <a:lstStyle/>
          <a:p>
            <a:r>
              <a:rPr lang="ar-SA" dirty="0"/>
              <a:t>أدلة مشروعية علم المواريث</a:t>
            </a:r>
            <a:br>
              <a:rPr lang="en-DE" dirty="0"/>
            </a:br>
            <a:endParaRPr lang="en-DE" dirty="0"/>
          </a:p>
        </p:txBody>
      </p:sp>
      <p:graphicFrame>
        <p:nvGraphicFramePr>
          <p:cNvPr id="6" name="Content Placeholder 5">
            <a:extLst>
              <a:ext uri="{FF2B5EF4-FFF2-40B4-BE49-F238E27FC236}">
                <a16:creationId xmlns:a16="http://schemas.microsoft.com/office/drawing/2014/main" id="{1892C3C0-BEDE-E028-2B66-0A73A1760BFB}"/>
              </a:ext>
            </a:extLst>
          </p:cNvPr>
          <p:cNvGraphicFramePr>
            <a:graphicFrameLocks noGrp="1"/>
          </p:cNvGraphicFramePr>
          <p:nvPr>
            <p:ph idx="1"/>
            <p:extLst>
              <p:ext uri="{D42A27DB-BD31-4B8C-83A1-F6EECF244321}">
                <p14:modId xmlns:p14="http://schemas.microsoft.com/office/powerpoint/2010/main" val="1427030620"/>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Date Placeholder 3">
            <a:extLst>
              <a:ext uri="{FF2B5EF4-FFF2-40B4-BE49-F238E27FC236}">
                <a16:creationId xmlns:a16="http://schemas.microsoft.com/office/drawing/2014/main" id="{0246C5B0-E160-CB47-9664-989521480007}"/>
              </a:ext>
            </a:extLst>
          </p:cNvPr>
          <p:cNvSpPr>
            <a:spLocks noGrp="1"/>
          </p:cNvSpPr>
          <p:nvPr>
            <p:ph type="dt" sz="half" idx="10"/>
          </p:nvPr>
        </p:nvSpPr>
        <p:spPr/>
        <p:txBody>
          <a:bodyPr/>
          <a:lstStyle/>
          <a:p>
            <a:fld id="{B1F58DC7-5299-9241-B58C-B3B677802FE9}" type="datetime1">
              <a:rPr lang="en-CA" smtClean="0"/>
              <a:t>2022-07-01</a:t>
            </a:fld>
            <a:endParaRPr lang="en-US"/>
          </a:p>
        </p:txBody>
      </p:sp>
      <p:sp>
        <p:nvSpPr>
          <p:cNvPr id="5" name="Slide Number Placeholder 4">
            <a:extLst>
              <a:ext uri="{FF2B5EF4-FFF2-40B4-BE49-F238E27FC236}">
                <a16:creationId xmlns:a16="http://schemas.microsoft.com/office/drawing/2014/main" id="{B644BBF4-226D-5CDA-8F48-DB66334C8227}"/>
              </a:ext>
            </a:extLst>
          </p:cNvPr>
          <p:cNvSpPr>
            <a:spLocks noGrp="1"/>
          </p:cNvSpPr>
          <p:nvPr>
            <p:ph type="sldNum" sz="quarter" idx="12"/>
          </p:nvPr>
        </p:nvSpPr>
        <p:spPr/>
        <p:txBody>
          <a:bodyPr/>
          <a:lstStyle/>
          <a:p>
            <a:fld id="{81817943-45D5-5949-BC48-405C5101A313}" type="slidenum">
              <a:rPr lang="en-US" smtClean="0"/>
              <a:t>5</a:t>
            </a:fld>
            <a:endParaRPr lang="en-US"/>
          </a:p>
        </p:txBody>
      </p:sp>
    </p:spTree>
    <p:extLst>
      <p:ext uri="{BB962C8B-B14F-4D97-AF65-F5344CB8AC3E}">
        <p14:creationId xmlns:p14="http://schemas.microsoft.com/office/powerpoint/2010/main" val="21454164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85A893-46F8-12B1-9FAE-E139E2A39029}"/>
              </a:ext>
            </a:extLst>
          </p:cNvPr>
          <p:cNvSpPr>
            <a:spLocks noGrp="1"/>
          </p:cNvSpPr>
          <p:nvPr>
            <p:ph type="title"/>
          </p:nvPr>
        </p:nvSpPr>
        <p:spPr/>
        <p:txBody>
          <a:bodyPr>
            <a:normAutofit/>
          </a:bodyPr>
          <a:lstStyle/>
          <a:p>
            <a:pPr rtl="0"/>
            <a:r>
              <a:rPr lang="ar-SA" dirty="0"/>
              <a:t>مراتب التوريث </a:t>
            </a:r>
            <a:br>
              <a:rPr lang="en-DE" dirty="0"/>
            </a:br>
            <a:endParaRPr lang="en-DE" dirty="0"/>
          </a:p>
        </p:txBody>
      </p:sp>
      <p:graphicFrame>
        <p:nvGraphicFramePr>
          <p:cNvPr id="6" name="Content Placeholder 5">
            <a:extLst>
              <a:ext uri="{FF2B5EF4-FFF2-40B4-BE49-F238E27FC236}">
                <a16:creationId xmlns:a16="http://schemas.microsoft.com/office/drawing/2014/main" id="{D9AD0213-F609-A09D-E0E1-4E47DC43E7B3}"/>
              </a:ext>
            </a:extLst>
          </p:cNvPr>
          <p:cNvGraphicFramePr>
            <a:graphicFrameLocks noGrp="1"/>
          </p:cNvGraphicFramePr>
          <p:nvPr>
            <p:ph idx="1"/>
            <p:extLst>
              <p:ext uri="{D42A27DB-BD31-4B8C-83A1-F6EECF244321}">
                <p14:modId xmlns:p14="http://schemas.microsoft.com/office/powerpoint/2010/main" val="3685709868"/>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Date Placeholder 3">
            <a:extLst>
              <a:ext uri="{FF2B5EF4-FFF2-40B4-BE49-F238E27FC236}">
                <a16:creationId xmlns:a16="http://schemas.microsoft.com/office/drawing/2014/main" id="{F7EE79E0-3BF1-38FF-2949-525D6D972A63}"/>
              </a:ext>
            </a:extLst>
          </p:cNvPr>
          <p:cNvSpPr>
            <a:spLocks noGrp="1"/>
          </p:cNvSpPr>
          <p:nvPr>
            <p:ph type="dt" sz="half" idx="10"/>
          </p:nvPr>
        </p:nvSpPr>
        <p:spPr/>
        <p:txBody>
          <a:bodyPr/>
          <a:lstStyle/>
          <a:p>
            <a:fld id="{B1F58DC7-5299-9241-B58C-B3B677802FE9}" type="datetime1">
              <a:rPr lang="en-CA" smtClean="0"/>
              <a:t>2022-07-01</a:t>
            </a:fld>
            <a:endParaRPr lang="en-US"/>
          </a:p>
        </p:txBody>
      </p:sp>
      <p:sp>
        <p:nvSpPr>
          <p:cNvPr id="5" name="Slide Number Placeholder 4">
            <a:extLst>
              <a:ext uri="{FF2B5EF4-FFF2-40B4-BE49-F238E27FC236}">
                <a16:creationId xmlns:a16="http://schemas.microsoft.com/office/drawing/2014/main" id="{9EA98A7F-0345-453B-1928-CFD0550C6FAA}"/>
              </a:ext>
            </a:extLst>
          </p:cNvPr>
          <p:cNvSpPr>
            <a:spLocks noGrp="1"/>
          </p:cNvSpPr>
          <p:nvPr>
            <p:ph type="sldNum" sz="quarter" idx="12"/>
          </p:nvPr>
        </p:nvSpPr>
        <p:spPr/>
        <p:txBody>
          <a:bodyPr/>
          <a:lstStyle/>
          <a:p>
            <a:fld id="{81817943-45D5-5949-BC48-405C5101A313}" type="slidenum">
              <a:rPr lang="en-US" smtClean="0"/>
              <a:t>6</a:t>
            </a:fld>
            <a:endParaRPr lang="en-US"/>
          </a:p>
        </p:txBody>
      </p:sp>
    </p:spTree>
    <p:extLst>
      <p:ext uri="{BB962C8B-B14F-4D97-AF65-F5344CB8AC3E}">
        <p14:creationId xmlns:p14="http://schemas.microsoft.com/office/powerpoint/2010/main" val="29328931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8B08FA-84F3-53B9-C517-93491EF73974}"/>
              </a:ext>
            </a:extLst>
          </p:cNvPr>
          <p:cNvSpPr>
            <a:spLocks noGrp="1"/>
          </p:cNvSpPr>
          <p:nvPr>
            <p:ph type="title"/>
          </p:nvPr>
        </p:nvSpPr>
        <p:spPr/>
        <p:txBody>
          <a:bodyPr/>
          <a:lstStyle/>
          <a:p>
            <a:pPr rtl="0"/>
            <a:r>
              <a:rPr lang="ar-SA" dirty="0"/>
              <a:t>أصحاب الفروض</a:t>
            </a:r>
            <a:r>
              <a:rPr lang="en-DE" dirty="0"/>
              <a:t> </a:t>
            </a:r>
          </a:p>
        </p:txBody>
      </p:sp>
      <p:graphicFrame>
        <p:nvGraphicFramePr>
          <p:cNvPr id="8" name="Content Placeholder 7">
            <a:extLst>
              <a:ext uri="{FF2B5EF4-FFF2-40B4-BE49-F238E27FC236}">
                <a16:creationId xmlns:a16="http://schemas.microsoft.com/office/drawing/2014/main" id="{1BDB17B6-4ED1-8B22-C1A5-148B878FC9B1}"/>
              </a:ext>
            </a:extLst>
          </p:cNvPr>
          <p:cNvGraphicFramePr>
            <a:graphicFrameLocks noGrp="1"/>
          </p:cNvGraphicFramePr>
          <p:nvPr>
            <p:ph idx="1"/>
            <p:extLst>
              <p:ext uri="{D42A27DB-BD31-4B8C-83A1-F6EECF244321}">
                <p14:modId xmlns:p14="http://schemas.microsoft.com/office/powerpoint/2010/main" val="1008135387"/>
              </p:ext>
            </p:extLst>
          </p:nvPr>
        </p:nvGraphicFramePr>
        <p:xfrm>
          <a:off x="0" y="1422400"/>
          <a:ext cx="12192000" cy="50704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Date Placeholder 3">
            <a:extLst>
              <a:ext uri="{FF2B5EF4-FFF2-40B4-BE49-F238E27FC236}">
                <a16:creationId xmlns:a16="http://schemas.microsoft.com/office/drawing/2014/main" id="{5ECEF77A-A5D4-BF2A-9F2F-03C6836AFD01}"/>
              </a:ext>
            </a:extLst>
          </p:cNvPr>
          <p:cNvSpPr>
            <a:spLocks noGrp="1"/>
          </p:cNvSpPr>
          <p:nvPr>
            <p:ph type="dt" sz="half" idx="10"/>
          </p:nvPr>
        </p:nvSpPr>
        <p:spPr/>
        <p:txBody>
          <a:bodyPr/>
          <a:lstStyle/>
          <a:p>
            <a:fld id="{B1F58DC7-5299-9241-B58C-B3B677802FE9}" type="datetime1">
              <a:rPr lang="en-CA" smtClean="0"/>
              <a:t>2022-07-01</a:t>
            </a:fld>
            <a:endParaRPr lang="en-US"/>
          </a:p>
        </p:txBody>
      </p:sp>
      <p:sp>
        <p:nvSpPr>
          <p:cNvPr id="5" name="Slide Number Placeholder 4">
            <a:extLst>
              <a:ext uri="{FF2B5EF4-FFF2-40B4-BE49-F238E27FC236}">
                <a16:creationId xmlns:a16="http://schemas.microsoft.com/office/drawing/2014/main" id="{7DC5087D-5EB4-E254-846A-806CE5E8B7B1}"/>
              </a:ext>
            </a:extLst>
          </p:cNvPr>
          <p:cNvSpPr>
            <a:spLocks noGrp="1"/>
          </p:cNvSpPr>
          <p:nvPr>
            <p:ph type="sldNum" sz="quarter" idx="12"/>
          </p:nvPr>
        </p:nvSpPr>
        <p:spPr/>
        <p:txBody>
          <a:bodyPr/>
          <a:lstStyle/>
          <a:p>
            <a:fld id="{81817943-45D5-5949-BC48-405C5101A313}" type="slidenum">
              <a:rPr lang="en-US" smtClean="0"/>
              <a:t>7</a:t>
            </a:fld>
            <a:endParaRPr lang="en-US"/>
          </a:p>
        </p:txBody>
      </p:sp>
    </p:spTree>
    <p:extLst>
      <p:ext uri="{BB962C8B-B14F-4D97-AF65-F5344CB8AC3E}">
        <p14:creationId xmlns:p14="http://schemas.microsoft.com/office/powerpoint/2010/main" val="15018731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B31DF8-A271-20F8-D752-953D3D3F372D}"/>
              </a:ext>
            </a:extLst>
          </p:cNvPr>
          <p:cNvSpPr>
            <a:spLocks noGrp="1"/>
          </p:cNvSpPr>
          <p:nvPr>
            <p:ph type="title"/>
          </p:nvPr>
        </p:nvSpPr>
        <p:spPr/>
        <p:txBody>
          <a:bodyPr/>
          <a:lstStyle/>
          <a:p>
            <a:pPr rtl="0"/>
            <a:r>
              <a:rPr lang="ar-SA" dirty="0"/>
              <a:t>العصبات النسبية</a:t>
            </a:r>
            <a:br>
              <a:rPr lang="en-GB" dirty="0"/>
            </a:br>
            <a:endParaRPr lang="en-DE" dirty="0"/>
          </a:p>
        </p:txBody>
      </p:sp>
      <p:graphicFrame>
        <p:nvGraphicFramePr>
          <p:cNvPr id="6" name="Content Placeholder 5">
            <a:extLst>
              <a:ext uri="{FF2B5EF4-FFF2-40B4-BE49-F238E27FC236}">
                <a16:creationId xmlns:a16="http://schemas.microsoft.com/office/drawing/2014/main" id="{1138968A-DFC1-F5EF-D474-406BDD189637}"/>
              </a:ext>
            </a:extLst>
          </p:cNvPr>
          <p:cNvGraphicFramePr>
            <a:graphicFrameLocks noGrp="1"/>
          </p:cNvGraphicFramePr>
          <p:nvPr>
            <p:ph idx="1"/>
            <p:extLst>
              <p:ext uri="{D42A27DB-BD31-4B8C-83A1-F6EECF244321}">
                <p14:modId xmlns:p14="http://schemas.microsoft.com/office/powerpoint/2010/main" val="2958190885"/>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Date Placeholder 3">
            <a:extLst>
              <a:ext uri="{FF2B5EF4-FFF2-40B4-BE49-F238E27FC236}">
                <a16:creationId xmlns:a16="http://schemas.microsoft.com/office/drawing/2014/main" id="{7E0DDF6E-7DC9-8636-7439-F97BC32058F0}"/>
              </a:ext>
            </a:extLst>
          </p:cNvPr>
          <p:cNvSpPr>
            <a:spLocks noGrp="1"/>
          </p:cNvSpPr>
          <p:nvPr>
            <p:ph type="dt" sz="half" idx="10"/>
          </p:nvPr>
        </p:nvSpPr>
        <p:spPr/>
        <p:txBody>
          <a:bodyPr/>
          <a:lstStyle/>
          <a:p>
            <a:fld id="{B1F58DC7-5299-9241-B58C-B3B677802FE9}" type="datetime1">
              <a:rPr lang="en-CA" smtClean="0"/>
              <a:t>2022-07-01</a:t>
            </a:fld>
            <a:endParaRPr lang="en-US"/>
          </a:p>
        </p:txBody>
      </p:sp>
      <p:sp>
        <p:nvSpPr>
          <p:cNvPr id="5" name="Slide Number Placeholder 4">
            <a:extLst>
              <a:ext uri="{FF2B5EF4-FFF2-40B4-BE49-F238E27FC236}">
                <a16:creationId xmlns:a16="http://schemas.microsoft.com/office/drawing/2014/main" id="{0AA6F630-4ADE-80E0-6647-E1693067DCD1}"/>
              </a:ext>
            </a:extLst>
          </p:cNvPr>
          <p:cNvSpPr>
            <a:spLocks noGrp="1"/>
          </p:cNvSpPr>
          <p:nvPr>
            <p:ph type="sldNum" sz="quarter" idx="12"/>
          </p:nvPr>
        </p:nvSpPr>
        <p:spPr/>
        <p:txBody>
          <a:bodyPr/>
          <a:lstStyle/>
          <a:p>
            <a:fld id="{81817943-45D5-5949-BC48-405C5101A313}" type="slidenum">
              <a:rPr lang="en-US" smtClean="0"/>
              <a:t>8</a:t>
            </a:fld>
            <a:endParaRPr lang="en-US"/>
          </a:p>
        </p:txBody>
      </p:sp>
    </p:spTree>
    <p:extLst>
      <p:ext uri="{BB962C8B-B14F-4D97-AF65-F5344CB8AC3E}">
        <p14:creationId xmlns:p14="http://schemas.microsoft.com/office/powerpoint/2010/main" val="8351559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A42A69-D1A4-4D9F-CE38-542FDD42DAB9}"/>
              </a:ext>
            </a:extLst>
          </p:cNvPr>
          <p:cNvSpPr>
            <a:spLocks noGrp="1"/>
          </p:cNvSpPr>
          <p:nvPr>
            <p:ph type="title"/>
          </p:nvPr>
        </p:nvSpPr>
        <p:spPr/>
        <p:txBody>
          <a:bodyPr/>
          <a:lstStyle/>
          <a:p>
            <a:r>
              <a:rPr lang="ar-SA" u="sng" dirty="0"/>
              <a:t>أحوال الأب في الميراث:</a:t>
            </a:r>
            <a:r>
              <a:rPr lang="ar-SA" dirty="0"/>
              <a:t> </a:t>
            </a:r>
            <a:endParaRPr lang="en-DE" dirty="0"/>
          </a:p>
        </p:txBody>
      </p:sp>
      <p:graphicFrame>
        <p:nvGraphicFramePr>
          <p:cNvPr id="6" name="Content Placeholder 5">
            <a:extLst>
              <a:ext uri="{FF2B5EF4-FFF2-40B4-BE49-F238E27FC236}">
                <a16:creationId xmlns:a16="http://schemas.microsoft.com/office/drawing/2014/main" id="{B6742A9C-D8E5-0493-7620-F89CC115959F}"/>
              </a:ext>
            </a:extLst>
          </p:cNvPr>
          <p:cNvGraphicFramePr>
            <a:graphicFrameLocks noGrp="1"/>
          </p:cNvGraphicFramePr>
          <p:nvPr>
            <p:ph idx="1"/>
            <p:extLst>
              <p:ext uri="{D42A27DB-BD31-4B8C-83A1-F6EECF244321}">
                <p14:modId xmlns:p14="http://schemas.microsoft.com/office/powerpoint/2010/main" val="2959265544"/>
              </p:ext>
            </p:extLst>
          </p:nvPr>
        </p:nvGraphicFramePr>
        <p:xfrm>
          <a:off x="0" y="1825625"/>
          <a:ext cx="12192000" cy="46672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Date Placeholder 3">
            <a:extLst>
              <a:ext uri="{FF2B5EF4-FFF2-40B4-BE49-F238E27FC236}">
                <a16:creationId xmlns:a16="http://schemas.microsoft.com/office/drawing/2014/main" id="{A9888461-4E52-8859-4B5C-2245BBABCC36}"/>
              </a:ext>
            </a:extLst>
          </p:cNvPr>
          <p:cNvSpPr>
            <a:spLocks noGrp="1"/>
          </p:cNvSpPr>
          <p:nvPr>
            <p:ph type="dt" sz="half" idx="10"/>
          </p:nvPr>
        </p:nvSpPr>
        <p:spPr/>
        <p:txBody>
          <a:bodyPr/>
          <a:lstStyle/>
          <a:p>
            <a:fld id="{B1F58DC7-5299-9241-B58C-B3B677802FE9}" type="datetime1">
              <a:rPr lang="en-CA" smtClean="0"/>
              <a:t>2022-07-01</a:t>
            </a:fld>
            <a:endParaRPr lang="en-US"/>
          </a:p>
        </p:txBody>
      </p:sp>
      <p:sp>
        <p:nvSpPr>
          <p:cNvPr id="5" name="Slide Number Placeholder 4">
            <a:extLst>
              <a:ext uri="{FF2B5EF4-FFF2-40B4-BE49-F238E27FC236}">
                <a16:creationId xmlns:a16="http://schemas.microsoft.com/office/drawing/2014/main" id="{510BD0EF-8895-334F-0F32-A79113B344B0}"/>
              </a:ext>
            </a:extLst>
          </p:cNvPr>
          <p:cNvSpPr>
            <a:spLocks noGrp="1"/>
          </p:cNvSpPr>
          <p:nvPr>
            <p:ph type="sldNum" sz="quarter" idx="12"/>
          </p:nvPr>
        </p:nvSpPr>
        <p:spPr/>
        <p:txBody>
          <a:bodyPr/>
          <a:lstStyle/>
          <a:p>
            <a:fld id="{81817943-45D5-5949-BC48-405C5101A313}" type="slidenum">
              <a:rPr lang="en-US" smtClean="0"/>
              <a:t>9</a:t>
            </a:fld>
            <a:endParaRPr lang="en-US"/>
          </a:p>
        </p:txBody>
      </p:sp>
    </p:spTree>
    <p:extLst>
      <p:ext uri="{BB962C8B-B14F-4D97-AF65-F5344CB8AC3E}">
        <p14:creationId xmlns:p14="http://schemas.microsoft.com/office/powerpoint/2010/main" val="134960812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3721</TotalTime>
  <Words>1133</Words>
  <Application>Microsoft Macintosh PowerPoint</Application>
  <PresentationFormat>Widescreen</PresentationFormat>
  <Paragraphs>123</Paragraphs>
  <Slides>17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Calibri</vt:lpstr>
      <vt:lpstr>Calibri Light</vt:lpstr>
      <vt:lpstr>Office Theme</vt:lpstr>
      <vt:lpstr>المواريث  </vt:lpstr>
      <vt:lpstr>الإرث </vt:lpstr>
      <vt:lpstr>أدلة مشروعية علم المواريث  من القرآن</vt:lpstr>
      <vt:lpstr>أدلة مشروعية علم المواريث</vt:lpstr>
      <vt:lpstr>أدلة مشروعية علم المواريث </vt:lpstr>
      <vt:lpstr>مراتب التوريث  </vt:lpstr>
      <vt:lpstr>أصحاب الفروض </vt:lpstr>
      <vt:lpstr>العصبات النسبية </vt:lpstr>
      <vt:lpstr>أحوال الأب في الميراث: </vt:lpstr>
      <vt:lpstr>أحوال الأم في الميراث</vt:lpstr>
      <vt:lpstr>أحوال الجد في الميراث:</vt:lpstr>
      <vt:lpstr>أحوال الجدات في الميراث:</vt:lpstr>
      <vt:lpstr>أحوال الزوجة والزوج</vt:lpstr>
      <vt:lpstr>أحوال البنات في الميراث:</vt:lpstr>
      <vt:lpstr>أحوال ابنة الابن في الميراث: لا ترث ابنة الابن إذا وجد للمتوفى فرع وارث بالتعصيب مثل الابن  </vt:lpstr>
      <vt:lpstr>أحوال الأخوات الشقيقات في الميراث:  لا ترث الأخت في حالة وجود أصل أو فرع عاصب للمتوفى، وترث في عدة حالات. </vt:lpstr>
      <vt:lpstr>أحوال الأخ لأم في الميراث: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Amro Ibrahim</dc:creator>
  <cp:lastModifiedBy>Huda Hilal</cp:lastModifiedBy>
  <cp:revision>271</cp:revision>
  <dcterms:created xsi:type="dcterms:W3CDTF">2020-09-13T17:12:40Z</dcterms:created>
  <dcterms:modified xsi:type="dcterms:W3CDTF">2022-07-01T19:47:22Z</dcterms:modified>
</cp:coreProperties>
</file>