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6" r:id="rId2"/>
    <p:sldId id="258" r:id="rId3"/>
    <p:sldId id="265" r:id="rId4"/>
    <p:sldId id="259" r:id="rId5"/>
    <p:sldId id="260" r:id="rId6"/>
    <p:sldId id="261" r:id="rId7"/>
    <p:sldId id="266"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072"/>
    <p:restoredTop sz="92683"/>
  </p:normalViewPr>
  <p:slideViewPr>
    <p:cSldViewPr snapToGrid="0" snapToObjects="1">
      <p:cViewPr>
        <p:scale>
          <a:sx n="81" d="100"/>
          <a:sy n="81" d="100"/>
        </p:scale>
        <p:origin x="-498" y="27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C97DA2-CF9B-0548-89BC-41DD59467B85}" type="datetimeFigureOut">
              <a:rPr lang="en-US" smtClean="0"/>
              <a:t>12/5/2020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BDEBF2-CC02-1548-9470-B528E3625D40}" type="slidenum">
              <a:rPr lang="en-US" smtClean="0"/>
              <a:t>‹#›</a:t>
            </a:fld>
            <a:endParaRPr lang="en-US"/>
          </a:p>
        </p:txBody>
      </p:sp>
    </p:spTree>
    <p:extLst>
      <p:ext uri="{BB962C8B-B14F-4D97-AF65-F5344CB8AC3E}">
        <p14:creationId xmlns:p14="http://schemas.microsoft.com/office/powerpoint/2010/main" val="1787498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A9530D08-FCBC-2442-8AF0-6F57396B269F}"/>
              </a:ext>
            </a:extLst>
          </p:cNvPr>
          <p:cNvSpPr>
            <a:spLocks noGrp="1"/>
          </p:cNvSpPr>
          <p:nvPr>
            <p:ph type="subTitle" idx="1"/>
          </p:nvPr>
        </p:nvSpPr>
        <p:spPr>
          <a:xfrm>
            <a:off x="1524000" y="470219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xmlns="" id="{49FB2A54-FC40-FE44-B3CA-E2D3E1BD244C}"/>
              </a:ext>
            </a:extLst>
          </p:cNvPr>
          <p:cNvSpPr>
            <a:spLocks noGrp="1"/>
          </p:cNvSpPr>
          <p:nvPr>
            <p:ph type="dt" sz="half" idx="10"/>
          </p:nvPr>
        </p:nvSpPr>
        <p:spPr/>
        <p:txBody>
          <a:bodyPr/>
          <a:lstStyle/>
          <a:p>
            <a:fld id="{82E09D70-B50F-0348-91D4-A5D1DE691CCB}" type="datetime1">
              <a:rPr lang="en-CA" smtClean="0"/>
              <a:t>2020-12-05</a:t>
            </a:fld>
            <a:endParaRPr lang="en-US"/>
          </a:p>
        </p:txBody>
      </p:sp>
      <p:sp>
        <p:nvSpPr>
          <p:cNvPr id="6" name="Slide Number Placeholder 5">
            <a:extLst>
              <a:ext uri="{FF2B5EF4-FFF2-40B4-BE49-F238E27FC236}">
                <a16:creationId xmlns:a16="http://schemas.microsoft.com/office/drawing/2014/main" xmlns="" id="{6CF84A88-7E80-B240-B1D0-E6162EFB86F5}"/>
              </a:ext>
            </a:extLst>
          </p:cNvPr>
          <p:cNvSpPr>
            <a:spLocks noGrp="1"/>
          </p:cNvSpPr>
          <p:nvPr>
            <p:ph type="sldNum" sz="quarter" idx="12"/>
          </p:nvPr>
        </p:nvSpPr>
        <p:spPr/>
        <p:txBody>
          <a:bodyPr/>
          <a:lstStyle/>
          <a:p>
            <a:fld id="{C8784B88-F3D9-6A4F-9660-1A0A1E561ED7}" type="slidenum">
              <a:rPr lang="en-US" smtClean="0"/>
              <a:t>‹#›</a:t>
            </a:fld>
            <a:endParaRPr lang="en-US"/>
          </a:p>
        </p:txBody>
      </p:sp>
      <p:sp>
        <p:nvSpPr>
          <p:cNvPr id="16" name="Rectangle 15">
            <a:extLst>
              <a:ext uri="{FF2B5EF4-FFF2-40B4-BE49-F238E27FC236}">
                <a16:creationId xmlns:a16="http://schemas.microsoft.com/office/drawing/2014/main" xmlns="" id="{2DBDC0EF-082B-474B-8CA4-98454AF4AEBA}"/>
              </a:ext>
            </a:extLst>
          </p:cNvPr>
          <p:cNvSpPr/>
          <p:nvPr userDrawn="1"/>
        </p:nvSpPr>
        <p:spPr>
          <a:xfrm>
            <a:off x="9982200" y="242888"/>
            <a:ext cx="2062163" cy="1714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D375D6A4-DD0F-A54E-8615-5D0133DAE6EA}"/>
              </a:ext>
            </a:extLst>
          </p:cNvPr>
          <p:cNvSpPr>
            <a:spLocks noGrp="1"/>
          </p:cNvSpPr>
          <p:nvPr>
            <p:ph type="ctrTitle"/>
          </p:nvPr>
        </p:nvSpPr>
        <p:spPr>
          <a:xfrm>
            <a:off x="1524000" y="2222523"/>
            <a:ext cx="9144000" cy="2387600"/>
          </a:xfrm>
        </p:spPr>
        <p:txBody>
          <a:bodyPr anchor="b"/>
          <a:lstStyle>
            <a:lvl1pPr algn="ctr">
              <a:defRPr sz="6000"/>
            </a:lvl1pPr>
          </a:lstStyle>
          <a:p>
            <a:r>
              <a:rPr lang="en-US" dirty="0"/>
              <a:t>Click to edit Master title style</a:t>
            </a:r>
          </a:p>
        </p:txBody>
      </p:sp>
      <p:pic>
        <p:nvPicPr>
          <p:cNvPr id="17" name="Picture 16">
            <a:extLst>
              <a:ext uri="{FF2B5EF4-FFF2-40B4-BE49-F238E27FC236}">
                <a16:creationId xmlns:a16="http://schemas.microsoft.com/office/drawing/2014/main" xmlns="" id="{03BDEBF7-FA97-0741-A594-97BCE55D7662}"/>
              </a:ext>
            </a:extLst>
          </p:cNvPr>
          <p:cNvPicPr>
            <a:picLocks noChangeAspect="1"/>
          </p:cNvPicPr>
          <p:nvPr userDrawn="1"/>
        </p:nvPicPr>
        <p:blipFill>
          <a:blip r:embed="rId2"/>
          <a:stretch>
            <a:fillRect/>
          </a:stretch>
        </p:blipFill>
        <p:spPr>
          <a:xfrm>
            <a:off x="5183274" y="242888"/>
            <a:ext cx="1825452" cy="1333141"/>
          </a:xfrm>
          <a:prstGeom prst="rect">
            <a:avLst/>
          </a:prstGeom>
        </p:spPr>
      </p:pic>
      <p:sp>
        <p:nvSpPr>
          <p:cNvPr id="18" name="Rectangle 17">
            <a:extLst>
              <a:ext uri="{FF2B5EF4-FFF2-40B4-BE49-F238E27FC236}">
                <a16:creationId xmlns:a16="http://schemas.microsoft.com/office/drawing/2014/main" xmlns="" id="{FC41CAC8-26EE-AD4F-92B7-481D2D348569}"/>
              </a:ext>
            </a:extLst>
          </p:cNvPr>
          <p:cNvSpPr/>
          <p:nvPr userDrawn="1"/>
        </p:nvSpPr>
        <p:spPr>
          <a:xfrm>
            <a:off x="4857750" y="1417708"/>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
        <p:nvSpPr>
          <p:cNvPr id="19" name="TextBox 18">
            <a:extLst>
              <a:ext uri="{FF2B5EF4-FFF2-40B4-BE49-F238E27FC236}">
                <a16:creationId xmlns:a16="http://schemas.microsoft.com/office/drawing/2014/main" xmlns="" id="{B1122BF2-C2B8-FA49-843E-12C8E5D64BD1}"/>
              </a:ext>
            </a:extLst>
          </p:cNvPr>
          <p:cNvSpPr txBox="1"/>
          <p:nvPr userDrawn="1"/>
        </p:nvSpPr>
        <p:spPr>
          <a:xfrm>
            <a:off x="0" y="1791401"/>
            <a:ext cx="12192000" cy="33855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0"/>
            <a:endParaRPr lang="en-US" sz="1600" dirty="0"/>
          </a:p>
        </p:txBody>
      </p:sp>
    </p:spTree>
    <p:extLst>
      <p:ext uri="{BB962C8B-B14F-4D97-AF65-F5344CB8AC3E}">
        <p14:creationId xmlns:p14="http://schemas.microsoft.com/office/powerpoint/2010/main" val="3426675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0DF3F3-9817-DF45-9720-EC62753AD38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B639DE9E-49B4-5245-8859-91B7E5EA2D0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62670A9-CBAB-2C49-950E-5B31284F2D97}"/>
              </a:ext>
            </a:extLst>
          </p:cNvPr>
          <p:cNvSpPr>
            <a:spLocks noGrp="1"/>
          </p:cNvSpPr>
          <p:nvPr>
            <p:ph type="dt" sz="half" idx="10"/>
          </p:nvPr>
        </p:nvSpPr>
        <p:spPr/>
        <p:txBody>
          <a:bodyPr/>
          <a:lstStyle/>
          <a:p>
            <a:fld id="{31257080-5C0E-9945-9DFE-64B3BB9DCD9F}" type="datetime1">
              <a:rPr lang="en-CA" smtClean="0"/>
              <a:t>2020-12-05</a:t>
            </a:fld>
            <a:endParaRPr lang="en-US"/>
          </a:p>
        </p:txBody>
      </p:sp>
      <p:sp>
        <p:nvSpPr>
          <p:cNvPr id="6" name="Slide Number Placeholder 5">
            <a:extLst>
              <a:ext uri="{FF2B5EF4-FFF2-40B4-BE49-F238E27FC236}">
                <a16:creationId xmlns:a16="http://schemas.microsoft.com/office/drawing/2014/main" xmlns="" id="{ACE9C57E-F3D0-124E-BE46-E8D0BC6F51B4}"/>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982900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DE7EF1F6-BFC8-E54B-BD75-AD0467B4D7A9}"/>
              </a:ext>
            </a:extLst>
          </p:cNvPr>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xmlns="" id="{9CEC5120-FFD1-DF48-80C8-000736276E5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EE515DF-717B-B242-AE59-FBFEC115EAFF}"/>
              </a:ext>
            </a:extLst>
          </p:cNvPr>
          <p:cNvSpPr>
            <a:spLocks noGrp="1"/>
          </p:cNvSpPr>
          <p:nvPr>
            <p:ph type="dt" sz="half" idx="10"/>
          </p:nvPr>
        </p:nvSpPr>
        <p:spPr/>
        <p:txBody>
          <a:bodyPr/>
          <a:lstStyle/>
          <a:p>
            <a:fld id="{B5E93FEC-E01D-6145-B83C-1F1DBBA82E62}" type="datetime1">
              <a:rPr lang="en-CA" smtClean="0"/>
              <a:t>2020-12-05</a:t>
            </a:fld>
            <a:endParaRPr lang="en-US"/>
          </a:p>
        </p:txBody>
      </p:sp>
      <p:sp>
        <p:nvSpPr>
          <p:cNvPr id="6" name="Slide Number Placeholder 5">
            <a:extLst>
              <a:ext uri="{FF2B5EF4-FFF2-40B4-BE49-F238E27FC236}">
                <a16:creationId xmlns:a16="http://schemas.microsoft.com/office/drawing/2014/main" xmlns="" id="{6BACAEFF-B8AB-074B-AAD7-B40D9E5BE132}"/>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571875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7432FA-8667-4446-A71D-C97A83700C4E}"/>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xmlns="" id="{E4910346-13AE-AC46-BB14-BD42A0147E5F}"/>
              </a:ext>
            </a:extLst>
          </p:cNvPr>
          <p:cNvSpPr>
            <a:spLocks noGrp="1"/>
          </p:cNvSpPr>
          <p:nvPr>
            <p:ph idx="1"/>
          </p:nvPr>
        </p:nvSpPr>
        <p:spPr/>
        <p:txBody>
          <a:bodyPr/>
          <a:lstStyle>
            <a:lvl1pPr>
              <a:defRPr sz="2600"/>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A9F3B3C2-584D-B04F-9C08-AEBABB5984D6}"/>
              </a:ext>
            </a:extLst>
          </p:cNvPr>
          <p:cNvSpPr>
            <a:spLocks noGrp="1"/>
          </p:cNvSpPr>
          <p:nvPr>
            <p:ph type="dt" sz="half" idx="10"/>
          </p:nvPr>
        </p:nvSpPr>
        <p:spPr/>
        <p:txBody>
          <a:bodyPr/>
          <a:lstStyle/>
          <a:p>
            <a:fld id="{2D9057BC-CE48-CD4C-AF3D-B9C2E384CD7B}" type="datetime1">
              <a:rPr lang="en-CA" smtClean="0"/>
              <a:t>2020-12-05</a:t>
            </a:fld>
            <a:endParaRPr lang="en-US"/>
          </a:p>
        </p:txBody>
      </p:sp>
      <p:sp>
        <p:nvSpPr>
          <p:cNvPr id="6" name="Slide Number Placeholder 5">
            <a:extLst>
              <a:ext uri="{FF2B5EF4-FFF2-40B4-BE49-F238E27FC236}">
                <a16:creationId xmlns:a16="http://schemas.microsoft.com/office/drawing/2014/main" xmlns="" id="{8048785F-521D-0C44-8EE3-2CFF92EC9775}"/>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718694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CD92CDF-C717-7044-AA4A-5150F849899D}"/>
              </a:ext>
            </a:extLst>
          </p:cNvPr>
          <p:cNvSpPr>
            <a:spLocks noGrp="1"/>
          </p:cNvSpPr>
          <p:nvPr>
            <p:ph type="title"/>
          </p:nvPr>
        </p:nvSpPr>
        <p:spPr>
          <a:xfrm>
            <a:off x="831850" y="1709738"/>
            <a:ext cx="10515600" cy="2852737"/>
          </a:xfrm>
        </p:spPr>
        <p:txBody>
          <a:bodyPr anchor="b">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xmlns="" id="{4610F1A3-EE6B-B643-8A96-7EB5355F43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xmlns="" id="{912EA2A2-1905-F64F-A921-98677409C732}"/>
              </a:ext>
            </a:extLst>
          </p:cNvPr>
          <p:cNvSpPr>
            <a:spLocks noGrp="1"/>
          </p:cNvSpPr>
          <p:nvPr>
            <p:ph type="dt" sz="half" idx="10"/>
          </p:nvPr>
        </p:nvSpPr>
        <p:spPr/>
        <p:txBody>
          <a:bodyPr/>
          <a:lstStyle/>
          <a:p>
            <a:fld id="{5EE30B33-5645-6243-A1BF-764EAD99171C}" type="datetime1">
              <a:rPr lang="en-CA" smtClean="0"/>
              <a:t>2020-12-05</a:t>
            </a:fld>
            <a:endParaRPr lang="en-US"/>
          </a:p>
        </p:txBody>
      </p:sp>
      <p:sp>
        <p:nvSpPr>
          <p:cNvPr id="6" name="Slide Number Placeholder 5">
            <a:extLst>
              <a:ext uri="{FF2B5EF4-FFF2-40B4-BE49-F238E27FC236}">
                <a16:creationId xmlns:a16="http://schemas.microsoft.com/office/drawing/2014/main" xmlns="" id="{1AB12FB8-D1DA-5C42-865C-4E2AF1F5487D}"/>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1071187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93EAE3-61A7-F749-875E-C4F204A1FF52}"/>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xmlns="" id="{22690A70-3233-6345-B755-997D04AE3888}"/>
              </a:ext>
            </a:extLst>
          </p:cNvPr>
          <p:cNvSpPr>
            <a:spLocks noGrp="1"/>
          </p:cNvSpPr>
          <p:nvPr>
            <p:ph sz="half" idx="1"/>
          </p:nvPr>
        </p:nvSpPr>
        <p:spPr>
          <a:xfrm>
            <a:off x="838200" y="1825625"/>
            <a:ext cx="518160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xmlns="" id="{5EF07842-B9FF-AE49-814C-4AD1A5B0F32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C6BCD8A8-3C59-E545-B02E-2C1655DF8219}"/>
              </a:ext>
            </a:extLst>
          </p:cNvPr>
          <p:cNvSpPr>
            <a:spLocks noGrp="1"/>
          </p:cNvSpPr>
          <p:nvPr>
            <p:ph type="dt" sz="half" idx="10"/>
          </p:nvPr>
        </p:nvSpPr>
        <p:spPr/>
        <p:txBody>
          <a:bodyPr/>
          <a:lstStyle/>
          <a:p>
            <a:fld id="{571FF58C-3BFE-5844-BE6A-B3C235B0E679}" type="datetime1">
              <a:rPr lang="en-CA" smtClean="0"/>
              <a:t>2020-12-05</a:t>
            </a:fld>
            <a:endParaRPr lang="en-US"/>
          </a:p>
        </p:txBody>
      </p:sp>
      <p:sp>
        <p:nvSpPr>
          <p:cNvPr id="7" name="Slide Number Placeholder 6">
            <a:extLst>
              <a:ext uri="{FF2B5EF4-FFF2-40B4-BE49-F238E27FC236}">
                <a16:creationId xmlns:a16="http://schemas.microsoft.com/office/drawing/2014/main" xmlns="" id="{EA882D9E-F43F-D44C-82D8-8DC2B412D099}"/>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620031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F8C3363-FA41-1940-8E68-047776A8510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C8131B48-0769-F746-A5E4-D04C2A776A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xmlns="" id="{873771C5-36C7-4348-94E9-B488F912ED33}"/>
              </a:ext>
            </a:extLst>
          </p:cNvPr>
          <p:cNvSpPr>
            <a:spLocks noGrp="1"/>
          </p:cNvSpPr>
          <p:nvPr>
            <p:ph sz="half" idx="2"/>
          </p:nvPr>
        </p:nvSpPr>
        <p:spPr>
          <a:xfrm>
            <a:off x="839788" y="2505075"/>
            <a:ext cx="5157787"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xmlns="" id="{D54492BF-37AF-F14B-92DB-45CF3B7B0B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FC2C5698-46FB-3D46-A19E-E67525E4FEA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B117F8ED-C600-CB41-A494-4CC0D8ACAEF7}"/>
              </a:ext>
            </a:extLst>
          </p:cNvPr>
          <p:cNvSpPr>
            <a:spLocks noGrp="1"/>
          </p:cNvSpPr>
          <p:nvPr>
            <p:ph type="dt" sz="half" idx="10"/>
          </p:nvPr>
        </p:nvSpPr>
        <p:spPr/>
        <p:txBody>
          <a:bodyPr/>
          <a:lstStyle/>
          <a:p>
            <a:fld id="{75746508-7F59-134E-AAE3-D16872DD9145}" type="datetime1">
              <a:rPr lang="en-CA" smtClean="0"/>
              <a:t>2020-12-05</a:t>
            </a:fld>
            <a:endParaRPr lang="en-US"/>
          </a:p>
        </p:txBody>
      </p:sp>
      <p:sp>
        <p:nvSpPr>
          <p:cNvPr id="9" name="Slide Number Placeholder 8">
            <a:extLst>
              <a:ext uri="{FF2B5EF4-FFF2-40B4-BE49-F238E27FC236}">
                <a16:creationId xmlns:a16="http://schemas.microsoft.com/office/drawing/2014/main" xmlns="" id="{C5487123-0779-FB4A-827B-51AC31926FE8}"/>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303484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3DA3E6-AEA3-B54D-9374-6AE6FBDBA29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D04D16E0-8AC1-FB48-892C-65E7457A1629}"/>
              </a:ext>
            </a:extLst>
          </p:cNvPr>
          <p:cNvSpPr>
            <a:spLocks noGrp="1"/>
          </p:cNvSpPr>
          <p:nvPr>
            <p:ph type="dt" sz="half" idx="10"/>
          </p:nvPr>
        </p:nvSpPr>
        <p:spPr/>
        <p:txBody>
          <a:bodyPr/>
          <a:lstStyle/>
          <a:p>
            <a:fld id="{85AD8C52-795A-AC45-9E13-A1AF72C1B6E8}" type="datetime1">
              <a:rPr lang="en-CA" smtClean="0"/>
              <a:t>2020-12-05</a:t>
            </a:fld>
            <a:endParaRPr lang="en-US"/>
          </a:p>
        </p:txBody>
      </p:sp>
      <p:sp>
        <p:nvSpPr>
          <p:cNvPr id="5" name="Slide Number Placeholder 4">
            <a:extLst>
              <a:ext uri="{FF2B5EF4-FFF2-40B4-BE49-F238E27FC236}">
                <a16:creationId xmlns:a16="http://schemas.microsoft.com/office/drawing/2014/main" xmlns="" id="{E936B769-975D-F442-93E9-0CEA33453752}"/>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807887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B5A3B0DD-3463-5344-B094-815387B42932}"/>
              </a:ext>
            </a:extLst>
          </p:cNvPr>
          <p:cNvSpPr>
            <a:spLocks noGrp="1"/>
          </p:cNvSpPr>
          <p:nvPr>
            <p:ph type="dt" sz="half" idx="10"/>
          </p:nvPr>
        </p:nvSpPr>
        <p:spPr/>
        <p:txBody>
          <a:bodyPr/>
          <a:lstStyle/>
          <a:p>
            <a:fld id="{75446120-296C-384C-AC58-EC87636FD61B}" type="datetime1">
              <a:rPr lang="en-CA" smtClean="0"/>
              <a:t>2020-12-05</a:t>
            </a:fld>
            <a:endParaRPr lang="en-US"/>
          </a:p>
        </p:txBody>
      </p:sp>
      <p:sp>
        <p:nvSpPr>
          <p:cNvPr id="4" name="Slide Number Placeholder 3">
            <a:extLst>
              <a:ext uri="{FF2B5EF4-FFF2-40B4-BE49-F238E27FC236}">
                <a16:creationId xmlns:a16="http://schemas.microsoft.com/office/drawing/2014/main" xmlns="" id="{94EC7B5A-ACA7-1149-B4B9-6FC902D09F41}"/>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1436204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E692AF-27A0-C249-800F-C129E9BB1AAE}"/>
              </a:ext>
            </a:extLst>
          </p:cNvPr>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xmlns="" id="{58F05945-3F90-1F41-8D50-86FDDCDDFA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B75FF419-5B04-CA4D-B134-92D8E45F29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A3027EFE-F754-E54E-92CC-853C3A3E3843}"/>
              </a:ext>
            </a:extLst>
          </p:cNvPr>
          <p:cNvSpPr>
            <a:spLocks noGrp="1"/>
          </p:cNvSpPr>
          <p:nvPr>
            <p:ph type="dt" sz="half" idx="10"/>
          </p:nvPr>
        </p:nvSpPr>
        <p:spPr/>
        <p:txBody>
          <a:bodyPr/>
          <a:lstStyle/>
          <a:p>
            <a:fld id="{1EF64C69-3445-F947-B1D3-6831C557BABD}" type="datetime1">
              <a:rPr lang="en-CA" smtClean="0"/>
              <a:t>2020-12-05</a:t>
            </a:fld>
            <a:endParaRPr lang="en-US"/>
          </a:p>
        </p:txBody>
      </p:sp>
      <p:sp>
        <p:nvSpPr>
          <p:cNvPr id="7" name="Slide Number Placeholder 6">
            <a:extLst>
              <a:ext uri="{FF2B5EF4-FFF2-40B4-BE49-F238E27FC236}">
                <a16:creationId xmlns:a16="http://schemas.microsoft.com/office/drawing/2014/main" xmlns="" id="{3FC53744-71D3-DE4B-85B7-2122B010BB52}"/>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892360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78B656-7A5A-F843-9502-BFA3B1FFB8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6D43EA3C-67FA-964E-9DB0-ED8DEA2F977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94A2A11A-2029-3640-9DD4-B7D24EDA76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094D85BC-44AD-2443-953B-FAF3B3FEC79F}"/>
              </a:ext>
            </a:extLst>
          </p:cNvPr>
          <p:cNvSpPr>
            <a:spLocks noGrp="1"/>
          </p:cNvSpPr>
          <p:nvPr>
            <p:ph type="dt" sz="half" idx="10"/>
          </p:nvPr>
        </p:nvSpPr>
        <p:spPr/>
        <p:txBody>
          <a:bodyPr/>
          <a:lstStyle/>
          <a:p>
            <a:fld id="{AEE5E639-D598-E143-91BC-79FD22069BA6}" type="datetime1">
              <a:rPr lang="en-CA" smtClean="0"/>
              <a:t>2020-12-05</a:t>
            </a:fld>
            <a:endParaRPr lang="en-US"/>
          </a:p>
        </p:txBody>
      </p:sp>
      <p:sp>
        <p:nvSpPr>
          <p:cNvPr id="7" name="Slide Number Placeholder 6">
            <a:extLst>
              <a:ext uri="{FF2B5EF4-FFF2-40B4-BE49-F238E27FC236}">
                <a16:creationId xmlns:a16="http://schemas.microsoft.com/office/drawing/2014/main" xmlns="" id="{F0BBF23B-F646-BF47-AE26-9F9D9402CD2C}"/>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788149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xmlns="" id="{5AA4472B-77C3-C84F-B148-9A6105B11873}"/>
              </a:ext>
            </a:extLst>
          </p:cNvPr>
          <p:cNvSpPr txBox="1"/>
          <p:nvPr userDrawn="1"/>
        </p:nvSpPr>
        <p:spPr>
          <a:xfrm>
            <a:off x="1" y="6519446"/>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a:t>أكاديمية آيات للعلوم الإسلامية      </a:t>
            </a:r>
            <a:r>
              <a:rPr lang="en-US" sz="1600" dirty="0"/>
              <a:t>www.ayaatacademy.ca     </a:t>
            </a:r>
          </a:p>
        </p:txBody>
      </p:sp>
      <p:sp>
        <p:nvSpPr>
          <p:cNvPr id="2" name="Title Placeholder 1">
            <a:extLst>
              <a:ext uri="{FF2B5EF4-FFF2-40B4-BE49-F238E27FC236}">
                <a16:creationId xmlns:a16="http://schemas.microsoft.com/office/drawing/2014/main" xmlns="" id="{17DDCA45-CB87-4846-A6A1-55A1929CB6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xmlns="" id="{C30F31F4-BF77-CA4D-AD13-C0EF018F7E3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00A73850-9D85-2A4A-B6B7-456EA1583E36}"/>
              </a:ext>
            </a:extLst>
          </p:cNvPr>
          <p:cNvSpPr>
            <a:spLocks noGrp="1"/>
          </p:cNvSpPr>
          <p:nvPr>
            <p:ph type="dt" sz="half" idx="2"/>
          </p:nvPr>
        </p:nvSpPr>
        <p:spPr>
          <a:xfrm>
            <a:off x="838200" y="6527806"/>
            <a:ext cx="2743200" cy="365125"/>
          </a:xfrm>
          <a:prstGeom prst="rect">
            <a:avLst/>
          </a:prstGeom>
        </p:spPr>
        <p:txBody>
          <a:bodyPr vert="horz" lIns="91440" tIns="45720" rIns="91440" bIns="45720" rtlCol="0" anchor="ctr"/>
          <a:lstStyle>
            <a:lvl1pPr algn="l">
              <a:defRPr sz="1800" b="1">
                <a:solidFill>
                  <a:schemeClr val="bg1"/>
                </a:solidFill>
                <a:latin typeface="Arial" panose="020B0604020202020204" pitchFamily="34" charset="0"/>
                <a:cs typeface="Arial" panose="020B0604020202020204" pitchFamily="34" charset="0"/>
              </a:defRPr>
            </a:lvl1pPr>
          </a:lstStyle>
          <a:p>
            <a:fld id="{3D6E881E-EDFF-9A48-8643-9E8960853ECB}" type="datetime1">
              <a:rPr lang="en-CA" smtClean="0"/>
              <a:t>2020-12-05</a:t>
            </a:fld>
            <a:endParaRPr lang="en-US" dirty="0"/>
          </a:p>
        </p:txBody>
      </p:sp>
      <p:sp>
        <p:nvSpPr>
          <p:cNvPr id="6" name="Slide Number Placeholder 5">
            <a:extLst>
              <a:ext uri="{FF2B5EF4-FFF2-40B4-BE49-F238E27FC236}">
                <a16:creationId xmlns:a16="http://schemas.microsoft.com/office/drawing/2014/main" xmlns="" id="{19CBF62B-EBD9-1342-8CB5-9BCC68E882CD}"/>
              </a:ext>
            </a:extLst>
          </p:cNvPr>
          <p:cNvSpPr>
            <a:spLocks noGrp="1"/>
          </p:cNvSpPr>
          <p:nvPr>
            <p:ph type="sldNum" sz="quarter" idx="4"/>
          </p:nvPr>
        </p:nvSpPr>
        <p:spPr>
          <a:xfrm>
            <a:off x="8610600" y="6527806"/>
            <a:ext cx="2743200" cy="365125"/>
          </a:xfrm>
          <a:prstGeom prst="rect">
            <a:avLst/>
          </a:prstGeom>
        </p:spPr>
        <p:txBody>
          <a:bodyPr vert="horz" lIns="91440" tIns="45720" rIns="91440" bIns="45720" rtlCol="0" anchor="ctr"/>
          <a:lstStyle>
            <a:lvl1pPr algn="r">
              <a:defRPr sz="1800" b="1">
                <a:solidFill>
                  <a:schemeClr val="bg1"/>
                </a:solidFill>
                <a:latin typeface="Arial" panose="020B0604020202020204" pitchFamily="34" charset="0"/>
                <a:cs typeface="Arial" panose="020B0604020202020204" pitchFamily="34" charset="0"/>
              </a:defRPr>
            </a:lvl1pPr>
          </a:lstStyle>
          <a:p>
            <a:fld id="{C8784B88-F3D9-6A4F-9660-1A0A1E561ED7}" type="slidenum">
              <a:rPr lang="en-US" smtClean="0"/>
              <a:pPr/>
              <a:t>‹#›</a:t>
            </a:fld>
            <a:endParaRPr lang="en-US" dirty="0"/>
          </a:p>
        </p:txBody>
      </p:sp>
      <p:pic>
        <p:nvPicPr>
          <p:cNvPr id="7" name="Picture 6">
            <a:extLst>
              <a:ext uri="{FF2B5EF4-FFF2-40B4-BE49-F238E27FC236}">
                <a16:creationId xmlns:a16="http://schemas.microsoft.com/office/drawing/2014/main" xmlns="" id="{27A79718-0341-3243-9AE1-3D0C2DA74180}"/>
              </a:ext>
            </a:extLst>
          </p:cNvPr>
          <p:cNvPicPr>
            <a:picLocks noChangeAspect="1"/>
          </p:cNvPicPr>
          <p:nvPr userDrawn="1"/>
        </p:nvPicPr>
        <p:blipFill>
          <a:blip r:embed="rId13"/>
          <a:stretch>
            <a:fillRect/>
          </a:stretch>
        </p:blipFill>
        <p:spPr>
          <a:xfrm>
            <a:off x="10069186" y="230188"/>
            <a:ext cx="1825452" cy="1333141"/>
          </a:xfrm>
          <a:prstGeom prst="rect">
            <a:avLst/>
          </a:prstGeom>
        </p:spPr>
      </p:pic>
      <p:sp>
        <p:nvSpPr>
          <p:cNvPr id="8" name="Rectangle 7">
            <a:extLst>
              <a:ext uri="{FF2B5EF4-FFF2-40B4-BE49-F238E27FC236}">
                <a16:creationId xmlns:a16="http://schemas.microsoft.com/office/drawing/2014/main" xmlns="" id="{3D8A766A-995A-9C41-BF6C-E3EBFD67ED69}"/>
              </a:ext>
            </a:extLst>
          </p:cNvPr>
          <p:cNvSpPr/>
          <p:nvPr userDrawn="1"/>
        </p:nvSpPr>
        <p:spPr>
          <a:xfrm>
            <a:off x="9743662" y="1405008"/>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Tree>
    <p:extLst>
      <p:ext uri="{BB962C8B-B14F-4D97-AF65-F5344CB8AC3E}">
        <p14:creationId xmlns:p14="http://schemas.microsoft.com/office/powerpoint/2010/main" val="33795824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50000"/>
        </a:lnSpc>
        <a:spcBef>
          <a:spcPts val="1000"/>
        </a:spcBef>
        <a:buFont typeface="Arial" panose="020B0604020202020204" pitchFamily="34" charset="0"/>
        <a:buChar char="•"/>
        <a:defRPr sz="2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5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5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C2B0BB-85E7-444B-A033-873561327BFC}"/>
              </a:ext>
            </a:extLst>
          </p:cNvPr>
          <p:cNvSpPr>
            <a:spLocks noGrp="1"/>
          </p:cNvSpPr>
          <p:nvPr>
            <p:ph type="ctrTitle"/>
          </p:nvPr>
        </p:nvSpPr>
        <p:spPr>
          <a:xfrm>
            <a:off x="1524000" y="2456984"/>
            <a:ext cx="9144000" cy="1884528"/>
          </a:xfrm>
        </p:spPr>
        <p:txBody>
          <a:bodyPr>
            <a:normAutofit fontScale="90000"/>
          </a:bodyPr>
          <a:lstStyle/>
          <a:p>
            <a:pPr lvl="0">
              <a:lnSpc>
                <a:spcPct val="150000"/>
              </a:lnSpc>
              <a:spcBef>
                <a:spcPts val="0"/>
              </a:spcBef>
            </a:pPr>
            <a:r>
              <a:rPr lang="en-US" sz="4800" i="1" dirty="0" err="1">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Bookman Old Style" pitchFamily="18" charset="0"/>
                <a:ea typeface="Calibri"/>
                <a:cs typeface="Calibri"/>
                <a:sym typeface="Calibri"/>
              </a:rPr>
              <a:t>Sira</a:t>
            </a:r>
            <a:r>
              <a:rPr lang="en-US" sz="4800" i="1" dirty="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Bookman Old Style" pitchFamily="18" charset="0"/>
                <a:ea typeface="Calibri"/>
                <a:cs typeface="Calibri"/>
                <a:sym typeface="Calibri"/>
              </a:rPr>
              <a:t> </a:t>
            </a:r>
            <a:r>
              <a:rPr lang="en-US" sz="4800" i="1" dirty="0" err="1">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Bookman Old Style" pitchFamily="18" charset="0"/>
                <a:ea typeface="Calibri"/>
                <a:cs typeface="Calibri"/>
                <a:sym typeface="Calibri"/>
              </a:rPr>
              <a:t>Rassul</a:t>
            </a:r>
            <a:r>
              <a:rPr lang="en-US" sz="4800" i="1" dirty="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Bookman Old Style" pitchFamily="18" charset="0"/>
                <a:ea typeface="Calibri"/>
                <a:cs typeface="Calibri"/>
                <a:sym typeface="Calibri"/>
              </a:rPr>
              <a:t> Allah</a:t>
            </a:r>
            <a:br>
              <a:rPr lang="en-US" sz="4800" i="1" dirty="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Bookman Old Style" pitchFamily="18" charset="0"/>
                <a:ea typeface="Calibri"/>
                <a:cs typeface="Calibri"/>
                <a:sym typeface="Calibri"/>
              </a:rPr>
            </a:br>
            <a:r>
              <a:rPr lang="en-US" sz="4800" i="1" dirty="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Bookman Old Style" pitchFamily="18" charset="0"/>
                <a:ea typeface="Calibri"/>
                <a:cs typeface="Calibri"/>
                <a:sym typeface="Calibri"/>
              </a:rPr>
              <a:t>PBUH</a:t>
            </a:r>
          </a:p>
        </p:txBody>
      </p:sp>
      <p:sp>
        <p:nvSpPr>
          <p:cNvPr id="3" name="Subtitle 2">
            <a:extLst>
              <a:ext uri="{FF2B5EF4-FFF2-40B4-BE49-F238E27FC236}">
                <a16:creationId xmlns:a16="http://schemas.microsoft.com/office/drawing/2014/main" xmlns="" id="{D2CE41B7-91BB-2643-B51E-9483CCFAA46F}"/>
              </a:ext>
            </a:extLst>
          </p:cNvPr>
          <p:cNvSpPr>
            <a:spLocks noGrp="1"/>
          </p:cNvSpPr>
          <p:nvPr>
            <p:ph type="subTitle" idx="1"/>
          </p:nvPr>
        </p:nvSpPr>
        <p:spPr/>
        <p:txBody>
          <a:bodyPr/>
          <a:lstStyle/>
          <a:p>
            <a:r>
              <a:rPr lang="en-US" b="1" dirty="0"/>
              <a:t>Dr. </a:t>
            </a:r>
            <a:r>
              <a:rPr lang="en-US" dirty="0" err="1"/>
              <a:t>Nemat</a:t>
            </a:r>
            <a:r>
              <a:rPr lang="en-US" dirty="0"/>
              <a:t> </a:t>
            </a:r>
            <a:r>
              <a:rPr lang="en-US" dirty="0" err="1"/>
              <a:t>Awadalla</a:t>
            </a:r>
            <a:endParaRPr lang="en-US" dirty="0"/>
          </a:p>
        </p:txBody>
      </p:sp>
      <p:sp>
        <p:nvSpPr>
          <p:cNvPr id="4" name="Date Placeholder 3">
            <a:extLst>
              <a:ext uri="{FF2B5EF4-FFF2-40B4-BE49-F238E27FC236}">
                <a16:creationId xmlns:a16="http://schemas.microsoft.com/office/drawing/2014/main" xmlns="" id="{B58D3839-5137-2E43-9E9E-2448574C133B}"/>
              </a:ext>
            </a:extLst>
          </p:cNvPr>
          <p:cNvSpPr>
            <a:spLocks noGrp="1"/>
          </p:cNvSpPr>
          <p:nvPr>
            <p:ph type="dt" sz="half" idx="10"/>
          </p:nvPr>
        </p:nvSpPr>
        <p:spPr/>
        <p:txBody>
          <a:bodyPr/>
          <a:lstStyle/>
          <a:p>
            <a:fld id="{A02DA27A-0449-7248-A94F-950571DA4F0A}" type="datetime1">
              <a:rPr lang="en-CA" smtClean="0"/>
              <a:t>2020-12-05</a:t>
            </a:fld>
            <a:endParaRPr lang="en-US"/>
          </a:p>
        </p:txBody>
      </p:sp>
      <p:sp>
        <p:nvSpPr>
          <p:cNvPr id="5" name="Slide Number Placeholder 4">
            <a:extLst>
              <a:ext uri="{FF2B5EF4-FFF2-40B4-BE49-F238E27FC236}">
                <a16:creationId xmlns:a16="http://schemas.microsoft.com/office/drawing/2014/main" xmlns="" id="{5C1C79E2-969B-654E-9C3F-A0C291F5423E}"/>
              </a:ext>
            </a:extLst>
          </p:cNvPr>
          <p:cNvSpPr>
            <a:spLocks noGrp="1"/>
          </p:cNvSpPr>
          <p:nvPr>
            <p:ph type="sldNum" sz="quarter" idx="12"/>
          </p:nvPr>
        </p:nvSpPr>
        <p:spPr/>
        <p:txBody>
          <a:bodyPr/>
          <a:lstStyle/>
          <a:p>
            <a:fld id="{C8784B88-F3D9-6A4F-9660-1A0A1E561ED7}" type="slidenum">
              <a:rPr lang="en-US" smtClean="0"/>
              <a:t>1</a:t>
            </a:fld>
            <a:endParaRPr lang="en-US"/>
          </a:p>
        </p:txBody>
      </p:sp>
      <p:sp>
        <p:nvSpPr>
          <p:cNvPr id="7" name="TextBox 6">
            <a:extLst>
              <a:ext uri="{FF2B5EF4-FFF2-40B4-BE49-F238E27FC236}">
                <a16:creationId xmlns:a16="http://schemas.microsoft.com/office/drawing/2014/main" xmlns="" id="{3F55A7A9-5738-CF48-B5C0-8FEFD5979462}"/>
              </a:ext>
            </a:extLst>
          </p:cNvPr>
          <p:cNvSpPr txBox="1"/>
          <p:nvPr/>
        </p:nvSpPr>
        <p:spPr>
          <a:xfrm>
            <a:off x="3893025" y="1782325"/>
            <a:ext cx="5411866" cy="369332"/>
          </a:xfrm>
          <a:prstGeom prst="rect">
            <a:avLst/>
          </a:prstGeom>
          <a:noFill/>
        </p:spPr>
        <p:txBody>
          <a:bodyPr wrap="none" rtlCol="0">
            <a:spAutoFit/>
          </a:bodyPr>
          <a:lstStyle/>
          <a:p>
            <a:r>
              <a:rPr lang="en-CA" b="1" dirty="0">
                <a:solidFill>
                  <a:schemeClr val="bg1"/>
                </a:solidFill>
              </a:rPr>
              <a:t>SER 151 – History &amp; </a:t>
            </a:r>
            <a:r>
              <a:rPr lang="en-CA" b="1" dirty="0" err="1">
                <a:solidFill>
                  <a:schemeClr val="bg1"/>
                </a:solidFill>
              </a:rPr>
              <a:t>Seerah</a:t>
            </a:r>
            <a:r>
              <a:rPr lang="en-CA" b="1" dirty="0">
                <a:solidFill>
                  <a:schemeClr val="bg1"/>
                </a:solidFill>
              </a:rPr>
              <a:t> Curriculum – Lecture </a:t>
            </a:r>
            <a:r>
              <a:rPr lang="en-CA" b="1" dirty="0" smtClean="0">
                <a:solidFill>
                  <a:schemeClr val="bg1"/>
                </a:solidFill>
              </a:rPr>
              <a:t>No. 3 </a:t>
            </a:r>
            <a:endParaRPr lang="en-US" dirty="0"/>
          </a:p>
        </p:txBody>
      </p:sp>
    </p:spTree>
    <p:extLst>
      <p:ext uri="{BB962C8B-B14F-4D97-AF65-F5344CB8AC3E}">
        <p14:creationId xmlns:p14="http://schemas.microsoft.com/office/powerpoint/2010/main" val="39340972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9F5415-B9AB-7446-A689-80C6E1189DB9}"/>
              </a:ext>
            </a:extLst>
          </p:cNvPr>
          <p:cNvSpPr>
            <a:spLocks noGrp="1"/>
          </p:cNvSpPr>
          <p:nvPr>
            <p:ph type="title"/>
          </p:nvPr>
        </p:nvSpPr>
        <p:spPr>
          <a:xfrm>
            <a:off x="838200" y="365126"/>
            <a:ext cx="10515600" cy="842352"/>
          </a:xfrm>
        </p:spPr>
        <p:txBody>
          <a:bodyPr/>
          <a:lstStyle/>
          <a:p>
            <a:pPr algn="ctr"/>
            <a:r>
              <a:rPr lang="en-US" dirty="0" smtClean="0"/>
              <a:t>Muhammad </a:t>
            </a:r>
            <a:r>
              <a:rPr lang="ar-EG" dirty="0"/>
              <a:t>صلى الله عليه وسلم</a:t>
            </a:r>
            <a:r>
              <a:rPr lang="en-US" dirty="0"/>
              <a:t>(PBUH)</a:t>
            </a:r>
          </a:p>
        </p:txBody>
      </p:sp>
      <p:sp>
        <p:nvSpPr>
          <p:cNvPr id="3" name="Content Placeholder 2">
            <a:extLst>
              <a:ext uri="{FF2B5EF4-FFF2-40B4-BE49-F238E27FC236}">
                <a16:creationId xmlns:a16="http://schemas.microsoft.com/office/drawing/2014/main" xmlns="" id="{24AC2699-9ECE-504C-8F23-217B9A92500C}"/>
              </a:ext>
            </a:extLst>
          </p:cNvPr>
          <p:cNvSpPr>
            <a:spLocks noGrp="1"/>
          </p:cNvSpPr>
          <p:nvPr>
            <p:ph idx="1"/>
          </p:nvPr>
        </p:nvSpPr>
        <p:spPr>
          <a:xfrm>
            <a:off x="838200" y="1805353"/>
            <a:ext cx="10515600" cy="3645877"/>
          </a:xfrm>
        </p:spPr>
        <p:txBody>
          <a:bodyPr>
            <a:normAutofit/>
          </a:bodyPr>
          <a:lstStyle/>
          <a:p>
            <a:pPr marL="0" indent="0" algn="ctr">
              <a:buNone/>
            </a:pPr>
            <a:r>
              <a:rPr lang="en-US" sz="3200" b="1" i="1" dirty="0" smtClean="0"/>
              <a:t>I testify that there is no GOD but ALLAH and </a:t>
            </a:r>
            <a:r>
              <a:rPr lang="en-US" sz="3200" b="1" i="1" dirty="0" smtClean="0"/>
              <a:t>Muhammad </a:t>
            </a:r>
            <a:r>
              <a:rPr lang="en-US" sz="3200" b="1" i="1" dirty="0" smtClean="0"/>
              <a:t>is his slave and messenger</a:t>
            </a:r>
          </a:p>
          <a:p>
            <a:pPr marL="0" indent="0" algn="ctr">
              <a:buNone/>
            </a:pPr>
            <a:r>
              <a:rPr lang="ar-EG" sz="5400" b="1" i="1" dirty="0" smtClean="0"/>
              <a:t>اشهد ان لا إله الا الله وان محمد عبده ورسوله </a:t>
            </a:r>
            <a:endParaRPr lang="en-US" sz="5400" b="1" i="1" dirty="0" smtClean="0"/>
          </a:p>
          <a:p>
            <a:pPr marL="0" indent="0" algn="ctr">
              <a:buNone/>
            </a:pPr>
            <a:endParaRPr lang="en-US" sz="5400" dirty="0"/>
          </a:p>
        </p:txBody>
      </p:sp>
      <p:sp>
        <p:nvSpPr>
          <p:cNvPr id="4" name="Date Placeholder 3">
            <a:extLst>
              <a:ext uri="{FF2B5EF4-FFF2-40B4-BE49-F238E27FC236}">
                <a16:creationId xmlns:a16="http://schemas.microsoft.com/office/drawing/2014/main" xmlns="" id="{4227243A-E55F-C945-A52F-060C9CFAF98B}"/>
              </a:ext>
            </a:extLst>
          </p:cNvPr>
          <p:cNvSpPr>
            <a:spLocks noGrp="1"/>
          </p:cNvSpPr>
          <p:nvPr>
            <p:ph type="dt" sz="half" idx="10"/>
          </p:nvPr>
        </p:nvSpPr>
        <p:spPr/>
        <p:txBody>
          <a:bodyPr/>
          <a:lstStyle/>
          <a:p>
            <a:fld id="{2D9057BC-CE48-CD4C-AF3D-B9C2E384CD7B}" type="datetime1">
              <a:rPr lang="en-CA" smtClean="0"/>
              <a:t>2020-12-05</a:t>
            </a:fld>
            <a:endParaRPr lang="en-US"/>
          </a:p>
        </p:txBody>
      </p:sp>
      <p:sp>
        <p:nvSpPr>
          <p:cNvPr id="5" name="Slide Number Placeholder 4">
            <a:extLst>
              <a:ext uri="{FF2B5EF4-FFF2-40B4-BE49-F238E27FC236}">
                <a16:creationId xmlns:a16="http://schemas.microsoft.com/office/drawing/2014/main" xmlns="" id="{7E74D2E1-BD38-C44B-9C6E-291A89A9BCBE}"/>
              </a:ext>
            </a:extLst>
          </p:cNvPr>
          <p:cNvSpPr>
            <a:spLocks noGrp="1"/>
          </p:cNvSpPr>
          <p:nvPr>
            <p:ph type="sldNum" sz="quarter" idx="12"/>
          </p:nvPr>
        </p:nvSpPr>
        <p:spPr/>
        <p:txBody>
          <a:bodyPr/>
          <a:lstStyle/>
          <a:p>
            <a:fld id="{C8784B88-F3D9-6A4F-9660-1A0A1E561ED7}" type="slidenum">
              <a:rPr lang="en-US" smtClean="0"/>
              <a:t>2</a:t>
            </a:fld>
            <a:endParaRPr lang="en-US"/>
          </a:p>
        </p:txBody>
      </p:sp>
    </p:spTree>
    <p:extLst>
      <p:ext uri="{BB962C8B-B14F-4D97-AF65-F5344CB8AC3E}">
        <p14:creationId xmlns:p14="http://schemas.microsoft.com/office/powerpoint/2010/main" val="5454693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Muhamad</a:t>
            </a:r>
            <a:r>
              <a:rPr lang="en-US" dirty="0" smtClean="0"/>
              <a:t> </a:t>
            </a:r>
            <a:r>
              <a:rPr lang="ar-EG" dirty="0" smtClean="0"/>
              <a:t>صلى الله عليه وسلم</a:t>
            </a:r>
            <a:r>
              <a:rPr lang="en-US" dirty="0" smtClean="0"/>
              <a:t>(PBUH)</a:t>
            </a:r>
            <a:endParaRPr lang="en-US" dirty="0"/>
          </a:p>
        </p:txBody>
      </p:sp>
      <p:sp>
        <p:nvSpPr>
          <p:cNvPr id="3" name="Content Placeholder 2"/>
          <p:cNvSpPr>
            <a:spLocks noGrp="1"/>
          </p:cNvSpPr>
          <p:nvPr>
            <p:ph idx="1"/>
          </p:nvPr>
        </p:nvSpPr>
        <p:spPr/>
        <p:txBody>
          <a:bodyPr>
            <a:noAutofit/>
          </a:bodyPr>
          <a:lstStyle/>
          <a:p>
            <a:pPr marL="0" indent="0">
              <a:buNone/>
            </a:pPr>
            <a:r>
              <a:rPr lang="en-US" sz="4000" b="1" i="1" dirty="0">
                <a:latin typeface="Gabriola" pitchFamily="82" charset="0"/>
              </a:rPr>
              <a:t>Khadija</a:t>
            </a:r>
            <a:r>
              <a:rPr lang="en-US" sz="3200" dirty="0">
                <a:latin typeface="Gabriola" pitchFamily="82" charset="0"/>
              </a:rPr>
              <a:t>, </a:t>
            </a:r>
          </a:p>
          <a:p>
            <a:pPr marL="0" indent="0">
              <a:buNone/>
            </a:pPr>
            <a:r>
              <a:rPr lang="en-US" sz="3200" dirty="0">
                <a:latin typeface="Gabriola" pitchFamily="82" charset="0"/>
              </a:rPr>
              <a:t>the daughter of </a:t>
            </a:r>
            <a:r>
              <a:rPr lang="en-US" sz="3200" dirty="0" err="1">
                <a:latin typeface="Gabriola" pitchFamily="82" charset="0"/>
              </a:rPr>
              <a:t>Khuwailid</a:t>
            </a:r>
            <a:r>
              <a:rPr lang="en-US" sz="3200" dirty="0">
                <a:latin typeface="Gabriola" pitchFamily="82" charset="0"/>
              </a:rPr>
              <a:t> was like any Arab girl. She married to a good man named </a:t>
            </a:r>
            <a:r>
              <a:rPr lang="en-US" sz="3200" dirty="0" err="1">
                <a:latin typeface="Gabriola" pitchFamily="82" charset="0"/>
              </a:rPr>
              <a:t>Atiq</a:t>
            </a:r>
            <a:r>
              <a:rPr lang="en-US" sz="3200" dirty="0">
                <a:latin typeface="Gabriola" pitchFamily="82" charset="0"/>
              </a:rPr>
              <a:t> and bore him a son named </a:t>
            </a:r>
            <a:r>
              <a:rPr lang="en-US" sz="3200" dirty="0" err="1">
                <a:latin typeface="Gabriola" pitchFamily="82" charset="0"/>
              </a:rPr>
              <a:t>Abd</a:t>
            </a:r>
            <a:r>
              <a:rPr lang="en-US" sz="3200" dirty="0">
                <a:latin typeface="Gabriola" pitchFamily="82" charset="0"/>
              </a:rPr>
              <a:t> </a:t>
            </a:r>
            <a:r>
              <a:rPr lang="en-US" sz="3200" dirty="0" err="1">
                <a:latin typeface="Gabriola" pitchFamily="82" charset="0"/>
              </a:rPr>
              <a:t>Manaf</a:t>
            </a:r>
            <a:r>
              <a:rPr lang="en-US" sz="3200" dirty="0">
                <a:latin typeface="Gabriola" pitchFamily="82" charset="0"/>
              </a:rPr>
              <a:t>. Then </a:t>
            </a:r>
            <a:r>
              <a:rPr lang="en-US" sz="3200" dirty="0" err="1">
                <a:latin typeface="Gabriola" pitchFamily="82" charset="0"/>
              </a:rPr>
              <a:t>Atiq</a:t>
            </a:r>
            <a:r>
              <a:rPr lang="en-US" sz="3200" dirty="0">
                <a:latin typeface="Gabriola" pitchFamily="82" charset="0"/>
              </a:rPr>
              <a:t> died. And it was not the habit of Arabs that women stay without marriage. Khadija remarried Hind </a:t>
            </a:r>
            <a:r>
              <a:rPr lang="en-US" sz="3200" dirty="0" err="1">
                <a:latin typeface="Gabriola" pitchFamily="82" charset="0"/>
              </a:rPr>
              <a:t>Ibn</a:t>
            </a:r>
            <a:r>
              <a:rPr lang="en-US" sz="3200" dirty="0">
                <a:latin typeface="Gabriola" pitchFamily="82" charset="0"/>
              </a:rPr>
              <a:t> </a:t>
            </a:r>
            <a:r>
              <a:rPr lang="en-US" sz="3200" dirty="0" err="1">
                <a:latin typeface="Gabriola" pitchFamily="82" charset="0"/>
              </a:rPr>
              <a:t>Zararah</a:t>
            </a:r>
            <a:r>
              <a:rPr lang="en-US" sz="3200" dirty="0">
                <a:latin typeface="Gabriola" pitchFamily="82" charset="0"/>
              </a:rPr>
              <a:t> and gave birth to three sons.</a:t>
            </a:r>
            <a:endParaRPr lang="en-US" sz="3200" dirty="0">
              <a:latin typeface="Gabriola" pitchFamily="82" charset="0"/>
            </a:endParaRPr>
          </a:p>
        </p:txBody>
      </p:sp>
      <p:sp>
        <p:nvSpPr>
          <p:cNvPr id="4" name="Date Placeholder 3"/>
          <p:cNvSpPr>
            <a:spLocks noGrp="1"/>
          </p:cNvSpPr>
          <p:nvPr>
            <p:ph type="dt" sz="half" idx="10"/>
          </p:nvPr>
        </p:nvSpPr>
        <p:spPr/>
        <p:txBody>
          <a:bodyPr/>
          <a:lstStyle/>
          <a:p>
            <a:fld id="{2D9057BC-CE48-CD4C-AF3D-B9C2E384CD7B}" type="datetime1">
              <a:rPr lang="en-CA" smtClean="0"/>
              <a:t>2020-12-05</a:t>
            </a:fld>
            <a:endParaRPr lang="en-US"/>
          </a:p>
        </p:txBody>
      </p:sp>
      <p:sp>
        <p:nvSpPr>
          <p:cNvPr id="5" name="Slide Number Placeholder 4"/>
          <p:cNvSpPr>
            <a:spLocks noGrp="1"/>
          </p:cNvSpPr>
          <p:nvPr>
            <p:ph type="sldNum" sz="quarter" idx="12"/>
          </p:nvPr>
        </p:nvSpPr>
        <p:spPr/>
        <p:txBody>
          <a:bodyPr/>
          <a:lstStyle/>
          <a:p>
            <a:fld id="{C8784B88-F3D9-6A4F-9660-1A0A1E561ED7}" type="slidenum">
              <a:rPr lang="en-US" smtClean="0"/>
              <a:t>3</a:t>
            </a:fld>
            <a:endParaRPr lang="en-US"/>
          </a:p>
        </p:txBody>
      </p:sp>
    </p:spTree>
    <p:extLst>
      <p:ext uri="{BB962C8B-B14F-4D97-AF65-F5344CB8AC3E}">
        <p14:creationId xmlns:p14="http://schemas.microsoft.com/office/powerpoint/2010/main" val="32028133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CAA2460-D03F-0D45-A74C-B4EEBE11DD9A}"/>
              </a:ext>
            </a:extLst>
          </p:cNvPr>
          <p:cNvSpPr>
            <a:spLocks noGrp="1"/>
          </p:cNvSpPr>
          <p:nvPr>
            <p:ph type="title"/>
          </p:nvPr>
        </p:nvSpPr>
        <p:spPr/>
        <p:txBody>
          <a:bodyPr/>
          <a:lstStyle/>
          <a:p>
            <a:pPr algn="ctr"/>
            <a:r>
              <a:rPr lang="en-US" dirty="0" err="1" smtClean="0"/>
              <a:t>Muhamad</a:t>
            </a:r>
            <a:r>
              <a:rPr lang="en-US" dirty="0" smtClean="0"/>
              <a:t> </a:t>
            </a:r>
            <a:r>
              <a:rPr lang="ar-EG" dirty="0" smtClean="0"/>
              <a:t>صلى الله عليه وسلم</a:t>
            </a:r>
            <a:r>
              <a:rPr lang="en-US" dirty="0" smtClean="0"/>
              <a:t>(PBUH)</a:t>
            </a:r>
            <a:endParaRPr lang="en-US" dirty="0"/>
          </a:p>
        </p:txBody>
      </p:sp>
      <p:sp>
        <p:nvSpPr>
          <p:cNvPr id="3" name="Content Placeholder 2">
            <a:extLst>
              <a:ext uri="{FF2B5EF4-FFF2-40B4-BE49-F238E27FC236}">
                <a16:creationId xmlns:a16="http://schemas.microsoft.com/office/drawing/2014/main" xmlns="" id="{32FC1FA3-0E63-4D4F-BE42-9964B277E564}"/>
              </a:ext>
            </a:extLst>
          </p:cNvPr>
          <p:cNvSpPr>
            <a:spLocks noGrp="1"/>
          </p:cNvSpPr>
          <p:nvPr>
            <p:ph idx="1"/>
          </p:nvPr>
        </p:nvSpPr>
        <p:spPr/>
        <p:txBody>
          <a:bodyPr>
            <a:normAutofit/>
          </a:bodyPr>
          <a:lstStyle/>
          <a:p>
            <a:pPr marL="0" indent="0" algn="just">
              <a:buNone/>
            </a:pPr>
            <a:r>
              <a:rPr lang="en-US" sz="4400" dirty="0">
                <a:latin typeface="Gabriola" pitchFamily="82" charset="0"/>
              </a:rPr>
              <a:t>She was beautiful, honest, with lots of money, vast intelligence and a strong personality. Marriage proposals fled on her but she did not accept anyone and focused on trading and investing. </a:t>
            </a:r>
            <a:endParaRPr lang="en-US" sz="4400" i="1" dirty="0">
              <a:latin typeface="Gabriola" pitchFamily="82" charset="0"/>
            </a:endParaRPr>
          </a:p>
          <a:p>
            <a:pPr marL="0" indent="0" algn="just">
              <a:buNone/>
            </a:pPr>
            <a:endParaRPr lang="en-US" sz="4400" b="1" dirty="0"/>
          </a:p>
        </p:txBody>
      </p:sp>
      <p:sp>
        <p:nvSpPr>
          <p:cNvPr id="4" name="Date Placeholder 3">
            <a:extLst>
              <a:ext uri="{FF2B5EF4-FFF2-40B4-BE49-F238E27FC236}">
                <a16:creationId xmlns:a16="http://schemas.microsoft.com/office/drawing/2014/main" xmlns="" id="{2D41E9E7-B0DF-304B-8E91-A8F50077C34B}"/>
              </a:ext>
            </a:extLst>
          </p:cNvPr>
          <p:cNvSpPr>
            <a:spLocks noGrp="1"/>
          </p:cNvSpPr>
          <p:nvPr>
            <p:ph type="dt" sz="half" idx="10"/>
          </p:nvPr>
        </p:nvSpPr>
        <p:spPr/>
        <p:txBody>
          <a:bodyPr/>
          <a:lstStyle/>
          <a:p>
            <a:fld id="{2D9057BC-CE48-CD4C-AF3D-B9C2E384CD7B}" type="datetime1">
              <a:rPr lang="en-CA" smtClean="0"/>
              <a:t>2020-12-05</a:t>
            </a:fld>
            <a:endParaRPr lang="en-US"/>
          </a:p>
        </p:txBody>
      </p:sp>
      <p:sp>
        <p:nvSpPr>
          <p:cNvPr id="5" name="Slide Number Placeholder 4">
            <a:extLst>
              <a:ext uri="{FF2B5EF4-FFF2-40B4-BE49-F238E27FC236}">
                <a16:creationId xmlns:a16="http://schemas.microsoft.com/office/drawing/2014/main" xmlns="" id="{594A0688-94F5-0E40-85A3-53EE00A8A9D9}"/>
              </a:ext>
            </a:extLst>
          </p:cNvPr>
          <p:cNvSpPr>
            <a:spLocks noGrp="1"/>
          </p:cNvSpPr>
          <p:nvPr>
            <p:ph type="sldNum" sz="quarter" idx="12"/>
          </p:nvPr>
        </p:nvSpPr>
        <p:spPr/>
        <p:txBody>
          <a:bodyPr/>
          <a:lstStyle/>
          <a:p>
            <a:fld id="{C8784B88-F3D9-6A4F-9660-1A0A1E561ED7}" type="slidenum">
              <a:rPr lang="en-US" smtClean="0"/>
              <a:t>4</a:t>
            </a:fld>
            <a:endParaRPr lang="en-US"/>
          </a:p>
        </p:txBody>
      </p:sp>
    </p:spTree>
    <p:extLst>
      <p:ext uri="{BB962C8B-B14F-4D97-AF65-F5344CB8AC3E}">
        <p14:creationId xmlns:p14="http://schemas.microsoft.com/office/powerpoint/2010/main" val="38761792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2D797C5-67D1-F845-B712-2BC6AFB4CD67}"/>
              </a:ext>
            </a:extLst>
          </p:cNvPr>
          <p:cNvSpPr>
            <a:spLocks noGrp="1"/>
          </p:cNvSpPr>
          <p:nvPr>
            <p:ph type="title"/>
          </p:nvPr>
        </p:nvSpPr>
        <p:spPr/>
        <p:txBody>
          <a:bodyPr/>
          <a:lstStyle/>
          <a:p>
            <a:pPr algn="ctr"/>
            <a:r>
              <a:rPr lang="en-US" dirty="0" err="1"/>
              <a:t>Muhamad</a:t>
            </a:r>
            <a:r>
              <a:rPr lang="en-US" dirty="0"/>
              <a:t> </a:t>
            </a:r>
            <a:r>
              <a:rPr lang="ar-EG" dirty="0"/>
              <a:t>صلى الله عليه وسلم</a:t>
            </a:r>
            <a:r>
              <a:rPr lang="en-US" dirty="0"/>
              <a:t>(PBUH)</a:t>
            </a:r>
          </a:p>
        </p:txBody>
      </p:sp>
      <p:sp>
        <p:nvSpPr>
          <p:cNvPr id="3" name="Content Placeholder 2">
            <a:extLst>
              <a:ext uri="{FF2B5EF4-FFF2-40B4-BE49-F238E27FC236}">
                <a16:creationId xmlns:a16="http://schemas.microsoft.com/office/drawing/2014/main" xmlns="" id="{EEA4B0D2-381E-7942-BB9F-F79007F1984D}"/>
              </a:ext>
            </a:extLst>
          </p:cNvPr>
          <p:cNvSpPr>
            <a:spLocks noGrp="1"/>
          </p:cNvSpPr>
          <p:nvPr>
            <p:ph idx="1"/>
          </p:nvPr>
        </p:nvSpPr>
        <p:spPr/>
        <p:txBody>
          <a:bodyPr>
            <a:normAutofit fontScale="77500" lnSpcReduction="20000"/>
          </a:bodyPr>
          <a:lstStyle/>
          <a:p>
            <a:pPr marL="0" indent="0" algn="just">
              <a:buNone/>
            </a:pPr>
            <a:r>
              <a:rPr lang="en-US" sz="4400" dirty="0">
                <a:latin typeface="Gabriola" pitchFamily="82" charset="0"/>
              </a:rPr>
              <a:t>One day she heard about Mohammed </a:t>
            </a:r>
            <a:r>
              <a:rPr lang="en-US" sz="4400" dirty="0" err="1">
                <a:latin typeface="Gabriola" pitchFamily="82" charset="0"/>
              </a:rPr>
              <a:t>Ibn</a:t>
            </a:r>
            <a:r>
              <a:rPr lang="en-US" sz="4400" dirty="0">
                <a:latin typeface="Gabriola" pitchFamily="82" charset="0"/>
              </a:rPr>
              <a:t> Abdullah so she asked whether this is the shy young man, who grew up in the house of his uncle Abu </a:t>
            </a:r>
            <a:r>
              <a:rPr lang="en-US" sz="4400" dirty="0" err="1">
                <a:latin typeface="Gabriola" pitchFamily="82" charset="0"/>
              </a:rPr>
              <a:t>Talib</a:t>
            </a:r>
            <a:r>
              <a:rPr lang="en-US" sz="4400" dirty="0">
                <a:latin typeface="Gabriola" pitchFamily="82" charset="0"/>
              </a:rPr>
              <a:t>?! ....One of them </a:t>
            </a:r>
            <a:r>
              <a:rPr lang="en-US" sz="4400" dirty="0" err="1">
                <a:latin typeface="Gabriola" pitchFamily="82" charset="0"/>
              </a:rPr>
              <a:t>replied</a:t>
            </a:r>
            <a:r>
              <a:rPr lang="en-US" sz="4400" dirty="0" err="1" smtClean="0">
                <a:latin typeface="Gabriola" pitchFamily="82" charset="0"/>
              </a:rPr>
              <a:t>:“</a:t>
            </a:r>
            <a:r>
              <a:rPr lang="en-US" sz="4400" dirty="0" err="1">
                <a:latin typeface="Gabriola" pitchFamily="82" charset="0"/>
              </a:rPr>
              <a:t>Yes</a:t>
            </a:r>
            <a:r>
              <a:rPr lang="en-US" sz="4400" dirty="0">
                <a:latin typeface="Gabriola" pitchFamily="82" charset="0"/>
              </a:rPr>
              <a:t>, he is ” Khadija wondered that every day she would hear something about Muhammad that would elevate him in her eyes whether about the sincerity of his speech, his great honesty or high morals.</a:t>
            </a:r>
          </a:p>
          <a:p>
            <a:pPr marL="0" indent="0" algn="just">
              <a:buNone/>
            </a:pPr>
            <a:endParaRPr lang="en-US" sz="4400" b="1" dirty="0"/>
          </a:p>
        </p:txBody>
      </p:sp>
      <p:sp>
        <p:nvSpPr>
          <p:cNvPr id="4" name="Date Placeholder 3">
            <a:extLst>
              <a:ext uri="{FF2B5EF4-FFF2-40B4-BE49-F238E27FC236}">
                <a16:creationId xmlns:a16="http://schemas.microsoft.com/office/drawing/2014/main" xmlns="" id="{5288E943-0894-A544-8960-AA66C54C7FA8}"/>
              </a:ext>
            </a:extLst>
          </p:cNvPr>
          <p:cNvSpPr>
            <a:spLocks noGrp="1"/>
          </p:cNvSpPr>
          <p:nvPr>
            <p:ph type="dt" sz="half" idx="10"/>
          </p:nvPr>
        </p:nvSpPr>
        <p:spPr/>
        <p:txBody>
          <a:bodyPr/>
          <a:lstStyle/>
          <a:p>
            <a:fld id="{2D9057BC-CE48-CD4C-AF3D-B9C2E384CD7B}" type="datetime1">
              <a:rPr lang="en-CA" smtClean="0"/>
              <a:t>2020-12-05</a:t>
            </a:fld>
            <a:endParaRPr lang="en-US"/>
          </a:p>
        </p:txBody>
      </p:sp>
      <p:sp>
        <p:nvSpPr>
          <p:cNvPr id="5" name="Slide Number Placeholder 4">
            <a:extLst>
              <a:ext uri="{FF2B5EF4-FFF2-40B4-BE49-F238E27FC236}">
                <a16:creationId xmlns:a16="http://schemas.microsoft.com/office/drawing/2014/main" xmlns="" id="{B1974270-8D7C-644A-8769-B6FFC226A926}"/>
              </a:ext>
            </a:extLst>
          </p:cNvPr>
          <p:cNvSpPr>
            <a:spLocks noGrp="1"/>
          </p:cNvSpPr>
          <p:nvPr>
            <p:ph type="sldNum" sz="quarter" idx="12"/>
          </p:nvPr>
        </p:nvSpPr>
        <p:spPr/>
        <p:txBody>
          <a:bodyPr/>
          <a:lstStyle/>
          <a:p>
            <a:fld id="{C8784B88-F3D9-6A4F-9660-1A0A1E561ED7}" type="slidenum">
              <a:rPr lang="en-US" smtClean="0"/>
              <a:t>5</a:t>
            </a:fld>
            <a:endParaRPr lang="en-US"/>
          </a:p>
        </p:txBody>
      </p:sp>
    </p:spTree>
    <p:extLst>
      <p:ext uri="{BB962C8B-B14F-4D97-AF65-F5344CB8AC3E}">
        <p14:creationId xmlns:p14="http://schemas.microsoft.com/office/powerpoint/2010/main" val="1060266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304099-2E99-574B-9C38-BBFD0BAB0BF2}"/>
              </a:ext>
            </a:extLst>
          </p:cNvPr>
          <p:cNvSpPr>
            <a:spLocks noGrp="1"/>
          </p:cNvSpPr>
          <p:nvPr>
            <p:ph type="title"/>
          </p:nvPr>
        </p:nvSpPr>
        <p:spPr/>
        <p:txBody>
          <a:bodyPr>
            <a:normAutofit/>
          </a:bodyPr>
          <a:lstStyle/>
          <a:p>
            <a:pPr algn="ctr"/>
            <a:r>
              <a:rPr lang="en-US" sz="5400" dirty="0" err="1"/>
              <a:t>Muhamad</a:t>
            </a:r>
            <a:r>
              <a:rPr lang="en-US" sz="5400" dirty="0"/>
              <a:t> </a:t>
            </a:r>
            <a:r>
              <a:rPr lang="ar-EG" sz="5400" dirty="0"/>
              <a:t>صلى الله عليه وسلم</a:t>
            </a:r>
            <a:r>
              <a:rPr lang="en-US" sz="5400" dirty="0"/>
              <a:t>(PBUH)</a:t>
            </a:r>
            <a:endParaRPr lang="en-US" sz="5400" b="0" dirty="0"/>
          </a:p>
        </p:txBody>
      </p:sp>
      <p:sp>
        <p:nvSpPr>
          <p:cNvPr id="3" name="Content Placeholder 2">
            <a:extLst>
              <a:ext uri="{FF2B5EF4-FFF2-40B4-BE49-F238E27FC236}">
                <a16:creationId xmlns:a16="http://schemas.microsoft.com/office/drawing/2014/main" xmlns="" id="{5EFE81DE-6AB4-7840-BFA2-2D3217F08832}"/>
              </a:ext>
            </a:extLst>
          </p:cNvPr>
          <p:cNvSpPr>
            <a:spLocks noGrp="1"/>
          </p:cNvSpPr>
          <p:nvPr>
            <p:ph idx="1"/>
          </p:nvPr>
        </p:nvSpPr>
        <p:spPr>
          <a:xfrm>
            <a:off x="863958" y="1579440"/>
            <a:ext cx="10515600" cy="4351338"/>
          </a:xfrm>
        </p:spPr>
        <p:txBody>
          <a:bodyPr>
            <a:noAutofit/>
          </a:bodyPr>
          <a:lstStyle/>
          <a:p>
            <a:pPr marL="0" indent="0">
              <a:buNone/>
            </a:pPr>
            <a:r>
              <a:rPr lang="en-US" sz="3200" dirty="0">
                <a:latin typeface="Gabriola" pitchFamily="82" charset="0"/>
              </a:rPr>
              <a:t>They got married. It was the first marriage for Muhammad who was 25 years old and Khadija was 40 years </a:t>
            </a:r>
          </a:p>
          <a:p>
            <a:pPr marL="0" indent="0">
              <a:buNone/>
            </a:pPr>
            <a:r>
              <a:rPr lang="en-US" sz="3200" dirty="0">
                <a:latin typeface="Gabriola" pitchFamily="82" charset="0"/>
              </a:rPr>
              <a:t>Our Lady Khadija bent </a:t>
            </a:r>
            <a:r>
              <a:rPr lang="en-US" sz="3200" dirty="0" err="1">
                <a:latin typeface="Gabriola" pitchFamily="82" charset="0"/>
              </a:rPr>
              <a:t>Khuwailid</a:t>
            </a:r>
            <a:r>
              <a:rPr lang="en-US" sz="3200" dirty="0">
                <a:latin typeface="Gabriola" pitchFamily="82" charset="0"/>
              </a:rPr>
              <a:t> had the transparency that made her see the beauty and perfection of Mohammed ,which made her win by marrying him in  this world and the hereafter. </a:t>
            </a:r>
          </a:p>
          <a:p>
            <a:pPr marL="0" indent="0">
              <a:buNone/>
            </a:pPr>
            <a:r>
              <a:rPr lang="en-US" sz="3200" dirty="0">
                <a:latin typeface="Gabriola" pitchFamily="82" charset="0"/>
              </a:rPr>
              <a:t>Allah bless you, the most honorable woman of the world.</a:t>
            </a:r>
          </a:p>
          <a:p>
            <a:pPr marL="0" indent="0">
              <a:buNone/>
            </a:pPr>
            <a:endParaRPr lang="en-US" sz="3200" dirty="0">
              <a:latin typeface="Gabriola" pitchFamily="82" charset="0"/>
            </a:endParaRPr>
          </a:p>
          <a:p>
            <a:pPr marL="0" indent="0">
              <a:buNone/>
            </a:pPr>
            <a:endParaRPr lang="en-US" sz="3200" b="1" dirty="0" err="1" smtClean="0"/>
          </a:p>
        </p:txBody>
      </p:sp>
      <p:sp>
        <p:nvSpPr>
          <p:cNvPr id="4" name="Date Placeholder 3">
            <a:extLst>
              <a:ext uri="{FF2B5EF4-FFF2-40B4-BE49-F238E27FC236}">
                <a16:creationId xmlns:a16="http://schemas.microsoft.com/office/drawing/2014/main" xmlns="" id="{A10C9010-6803-884A-8BA5-B5F093C8EEF5}"/>
              </a:ext>
            </a:extLst>
          </p:cNvPr>
          <p:cNvSpPr>
            <a:spLocks noGrp="1"/>
          </p:cNvSpPr>
          <p:nvPr>
            <p:ph type="dt" sz="half" idx="10"/>
          </p:nvPr>
        </p:nvSpPr>
        <p:spPr/>
        <p:txBody>
          <a:bodyPr/>
          <a:lstStyle/>
          <a:p>
            <a:fld id="{2D9057BC-CE48-CD4C-AF3D-B9C2E384CD7B}" type="datetime1">
              <a:rPr lang="en-CA" smtClean="0"/>
              <a:t>2020-12-05</a:t>
            </a:fld>
            <a:endParaRPr lang="en-US"/>
          </a:p>
        </p:txBody>
      </p:sp>
      <p:sp>
        <p:nvSpPr>
          <p:cNvPr id="5" name="Slide Number Placeholder 4">
            <a:extLst>
              <a:ext uri="{FF2B5EF4-FFF2-40B4-BE49-F238E27FC236}">
                <a16:creationId xmlns:a16="http://schemas.microsoft.com/office/drawing/2014/main" xmlns="" id="{E2DBB83B-1531-C042-9E50-E295DAEDBD0C}"/>
              </a:ext>
            </a:extLst>
          </p:cNvPr>
          <p:cNvSpPr>
            <a:spLocks noGrp="1"/>
          </p:cNvSpPr>
          <p:nvPr>
            <p:ph type="sldNum" sz="quarter" idx="12"/>
          </p:nvPr>
        </p:nvSpPr>
        <p:spPr/>
        <p:txBody>
          <a:bodyPr/>
          <a:lstStyle/>
          <a:p>
            <a:fld id="{C8784B88-F3D9-6A4F-9660-1A0A1E561ED7}" type="slidenum">
              <a:rPr lang="en-US" smtClean="0"/>
              <a:t>6</a:t>
            </a:fld>
            <a:endParaRPr lang="en-US"/>
          </a:p>
        </p:txBody>
      </p:sp>
    </p:spTree>
    <p:extLst>
      <p:ext uri="{BB962C8B-B14F-4D97-AF65-F5344CB8AC3E}">
        <p14:creationId xmlns:p14="http://schemas.microsoft.com/office/powerpoint/2010/main" val="25199754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Muhamad</a:t>
            </a:r>
            <a:r>
              <a:rPr lang="en-US" dirty="0"/>
              <a:t> </a:t>
            </a:r>
            <a:r>
              <a:rPr lang="ar-EG" dirty="0"/>
              <a:t>صلى الله عليه وسلم</a:t>
            </a:r>
            <a:r>
              <a:rPr lang="en-US" dirty="0"/>
              <a:t>(PBUH)</a:t>
            </a:r>
          </a:p>
        </p:txBody>
      </p:sp>
      <p:sp>
        <p:nvSpPr>
          <p:cNvPr id="3" name="Content Placeholder 2"/>
          <p:cNvSpPr>
            <a:spLocks noGrp="1"/>
          </p:cNvSpPr>
          <p:nvPr>
            <p:ph idx="1"/>
          </p:nvPr>
        </p:nvSpPr>
        <p:spPr/>
        <p:txBody>
          <a:bodyPr>
            <a:normAutofit/>
          </a:bodyPr>
          <a:lstStyle/>
          <a:p>
            <a:pPr marL="0" indent="0">
              <a:buNone/>
            </a:pPr>
            <a:r>
              <a:rPr lang="en-US" sz="7200" b="1" dirty="0" smtClean="0">
                <a:latin typeface="Gabriola" pitchFamily="82" charset="0"/>
              </a:rPr>
              <a:t>She is the only wife that gave him </a:t>
            </a:r>
            <a:r>
              <a:rPr lang="ar-EG" sz="7200" b="1" dirty="0" smtClean="0">
                <a:latin typeface="Gabriola" pitchFamily="82" charset="0"/>
              </a:rPr>
              <a:t>صلى الله عليه وسلم </a:t>
            </a:r>
            <a:r>
              <a:rPr lang="en-US" sz="7200" b="1" dirty="0" smtClean="0">
                <a:latin typeface="Gabriola" pitchFamily="82" charset="0"/>
              </a:rPr>
              <a:t> children .</a:t>
            </a:r>
            <a:endParaRPr lang="en-US" sz="7200" b="1" dirty="0">
              <a:latin typeface="Gabriola" pitchFamily="82" charset="0"/>
            </a:endParaRPr>
          </a:p>
        </p:txBody>
      </p:sp>
      <p:sp>
        <p:nvSpPr>
          <p:cNvPr id="4" name="Date Placeholder 3"/>
          <p:cNvSpPr>
            <a:spLocks noGrp="1"/>
          </p:cNvSpPr>
          <p:nvPr>
            <p:ph type="dt" sz="half" idx="10"/>
          </p:nvPr>
        </p:nvSpPr>
        <p:spPr/>
        <p:txBody>
          <a:bodyPr/>
          <a:lstStyle/>
          <a:p>
            <a:fld id="{2D9057BC-CE48-CD4C-AF3D-B9C2E384CD7B}" type="datetime1">
              <a:rPr lang="en-CA" smtClean="0"/>
              <a:t>2020-12-05</a:t>
            </a:fld>
            <a:endParaRPr lang="en-US"/>
          </a:p>
        </p:txBody>
      </p:sp>
      <p:sp>
        <p:nvSpPr>
          <p:cNvPr id="5" name="Slide Number Placeholder 4"/>
          <p:cNvSpPr>
            <a:spLocks noGrp="1"/>
          </p:cNvSpPr>
          <p:nvPr>
            <p:ph type="sldNum" sz="quarter" idx="12"/>
          </p:nvPr>
        </p:nvSpPr>
        <p:spPr/>
        <p:txBody>
          <a:bodyPr/>
          <a:lstStyle/>
          <a:p>
            <a:fld id="{C8784B88-F3D9-6A4F-9660-1A0A1E561ED7}" type="slidenum">
              <a:rPr lang="en-US" smtClean="0"/>
              <a:t>7</a:t>
            </a:fld>
            <a:endParaRPr lang="en-US"/>
          </a:p>
        </p:txBody>
      </p:sp>
    </p:spTree>
    <p:extLst>
      <p:ext uri="{BB962C8B-B14F-4D97-AF65-F5344CB8AC3E}">
        <p14:creationId xmlns:p14="http://schemas.microsoft.com/office/powerpoint/2010/main" val="14889991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992C4D-7FE6-5941-9213-2C7C4B1F9F93}"/>
              </a:ext>
            </a:extLst>
          </p:cNvPr>
          <p:cNvSpPr>
            <a:spLocks noGrp="1"/>
          </p:cNvSpPr>
          <p:nvPr>
            <p:ph type="title"/>
          </p:nvPr>
        </p:nvSpPr>
        <p:spPr/>
        <p:txBody>
          <a:bodyPr>
            <a:normAutofit/>
          </a:bodyPr>
          <a:lstStyle/>
          <a:p>
            <a:pPr algn="ctr"/>
            <a:r>
              <a:rPr lang="en-US" sz="5400" dirty="0" err="1"/>
              <a:t>Muhamad</a:t>
            </a:r>
            <a:r>
              <a:rPr lang="en-US" sz="5400" dirty="0"/>
              <a:t> </a:t>
            </a:r>
            <a:r>
              <a:rPr lang="ar-EG" sz="5400" dirty="0"/>
              <a:t>صلى الله عليه وسلم</a:t>
            </a:r>
            <a:r>
              <a:rPr lang="en-US" sz="5400" dirty="0"/>
              <a:t>(PBUH)</a:t>
            </a:r>
            <a:endParaRPr lang="en-US" sz="5400" b="0" dirty="0"/>
          </a:p>
        </p:txBody>
      </p:sp>
      <p:sp>
        <p:nvSpPr>
          <p:cNvPr id="3" name="Content Placeholder 2">
            <a:extLst>
              <a:ext uri="{FF2B5EF4-FFF2-40B4-BE49-F238E27FC236}">
                <a16:creationId xmlns:a16="http://schemas.microsoft.com/office/drawing/2014/main" xmlns="" id="{6AA75E9C-5D50-634E-989F-1107253177EC}"/>
              </a:ext>
            </a:extLst>
          </p:cNvPr>
          <p:cNvSpPr>
            <a:spLocks noGrp="1"/>
          </p:cNvSpPr>
          <p:nvPr>
            <p:ph idx="1"/>
          </p:nvPr>
        </p:nvSpPr>
        <p:spPr>
          <a:xfrm>
            <a:off x="838200" y="1825625"/>
            <a:ext cx="10515600" cy="3098067"/>
          </a:xfrm>
        </p:spPr>
        <p:txBody>
          <a:bodyPr>
            <a:normAutofit/>
          </a:bodyPr>
          <a:lstStyle/>
          <a:p>
            <a:pPr marL="0" indent="0" algn="ctr">
              <a:buNone/>
            </a:pPr>
            <a:r>
              <a:rPr lang="en-US" sz="3600" dirty="0"/>
              <a:t>O </a:t>
            </a:r>
            <a:r>
              <a:rPr lang="en-US" sz="3600" dirty="0" smtClean="0"/>
              <a:t>you </a:t>
            </a:r>
            <a:r>
              <a:rPr lang="en-US" sz="3600" dirty="0"/>
              <a:t>that believe! Send </a:t>
            </a:r>
            <a:r>
              <a:rPr lang="en-US" sz="3600" dirty="0" smtClean="0"/>
              <a:t>your </a:t>
            </a:r>
            <a:r>
              <a:rPr lang="en-US" sz="3600" dirty="0"/>
              <a:t>blessings on him, and salute him with all respect</a:t>
            </a:r>
            <a:r>
              <a:rPr lang="en-US" sz="3600" dirty="0" smtClean="0"/>
              <a:t>.”</a:t>
            </a:r>
          </a:p>
          <a:p>
            <a:pPr marL="0" indent="0" algn="ctr">
              <a:buNone/>
            </a:pPr>
            <a:r>
              <a:rPr lang="ar-EG" sz="3600" dirty="0" smtClean="0"/>
              <a:t>يا ايها الذين امنوا صلوا عليه وسلموا تسليما</a:t>
            </a:r>
            <a:endParaRPr lang="en-US" sz="3600" dirty="0"/>
          </a:p>
          <a:p>
            <a:pPr marL="0" indent="0" algn="ctr">
              <a:buNone/>
            </a:pPr>
            <a:endParaRPr lang="en-US" sz="3600" b="1" dirty="0"/>
          </a:p>
        </p:txBody>
      </p:sp>
      <p:sp>
        <p:nvSpPr>
          <p:cNvPr id="4" name="Date Placeholder 3">
            <a:extLst>
              <a:ext uri="{FF2B5EF4-FFF2-40B4-BE49-F238E27FC236}">
                <a16:creationId xmlns:a16="http://schemas.microsoft.com/office/drawing/2014/main" xmlns="" id="{B77C44D4-798E-484F-9A77-3CF02132CA15}"/>
              </a:ext>
            </a:extLst>
          </p:cNvPr>
          <p:cNvSpPr>
            <a:spLocks noGrp="1"/>
          </p:cNvSpPr>
          <p:nvPr>
            <p:ph type="dt" sz="half" idx="10"/>
          </p:nvPr>
        </p:nvSpPr>
        <p:spPr/>
        <p:txBody>
          <a:bodyPr/>
          <a:lstStyle/>
          <a:p>
            <a:fld id="{2D9057BC-CE48-CD4C-AF3D-B9C2E384CD7B}" type="datetime1">
              <a:rPr lang="en-CA" smtClean="0"/>
              <a:t>2020-12-05</a:t>
            </a:fld>
            <a:endParaRPr lang="en-US"/>
          </a:p>
        </p:txBody>
      </p:sp>
      <p:sp>
        <p:nvSpPr>
          <p:cNvPr id="5" name="Slide Number Placeholder 4">
            <a:extLst>
              <a:ext uri="{FF2B5EF4-FFF2-40B4-BE49-F238E27FC236}">
                <a16:creationId xmlns:a16="http://schemas.microsoft.com/office/drawing/2014/main" xmlns="" id="{DF5D30D7-6CA5-3046-B72C-B297C2F3DE54}"/>
              </a:ext>
            </a:extLst>
          </p:cNvPr>
          <p:cNvSpPr>
            <a:spLocks noGrp="1"/>
          </p:cNvSpPr>
          <p:nvPr>
            <p:ph type="sldNum" sz="quarter" idx="12"/>
          </p:nvPr>
        </p:nvSpPr>
        <p:spPr/>
        <p:txBody>
          <a:bodyPr/>
          <a:lstStyle/>
          <a:p>
            <a:fld id="{C8784B88-F3D9-6A4F-9660-1A0A1E561ED7}" type="slidenum">
              <a:rPr lang="en-US" smtClean="0"/>
              <a:t>8</a:t>
            </a:fld>
            <a:endParaRPr lang="en-US"/>
          </a:p>
        </p:txBody>
      </p:sp>
    </p:spTree>
    <p:extLst>
      <p:ext uri="{BB962C8B-B14F-4D97-AF65-F5344CB8AC3E}">
        <p14:creationId xmlns:p14="http://schemas.microsoft.com/office/powerpoint/2010/main" val="35832693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325</TotalTime>
  <Words>386</Words>
  <Application>Microsoft Office PowerPoint</Application>
  <PresentationFormat>Custom</PresentationFormat>
  <Paragraphs>38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Sira Rassul Allah PBUH</vt:lpstr>
      <vt:lpstr>Muhammad صلى الله عليه وسلم(PBUH)</vt:lpstr>
      <vt:lpstr>Muhamad صلى الله عليه وسلم(PBUH)</vt:lpstr>
      <vt:lpstr>Muhamad صلى الله عليه وسلم(PBUH)</vt:lpstr>
      <vt:lpstr>Muhamad صلى الله عليه وسلم(PBUH)</vt:lpstr>
      <vt:lpstr>Muhamad صلى الله عليه وسلم(PBUH)</vt:lpstr>
      <vt:lpstr>Muhamad صلى الله عليه وسلم(PBUH)</vt:lpstr>
      <vt:lpstr>Muhamad صلى الله عليه وسلم(PBUH)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Amro Ibrahim</dc:creator>
  <cp:lastModifiedBy>Dr.Nemaa</cp:lastModifiedBy>
  <cp:revision>38</cp:revision>
  <cp:lastPrinted>2020-09-26T11:48:21Z</cp:lastPrinted>
  <dcterms:created xsi:type="dcterms:W3CDTF">2020-09-13T16:40:33Z</dcterms:created>
  <dcterms:modified xsi:type="dcterms:W3CDTF">2020-12-05T08:18:29Z</dcterms:modified>
</cp:coreProperties>
</file>