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73" r:id="rId2"/>
    <p:sldId id="274" r:id="rId3"/>
    <p:sldId id="275" r:id="rId4"/>
    <p:sldId id="276" r:id="rId5"/>
  </p:sldIdLst>
  <p:sldSz cx="12190413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>
      <p:cViewPr varScale="1">
        <p:scale>
          <a:sx n="99" d="100"/>
          <a:sy n="99" d="100"/>
        </p:scale>
        <p:origin x="960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BB9B0C5-9F32-409C-8E35-AEB7A0BA3F65}" type="datetimeFigureOut">
              <a:rPr lang="ar-KW" smtClean="0"/>
              <a:t>24‏/7‏/1442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1833603-2E15-47FC-AF17-8258FEB3AD3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852496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 رجب، 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 رجب، 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 رجب، 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 رجب، 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 رجب، 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 رجب، 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 رجب، 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 رجب، 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 رجب، 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 رجب، 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 رجب، 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24 رجب، 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9" name="Google Shape;86;p1"/>
          <p:cNvSpPr txBox="1"/>
          <p:nvPr/>
        </p:nvSpPr>
        <p:spPr>
          <a:xfrm>
            <a:off x="3771403" y="247756"/>
            <a:ext cx="3199984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/>
                <a:ea typeface="Calibri"/>
                <a:cs typeface="AL-Mateen" pitchFamily="2" charset="-78"/>
                <a:sym typeface="Calibri"/>
              </a:rPr>
              <a:t>المحاضرة  (3)</a:t>
            </a:r>
          </a:p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/>
                <a:ea typeface="Calibri"/>
                <a:cs typeface="AL-Mateen" pitchFamily="2" charset="-78"/>
                <a:sym typeface="Calibri"/>
              </a:rPr>
              <a:t>سورة عبس</a:t>
            </a:r>
          </a:p>
        </p:txBody>
      </p:sp>
      <p:sp>
        <p:nvSpPr>
          <p:cNvPr id="10" name="Google Shape;86;p1"/>
          <p:cNvSpPr txBox="1"/>
          <p:nvPr/>
        </p:nvSpPr>
        <p:spPr>
          <a:xfrm>
            <a:off x="6572915" y="1847956"/>
            <a:ext cx="5010173" cy="742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/>
                <a:cs typeface="Al-Mujahed Free" pitchFamily="2" charset="-78"/>
              </a:rPr>
              <a:t>مقدمة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  <a:sym typeface="Calibri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706248" y="3732295"/>
            <a:ext cx="4876839" cy="694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السورة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6572915" y="2723484"/>
            <a:ext cx="5010173" cy="742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706248" y="4784386"/>
            <a:ext cx="4888566" cy="694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السورة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pic>
        <p:nvPicPr>
          <p:cNvPr id="16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8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86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9" name="Google Shape;86;p1"/>
          <p:cNvSpPr txBox="1"/>
          <p:nvPr/>
        </p:nvSpPr>
        <p:spPr>
          <a:xfrm>
            <a:off x="4150990" y="691725"/>
            <a:ext cx="2558229" cy="751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/>
                <a:ea typeface="Calibri"/>
                <a:cs typeface="AL-Mateen" pitchFamily="2" charset="-78"/>
                <a:sym typeface="Calibri"/>
              </a:rPr>
              <a:t>سورة  عبس</a:t>
            </a:r>
          </a:p>
        </p:txBody>
      </p:sp>
      <p:sp>
        <p:nvSpPr>
          <p:cNvPr id="10" name="Google Shape;86;p1"/>
          <p:cNvSpPr txBox="1"/>
          <p:nvPr/>
        </p:nvSpPr>
        <p:spPr>
          <a:xfrm>
            <a:off x="6572915" y="1795197"/>
            <a:ext cx="5010173" cy="742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/>
                <a:cs typeface="Al-Mujahed Free" pitchFamily="2" charset="-78"/>
              </a:rPr>
              <a:t>مقدمة 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/>
                <a:cs typeface="AGA Battouta Regular" pitchFamily="2" charset="-78"/>
              </a:rPr>
              <a:t>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Calibri"/>
              <a:cs typeface="AGA Battouta Regular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817579" y="2852936"/>
            <a:ext cx="10470275" cy="3528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endParaRPr lang="ar-KW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/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just" rtl="1"/>
            <a:r>
              <a:rPr lang="ar-SA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ذَكَرَ غَيْرُ وَاحِدٍ مِنَ الْمُفَسِّرِينَ أن رسول الله -ﷺ- كَانَ يَوْمًا يُخَاطِبُ بَعْضَ عُظَمَاءِ قُرَيْشٍ، وَقَدْ طَمَعَ فِي إِسْلَامِهِ، فَبَيْنَمَا هُوَ يُخَاطِبُهُ وَيُنَاجِيهُ إِذْ أَقْبَلَ ابْنُ أُمِّ مَكْتُومٍ، وَكَانَ مِمَّنْ أَسْلَمَ قَدِيمًا، فَجَعَلَ يَسْأَلُ رَسُولَ اللَّهِ -ﷺ- عَنْ شَيْءٍ وَيُلِحُّ عَلَيْهِ، وَوَدَّ النَّبِيُّ -ﷺ- أَنْ لو كف ساعته تلك، ليتمكن من ذَلِكَ الرَّجُلِ</a:t>
            </a:r>
            <a:r>
              <a:rPr lang="ar-KW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،</a:t>
            </a:r>
            <a:r>
              <a:rPr lang="ar-SA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 طَمَعًا وَرَغْبَةً فِي هِدَايَتِهِ وَعَبَسَ فِي وَجْهِ ابْنِ أُمِّ مَكْتُومٍ وَأَعْرَضَ عَنْهُ، وأقبل على الآخر، فأنزل الله </a:t>
            </a:r>
            <a:r>
              <a:rPr lang="ar-KW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en-US" sz="3600" b="1" dirty="0">
                <a:effectLst/>
                <a:latin typeface="AGA Arabesque" panose="05010101010101010101" pitchFamily="2" charset="2"/>
                <a:cs typeface="Traditional Arabic" panose="02020603050405020304" pitchFamily="18" charset="-78"/>
              </a:rPr>
              <a:t>U</a:t>
            </a:r>
            <a:r>
              <a:rPr lang="ar-KW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SA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: ﴿عَبَسَ وَتَوَلَّى...﴾ الآيات.</a:t>
            </a:r>
            <a:endParaRPr lang="ar-KW" sz="3600" b="1" dirty="0">
              <a:effectLst/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4674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9" name="Google Shape;86;p1"/>
          <p:cNvSpPr txBox="1"/>
          <p:nvPr/>
        </p:nvSpPr>
        <p:spPr>
          <a:xfrm>
            <a:off x="4096669" y="259047"/>
            <a:ext cx="2520134" cy="769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/>
                <a:ea typeface="Calibri"/>
                <a:cs typeface="AL-Mateen" pitchFamily="2" charset="-78"/>
                <a:sym typeface="Calibri"/>
              </a:rPr>
              <a:t>سورة عبس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531470" y="1461954"/>
            <a:ext cx="5051618" cy="742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550590" y="2420887"/>
            <a:ext cx="10475366" cy="4032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KW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﴿عَبَسَ﴾ </a:t>
            </a:r>
            <a:r>
              <a:rPr lang="ar-SA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قطّب رسول الله -ﷺ- وجهه وأعرض.</a:t>
            </a:r>
            <a:r>
              <a:rPr lang="ar-KW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 	</a:t>
            </a:r>
          </a:p>
          <a:p>
            <a:pPr algn="just" rtl="1"/>
            <a:r>
              <a:rPr lang="ar-KW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﴿تَصَدَّى﴾ أي تَعرّض. 				</a:t>
            </a:r>
          </a:p>
          <a:p>
            <a:pPr algn="just" rtl="1"/>
            <a:r>
              <a:rPr lang="ar-KW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﴿فَأَقْبَرَهُ﴾ أي جعله ممّن يقبر، ولم يجعله ممن يُلقى على وجه الأرض. 	</a:t>
            </a:r>
          </a:p>
          <a:p>
            <a:pPr algn="just" rtl="1"/>
            <a:r>
              <a:rPr lang="ar-KW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﴿وَعِنَبًا وَقَضْبًا﴾ (القَضْب): القتّ			</a:t>
            </a:r>
          </a:p>
          <a:p>
            <a:pPr algn="just" rtl="1"/>
            <a:r>
              <a:rPr lang="ar-KW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﴿وَحَداِئقَ غُلْبًا﴾ (الغُلْب) الغلاظ من النخل المجتمع، وشبهه بقلعة الدواب.</a:t>
            </a:r>
          </a:p>
          <a:p>
            <a:pPr algn="just" rtl="1"/>
            <a:r>
              <a:rPr lang="ar-KW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﴿وَفَاكِهَةً وَأَبًّا﴾ (والأبُّ) المرعى.</a:t>
            </a:r>
          </a:p>
          <a:p>
            <a:pPr algn="just" rtl="1"/>
            <a:r>
              <a:rPr lang="ar-KW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﴿الصَّاخَّةُ﴾ القيامة، وهي الداهية أيضاً</a:t>
            </a:r>
            <a:r>
              <a:rPr lang="ar-KW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4111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9" name="Google Shape;86;p1"/>
          <p:cNvSpPr txBox="1"/>
          <p:nvPr/>
        </p:nvSpPr>
        <p:spPr>
          <a:xfrm>
            <a:off x="4070294" y="276162"/>
            <a:ext cx="2584603" cy="787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 rtl="1">
              <a:buClr>
                <a:schemeClr val="dk1"/>
              </a:buClr>
              <a:buSzPts val="6000"/>
            </a:pP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/>
                <a:ea typeface="Calibri"/>
                <a:cs typeface="AL-Mateen" pitchFamily="2" charset="-78"/>
                <a:sym typeface="Calibri"/>
              </a:rPr>
              <a:t>سورة عبس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523045" y="1124744"/>
            <a:ext cx="5081291" cy="747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السورة: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654896" y="2887216"/>
            <a:ext cx="4930702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السورة: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1558702" y="3573016"/>
            <a:ext cx="9887395" cy="2946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SA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ذَكَرَ عتاب الله نبيَّه</a:t>
            </a:r>
            <a:r>
              <a:rPr lang="ar-KW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-ﷺ- في شأن عبد الله بن أم مكتوم</a:t>
            </a:r>
            <a:r>
              <a:rPr lang="ar-KW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،</a:t>
            </a:r>
            <a:r>
              <a:rPr lang="ar-SA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 د</a:t>
            </a:r>
            <a:r>
              <a:rPr lang="ar-KW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SA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ل</a:t>
            </a:r>
            <a:r>
              <a:rPr lang="ar-KW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َّ</a:t>
            </a:r>
            <a:r>
              <a:rPr lang="ar-SA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 على أن القرآن </a:t>
            </a:r>
            <a:endParaRPr lang="ar-KW" sz="3600" b="1" dirty="0">
              <a:effectLst/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/>
            <a:r>
              <a:rPr lang="ar-KW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ar-SA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عند الله</a:t>
            </a:r>
            <a:r>
              <a:rPr lang="ar-KW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en-GB" sz="3600" b="1" dirty="0">
                <a:effectLst/>
                <a:latin typeface="AGA Arabesque" panose="05010101010101010101" pitchFamily="2" charset="2"/>
                <a:cs typeface="Traditional Arabic" panose="02020603050405020304" pitchFamily="18" charset="-78"/>
              </a:rPr>
              <a:t>I</a:t>
            </a:r>
            <a:r>
              <a:rPr lang="ar-SA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-.</a:t>
            </a:r>
            <a:endParaRPr lang="en-US" sz="3600" b="1" dirty="0">
              <a:effectLst/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/>
            <a:r>
              <a:rPr lang="ar-SA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الاهتمام بطالب العلم والمُستَرْشِد.</a:t>
            </a:r>
            <a:endParaRPr lang="en-US" sz="3600" b="1" dirty="0">
              <a:effectLst/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/>
            <a:r>
              <a:rPr lang="ar-SA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شدة أهوال يوم القيامة</a:t>
            </a:r>
            <a:r>
              <a:rPr lang="ar-KW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،</a:t>
            </a:r>
            <a:r>
              <a:rPr lang="ar-SA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 حيث لا ينشغل المرء إلا بنفسه، حتَّى الأنبياء يقولون: </a:t>
            </a:r>
            <a:endParaRPr lang="ar-KW" sz="3600" b="1" dirty="0">
              <a:effectLst/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/>
            <a:r>
              <a:rPr lang="ar-KW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ar-SA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نفسي </a:t>
            </a:r>
            <a:r>
              <a:rPr lang="ar-SA" sz="3600" b="1" dirty="0" err="1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نفسي</a:t>
            </a:r>
            <a:r>
              <a:rPr lang="ar-SA" sz="3600" b="1" dirty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US" sz="3600" b="1" dirty="0">
              <a:effectLst/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1054646" y="1748029"/>
            <a:ext cx="10321119" cy="744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حقيقة دعوة القرآن، وكرامة من ينتفع بها، وحقارة من يعرض عنها.</a:t>
            </a:r>
            <a:endParaRPr lang="en-US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615630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333</Words>
  <Application>Microsoft Macintosh PowerPoint</Application>
  <PresentationFormat>Custom</PresentationFormat>
  <Paragraphs>36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AGA Arabesque</vt:lpstr>
      <vt:lpstr>Arial</vt:lpstr>
      <vt:lpstr>Calibri</vt:lpstr>
      <vt:lpstr>Traditional Arabic</vt:lpstr>
      <vt:lpstr>سمة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Shikh kamal</dc:creator>
  <cp:lastModifiedBy>Amro Ibrahim</cp:lastModifiedBy>
  <cp:revision>20</cp:revision>
  <dcterms:created xsi:type="dcterms:W3CDTF">2020-09-26T19:22:49Z</dcterms:created>
  <dcterms:modified xsi:type="dcterms:W3CDTF">2021-03-07T15:20:55Z</dcterms:modified>
</cp:coreProperties>
</file>