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72" r:id="rId4"/>
    <p:sldId id="273" r:id="rId5"/>
    <p:sldId id="274" r:id="rId6"/>
    <p:sldId id="275" r:id="rId7"/>
    <p:sldId id="276" r:id="rId8"/>
    <p:sldId id="261" r:id="rId9"/>
    <p:sldId id="277" r:id="rId10"/>
    <p:sldId id="279" r:id="rId11"/>
    <p:sldId id="280" r:id="rId12"/>
    <p:sldId id="281" r:id="rId13"/>
    <p:sldId id="282" r:id="rId14"/>
    <p:sldId id="28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مَنْ يَكُون؟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C1C70-9DC8-4655-B2B0-A8F4A58E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2033392"/>
            <a:ext cx="12155596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5E78C-8233-4668-BBDC-490BD6D2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695"/>
            <a:ext cx="12192000" cy="41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B4332-C798-4A2D-B51B-679EE736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2171397"/>
            <a:ext cx="9707330" cy="1362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77284-55E3-4907-AC15-5707178D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0" y="3514642"/>
            <a:ext cx="10431331" cy="12003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5B15DA-40F3-4F60-8252-F770E83AD542}"/>
              </a:ext>
            </a:extLst>
          </p:cNvPr>
          <p:cNvCxnSpPr/>
          <p:nvPr/>
        </p:nvCxnSpPr>
        <p:spPr>
          <a:xfrm>
            <a:off x="8934680" y="3514642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3ADBA3-A462-42AB-87EE-A599031D05B0}"/>
              </a:ext>
            </a:extLst>
          </p:cNvPr>
          <p:cNvCxnSpPr/>
          <p:nvPr/>
        </p:nvCxnSpPr>
        <p:spPr>
          <a:xfrm>
            <a:off x="7392319" y="4076503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4FBC26-CCB4-4555-99E3-8A1383BF4D26}"/>
              </a:ext>
            </a:extLst>
          </p:cNvPr>
          <p:cNvCxnSpPr/>
          <p:nvPr/>
        </p:nvCxnSpPr>
        <p:spPr>
          <a:xfrm>
            <a:off x="6852492" y="4714960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820B05-11E9-4790-8375-72E2276B1E9A}"/>
              </a:ext>
            </a:extLst>
          </p:cNvPr>
          <p:cNvCxnSpPr/>
          <p:nvPr/>
        </p:nvCxnSpPr>
        <p:spPr>
          <a:xfrm>
            <a:off x="3040655" y="3514642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46892-9246-4A2B-AC05-D71B98408511}"/>
              </a:ext>
            </a:extLst>
          </p:cNvPr>
          <p:cNvCxnSpPr/>
          <p:nvPr/>
        </p:nvCxnSpPr>
        <p:spPr>
          <a:xfrm>
            <a:off x="1894901" y="4109815"/>
            <a:ext cx="870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4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5B365-FF7A-4BE8-A7BE-6E3C6B06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920"/>
            <a:ext cx="12192000" cy="46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64FD4-144C-4D00-A12F-CDC9CDDE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93" y="1748173"/>
            <a:ext cx="9412013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6254-48A7-ED01-FF89-8FD540B7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A3A79-640F-4E21-E8C2-4B060085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66BF5-CB6E-5ABC-751B-6706AE09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980"/>
            <a:ext cx="12192000" cy="29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EC82A-1D77-4159-BAC0-8B0073A0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45" y="3043183"/>
            <a:ext cx="347711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29220-36B2-472B-86E3-8089CDAC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18" y="3095578"/>
            <a:ext cx="385816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B2C70-B67A-45DB-9F60-85FEE6CE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81" y="2332741"/>
            <a:ext cx="4753638" cy="78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9D99C-8137-44B6-BBC6-21CC44ED4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63" y="3199731"/>
            <a:ext cx="6792273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8BCAA-A9BD-4E01-82EA-8537C021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49" y="3119394"/>
            <a:ext cx="5391902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34DCA-6CDC-47AA-82FC-68827BE8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052" y="2557214"/>
            <a:ext cx="685896" cy="590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439C9-107E-4CA9-B146-B7554577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21" y="3150449"/>
            <a:ext cx="740195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F9AD4-1386-8F48-B560-D040A880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617" y="0"/>
            <a:ext cx="5419983" cy="63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EC696-A55C-4A09-9A1A-2A9BB120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" y="3005078"/>
            <a:ext cx="11907912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مَنْ يَكُون؟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41</cp:revision>
  <dcterms:created xsi:type="dcterms:W3CDTF">2020-09-13T16:40:33Z</dcterms:created>
  <dcterms:modified xsi:type="dcterms:W3CDTF">2023-12-09T08:48:16Z</dcterms:modified>
</cp:coreProperties>
</file>