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3" r:id="rId3"/>
    <p:sldId id="404" r:id="rId4"/>
    <p:sldId id="409" r:id="rId5"/>
    <p:sldId id="410" r:id="rId6"/>
    <p:sldId id="424" r:id="rId7"/>
    <p:sldId id="425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305"/>
    <a:srgbClr val="1F497D"/>
    <a:srgbClr val="66FF33"/>
    <a:srgbClr val="003192"/>
    <a:srgbClr val="0033CC"/>
    <a:srgbClr val="003300"/>
    <a:srgbClr val="1F3764"/>
    <a:srgbClr val="4472C4"/>
    <a:srgbClr val="ED0AB6"/>
    <a:srgbClr val="A50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3"/>
    <p:restoredTop sz="94434" autoAdjust="0"/>
  </p:normalViewPr>
  <p:slideViewPr>
    <p:cSldViewPr snapToGrid="0" snapToObjects="1">
      <p:cViewPr varScale="1">
        <p:scale>
          <a:sx n="71" d="100"/>
          <a:sy n="71" d="100"/>
        </p:scale>
        <p:origin x="84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B9F58-8F72-4836-A94B-F4F1F54F35F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6CEE0F-3D07-42BB-877B-BF3AFE1D971A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ar-SA" sz="2000" b="1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</a:t>
          </a: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ar-SA" sz="2000" b="1" kern="12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بالضم</a:t>
          </a:r>
        </a:p>
        <a:p>
          <a:pPr rtl="0">
            <a:spcAft>
              <a:spcPts val="0"/>
            </a:spcAft>
          </a:pPr>
          <a:r>
            <a:rPr lang="en-US" sz="2000" b="1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</a:t>
          </a: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2000" b="1" kern="1200" dirty="0" err="1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Dhammah</a:t>
          </a:r>
          <a:endParaRPr lang="en-US" sz="2000" b="1" kern="1200" dirty="0">
            <a:ln/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550D34A-796F-49D5-A1BC-1329C45C9743}" type="parTrans" cxnId="{14C4D900-4AC8-4680-B6F1-4419B978E027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CFB0D6-8F0C-43EC-89F1-44B699D92D79}" type="sibTrans" cxnId="{14C4D900-4AC8-4680-B6F1-4419B978E027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A6BAE4-EAAE-9244-AFC9-777DEFF1B20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1F497D"/>
        </a:solidFill>
        <a:ln/>
      </dgm:spPr>
      <dgm:t>
        <a:bodyPr spcFirstLastPara="0" vert="horz" wrap="square" lIns="76200" tIns="76200" rIns="76200" bIns="76200" numCol="1" spcCol="1270" anchor="ctr" anchorCtr="0"/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 </a:t>
          </a:r>
          <a:r>
            <a:rPr lang="ar-SA" sz="2000" b="1" kern="120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بالكسر</a:t>
          </a:r>
          <a:endParaRPr lang="ar-SA" sz="2000" b="1" kern="1200" dirty="0"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 </a:t>
          </a:r>
          <a:r>
            <a:rPr lang="en-US" sz="2000" b="1" kern="1200" dirty="0" err="1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Kasrah</a:t>
          </a:r>
          <a:endParaRPr lang="en-US" sz="2000" b="1" kern="1200" dirty="0"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6F21B67F-7AA2-574D-94C2-89A77CEBA5BC}" type="parTrans" cxnId="{1AA20213-ECD0-864D-9172-467B2637CCB2}">
      <dgm:prSet/>
      <dgm:spPr/>
      <dgm:t>
        <a:bodyPr/>
        <a:lstStyle/>
        <a:p>
          <a:endParaRPr lang="en-US"/>
        </a:p>
      </dgm:t>
    </dgm:pt>
    <dgm:pt modelId="{62E46592-FD98-5B4D-AF47-35E783A9064A}" type="sibTrans" cxnId="{1AA20213-ECD0-864D-9172-467B2637CCB2}">
      <dgm:prSet/>
      <dgm:spPr/>
      <dgm:t>
        <a:bodyPr/>
        <a:lstStyle/>
        <a:p>
          <a:endParaRPr lang="en-US"/>
        </a:p>
      </dgm:t>
    </dgm:pt>
    <dgm:pt modelId="{125351B1-8A1A-4044-9630-CD6F1264ADA3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 spcFirstLastPara="0" vert="horz" wrap="square" lIns="76200" tIns="76200" rIns="76200" bIns="76200" numCol="1" spcCol="1270" anchor="ctr" anchorCtr="0"/>
        <a:lstStyle/>
        <a:p>
          <a:pPr marL="0"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 </a:t>
          </a:r>
          <a:r>
            <a:rPr lang="ar-SA" sz="2000" b="1" kern="120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بالفتح</a:t>
          </a:r>
        </a:p>
        <a:p>
          <a:pPr marL="0"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 </a:t>
          </a:r>
          <a:r>
            <a:rPr lang="en-US" sz="2000" b="1" kern="1200" dirty="0" err="1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Fathah</a:t>
          </a:r>
          <a:endParaRPr lang="ar-SA" sz="2000" b="1" kern="1200" dirty="0">
            <a:ln/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8D0BA90-37CE-46B8-8811-05E0FC71D09C}" type="sib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D2716DC-EEA1-4007-A9DE-C945F4EA7276}" type="par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52D4BF4-0614-4927-BEBA-57BF4701F14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rtl="1">
            <a:spcAft>
              <a:spcPts val="0"/>
            </a:spcAft>
          </a:pPr>
          <a:r>
            <a:rPr lang="ar-AE" sz="2000" b="1" dirty="0" smtClean="0"/>
            <a:t>قُ</a:t>
          </a:r>
          <a:r>
            <a:rPr lang="ar-AE" sz="2000" b="1" dirty="0" smtClean="0">
              <a:solidFill>
                <a:srgbClr val="FF0000"/>
              </a:solidFill>
            </a:rPr>
            <a:t>لِ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د</a:t>
          </a:r>
          <a:r>
            <a:rPr lang="ar-AE" sz="2000" b="1" dirty="0" smtClean="0"/>
            <a:t>عوا الله</a:t>
          </a:r>
          <a:r>
            <a:rPr lang="en-US" sz="2000" b="1" dirty="0" smtClean="0"/>
            <a:t> </a:t>
          </a:r>
          <a:r>
            <a:rPr lang="ar-AE" sz="2000" b="1" dirty="0" smtClean="0"/>
            <a:t> </a:t>
          </a:r>
          <a:endParaRPr lang="en-US" sz="2000" b="1" dirty="0" smtClean="0"/>
        </a:p>
        <a:p>
          <a:pPr rtl="1">
            <a:spcAft>
              <a:spcPts val="0"/>
            </a:spcAft>
          </a:pPr>
          <a:r>
            <a:rPr lang="ar-AE" sz="2000" b="1" dirty="0" smtClean="0"/>
            <a:t>ولَقَ</a:t>
          </a:r>
          <a:r>
            <a:rPr lang="ar-AE" sz="2000" b="1" dirty="0" smtClean="0">
              <a:solidFill>
                <a:srgbClr val="FF0000"/>
              </a:solidFill>
            </a:rPr>
            <a:t>دِ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سْ</a:t>
          </a:r>
          <a:r>
            <a:rPr lang="ar-AE" sz="2000" b="1" dirty="0" smtClean="0"/>
            <a:t>تُهْزِئَ</a:t>
          </a:r>
          <a:endParaRPr lang="en-US" sz="2000" b="1" dirty="0" smtClean="0"/>
        </a:p>
        <a:p>
          <a:pPr rtl="1">
            <a:spcAft>
              <a:spcPts val="0"/>
            </a:spcAft>
          </a:pPr>
          <a:r>
            <a:rPr lang="ar-AE" sz="2000" b="1" dirty="0" smtClean="0"/>
            <a:t>أَ</a:t>
          </a:r>
          <a:r>
            <a:rPr lang="ar-AE" sz="2000" b="1" dirty="0" smtClean="0">
              <a:solidFill>
                <a:srgbClr val="FF0000"/>
              </a:solidFill>
            </a:rPr>
            <a:t>نِ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قْ</a:t>
          </a:r>
          <a:r>
            <a:rPr lang="ar-AE" sz="2000" b="1" dirty="0" smtClean="0"/>
            <a:t>تُلُوا</a:t>
          </a:r>
          <a:endParaRPr lang="en-US" sz="2000" b="1" dirty="0" smtClean="0"/>
        </a:p>
        <a:p>
          <a:pPr rtl="1">
            <a:spcAft>
              <a:spcPts val="0"/>
            </a:spcAft>
          </a:pPr>
          <a:r>
            <a:rPr lang="ar-AE" sz="2000" b="1" dirty="0" smtClean="0"/>
            <a:t>أَ</a:t>
          </a:r>
          <a:r>
            <a:rPr lang="ar-AE" sz="2000" b="1" dirty="0" smtClean="0">
              <a:solidFill>
                <a:srgbClr val="FF0000"/>
              </a:solidFill>
            </a:rPr>
            <a:t>وِ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عْ</a:t>
          </a:r>
          <a:r>
            <a:rPr lang="ar-AE" sz="2000" b="1" dirty="0" smtClean="0"/>
            <a:t>تَّمَرَ</a:t>
          </a:r>
          <a:endParaRPr lang="ar-AE" sz="2000" b="1" dirty="0"/>
        </a:p>
      </dgm:t>
    </dgm:pt>
    <dgm:pt modelId="{6A0529A3-1CA7-47A5-9C03-8A0F4D192614}" type="parTrans" cxnId="{FDF80512-7AE1-4756-98FB-5FEA45F0B76E}">
      <dgm:prSet/>
      <dgm:spPr/>
      <dgm:t>
        <a:bodyPr/>
        <a:lstStyle/>
        <a:p>
          <a:endParaRPr lang="en-US"/>
        </a:p>
      </dgm:t>
    </dgm:pt>
    <dgm:pt modelId="{F394ECDD-0ACC-48B5-A03D-6C051D5C5ED8}" type="sibTrans" cxnId="{FDF80512-7AE1-4756-98FB-5FEA45F0B76E}">
      <dgm:prSet/>
      <dgm:spPr/>
      <dgm:t>
        <a:bodyPr/>
        <a:lstStyle/>
        <a:p>
          <a:endParaRPr lang="en-US"/>
        </a:p>
      </dgm:t>
    </dgm:pt>
    <dgm:pt modelId="{F4CBE46A-F785-469C-B6BC-C5AC594EAEA4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AE" sz="1300" dirty="0" smtClean="0">
              <a:solidFill>
                <a:srgbClr val="0000FF"/>
              </a:solidFill>
            </a:rPr>
            <a:t>ويشمل ذلك </a:t>
          </a:r>
          <a:r>
            <a:rPr lang="ar-AE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التنوين</a:t>
          </a:r>
          <a:r>
            <a:rPr lang="en-US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b="1" dirty="0" smtClean="0"/>
            <a:t>This applies to </a:t>
          </a:r>
          <a:r>
            <a:rPr lang="en-US" sz="1300" b="1" dirty="0" err="1" smtClean="0">
              <a:solidFill>
                <a:srgbClr val="FF0000"/>
              </a:solidFill>
            </a:rPr>
            <a:t>Tanween</a:t>
          </a:r>
          <a:endParaRPr lang="en-US" sz="1300" b="1" dirty="0" smtClean="0">
            <a:solidFill>
              <a:srgbClr val="FF0000"/>
            </a:solidFill>
          </a:endParaRPr>
        </a:p>
        <a:p>
          <a:pPr rtl="1"/>
          <a:r>
            <a:rPr lang="ar-AE" sz="2000" b="1" dirty="0" smtClean="0"/>
            <a:t>نُو</a:t>
          </a:r>
          <a:r>
            <a:rPr lang="ar-AE" sz="2000" b="1" dirty="0" smtClean="0">
              <a:solidFill>
                <a:srgbClr val="FF0000"/>
              </a:solidFill>
            </a:rPr>
            <a:t>حٌ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بْ</a:t>
          </a:r>
          <a:r>
            <a:rPr lang="ar-AE" sz="2000" b="1" dirty="0" smtClean="0"/>
            <a:t>نَهُ </a:t>
          </a:r>
          <a:endParaRPr lang="en-US" sz="2000" b="1" dirty="0" smtClean="0"/>
        </a:p>
        <a:p>
          <a:pPr rtl="1"/>
          <a:r>
            <a:rPr lang="ar-AE" sz="2000" b="1" dirty="0" smtClean="0"/>
            <a:t>برَحْمَ</a:t>
          </a:r>
          <a:r>
            <a:rPr lang="ar-AE" sz="2000" b="1" dirty="0" smtClean="0">
              <a:solidFill>
                <a:srgbClr val="FF0000"/>
              </a:solidFill>
            </a:rPr>
            <a:t>ةٍ</a:t>
          </a:r>
          <a:r>
            <a:rPr lang="ar-AE" sz="2000" b="1" dirty="0" smtClean="0"/>
            <a:t> ا</a:t>
          </a:r>
          <a:r>
            <a:rPr lang="ar-AE" sz="2000" b="1" dirty="0" smtClean="0">
              <a:solidFill>
                <a:srgbClr val="FF0000"/>
              </a:solidFill>
            </a:rPr>
            <a:t>دْ</a:t>
          </a:r>
          <a:r>
            <a:rPr lang="ar-AE" sz="2000" b="1" dirty="0" smtClean="0"/>
            <a:t>خُلُوا</a:t>
          </a:r>
          <a:r>
            <a:rPr lang="ar-AE" sz="1600" b="1" dirty="0" smtClean="0"/>
            <a:t> </a:t>
          </a:r>
          <a:endParaRPr lang="en-US" sz="1600" dirty="0"/>
        </a:p>
      </dgm:t>
    </dgm:pt>
    <dgm:pt modelId="{05FAAB4B-3D12-455F-9B32-EC977DCCBEDA}" type="parTrans" cxnId="{1A737EDA-8401-4D32-849C-DE3CCBAE8C8D}">
      <dgm:prSet/>
      <dgm:spPr/>
      <dgm:t>
        <a:bodyPr/>
        <a:lstStyle/>
        <a:p>
          <a:endParaRPr lang="en-US"/>
        </a:p>
      </dgm:t>
    </dgm:pt>
    <dgm:pt modelId="{A4918099-980C-4B82-A12A-86C4A2666C36}" type="sibTrans" cxnId="{1A737EDA-8401-4D32-849C-DE3CCBAE8C8D}">
      <dgm:prSet/>
      <dgm:spPr/>
      <dgm:t>
        <a:bodyPr/>
        <a:lstStyle/>
        <a:p>
          <a:endParaRPr lang="en-US"/>
        </a:p>
      </dgm:t>
    </dgm:pt>
    <dgm:pt modelId="{4EA0B6B1-18A7-431A-8F9B-72BF78EBA13C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A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ميم الجمع</a:t>
          </a:r>
          <a:endParaRPr lang="en-US" sz="18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rtl="1"/>
          <a:r>
            <a:rPr lang="en-US" sz="1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Meem</a:t>
          </a:r>
          <a:r>
            <a:rPr lang="en-US" sz="1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05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indicting the plural</a:t>
          </a:r>
        </a:p>
        <a:p>
          <a:r>
            <a:rPr lang="ar-AE" sz="1800" b="1" dirty="0" smtClean="0"/>
            <a:t>و</a:t>
          </a:r>
          <a:r>
            <a:rPr lang="ar-AE" sz="2000" b="1" dirty="0" smtClean="0"/>
            <a:t>سَخَّرَ </a:t>
          </a:r>
          <a:r>
            <a:rPr lang="ar-AE" sz="2000" b="1" dirty="0" smtClean="0">
              <a:solidFill>
                <a:schemeClr val="tx1"/>
              </a:solidFill>
            </a:rPr>
            <a:t>لَكُ</a:t>
          </a:r>
          <a:r>
            <a:rPr lang="ar-AE" sz="2000" b="1" dirty="0" smtClean="0">
              <a:solidFill>
                <a:srgbClr val="FF0000"/>
              </a:solidFill>
            </a:rPr>
            <a:t>مُ </a:t>
          </a:r>
          <a:r>
            <a:rPr lang="ar-AE" sz="2000" b="1" dirty="0" smtClean="0">
              <a:solidFill>
                <a:schemeClr val="tx1"/>
              </a:solidFill>
            </a:rPr>
            <a:t>ال</a:t>
          </a:r>
          <a:r>
            <a:rPr lang="ar-AE" sz="2000" b="1" dirty="0" smtClean="0">
              <a:solidFill>
                <a:srgbClr val="FF0000"/>
              </a:solidFill>
            </a:rPr>
            <a:t>َّل</a:t>
          </a:r>
          <a:r>
            <a:rPr lang="ar-AE" sz="2000" b="1" dirty="0" smtClean="0">
              <a:solidFill>
                <a:schemeClr val="tx1"/>
              </a:solidFill>
            </a:rPr>
            <a:t>يْلَ</a:t>
          </a:r>
          <a:endParaRPr lang="ar-AE" sz="2000" b="1" dirty="0">
            <a:solidFill>
              <a:schemeClr val="tx1"/>
            </a:solidFill>
          </a:endParaRPr>
        </a:p>
      </dgm:t>
    </dgm:pt>
    <dgm:pt modelId="{36B965C4-4DD0-423A-8C9D-ACA05AC5FD01}" type="parTrans" cxnId="{14F30972-86A5-4E0F-A1A7-22E5EFC52D15}">
      <dgm:prSet/>
      <dgm:spPr/>
      <dgm:t>
        <a:bodyPr/>
        <a:lstStyle/>
        <a:p>
          <a:endParaRPr lang="en-US"/>
        </a:p>
      </dgm:t>
    </dgm:pt>
    <dgm:pt modelId="{F46CE5D4-E8C2-4786-AA78-28BA5928B536}" type="sibTrans" cxnId="{14F30972-86A5-4E0F-A1A7-22E5EFC52D15}">
      <dgm:prSet/>
      <dgm:spPr/>
      <dgm:t>
        <a:bodyPr/>
        <a:lstStyle/>
        <a:p>
          <a:endParaRPr lang="en-US"/>
        </a:p>
      </dgm:t>
    </dgm:pt>
    <dgm:pt modelId="{B7FC8295-7BEA-4199-BB5E-186EC120262D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ar-AE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واو الجمع</a:t>
          </a:r>
          <a:r>
            <a:rPr lang="ar-S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اللينة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sz="1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Leen</a:t>
          </a:r>
          <a:r>
            <a: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en-US" sz="1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Waw</a:t>
          </a:r>
          <a:r>
            <a: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indicting the plural</a:t>
          </a:r>
          <a:endParaRPr lang="en-US" sz="1800" dirty="0" smtClean="0"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ar-AE" sz="2000" b="1" dirty="0" smtClean="0"/>
            <a:t>فَتَمَنَّ</a:t>
          </a:r>
          <a:r>
            <a:rPr lang="ar-AE" sz="2000" b="1" dirty="0" smtClean="0">
              <a:solidFill>
                <a:srgbClr val="FF0000"/>
              </a:solidFill>
            </a:rPr>
            <a:t>وُ</a:t>
          </a:r>
          <a:r>
            <a:rPr lang="ar-AE" sz="2000" b="1" dirty="0" smtClean="0"/>
            <a:t>ا ا</a:t>
          </a:r>
          <a:r>
            <a:rPr lang="ar-AE" sz="2000" b="1" dirty="0" smtClean="0">
              <a:solidFill>
                <a:srgbClr val="FF0000"/>
              </a:solidFill>
            </a:rPr>
            <a:t>لْ</a:t>
          </a:r>
          <a:r>
            <a:rPr lang="ar-AE" sz="2000" b="1" dirty="0" smtClean="0"/>
            <a:t>مَوْت</a:t>
          </a:r>
          <a:endParaRPr lang="en-US" sz="2000" b="1" dirty="0"/>
        </a:p>
      </dgm:t>
    </dgm:pt>
    <dgm:pt modelId="{76CC8308-5554-4AA3-BC6A-DBADED169035}" type="parTrans" cxnId="{B1490604-12E5-43CA-9A45-5BB43CB4A497}">
      <dgm:prSet/>
      <dgm:spPr/>
      <dgm:t>
        <a:bodyPr/>
        <a:lstStyle/>
        <a:p>
          <a:endParaRPr lang="en-US"/>
        </a:p>
      </dgm:t>
    </dgm:pt>
    <dgm:pt modelId="{A021025F-16E0-496B-BFAC-7E2CA3F6E1DF}" type="sibTrans" cxnId="{B1490604-12E5-43CA-9A45-5BB43CB4A497}">
      <dgm:prSet/>
      <dgm:spPr/>
      <dgm:t>
        <a:bodyPr/>
        <a:lstStyle/>
        <a:p>
          <a:endParaRPr lang="en-US"/>
        </a:p>
      </dgm:t>
    </dgm:pt>
    <dgm:pt modelId="{85D8ADE6-A994-4E6E-9F0B-2A4CD8593A9A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ar-SA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مِنْ</a:t>
          </a:r>
          <a:r>
            <a:rPr lang="ar-SA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AE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الجارَّة</a:t>
          </a:r>
          <a:endParaRPr lang="en-US" sz="1800" b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spcAft>
              <a:spcPct val="35000"/>
            </a:spcAft>
          </a:pPr>
          <a:r>
            <a:rPr lang="en-US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That means (from)</a:t>
          </a:r>
        </a:p>
        <a:p>
          <a:pPr>
            <a:spcAft>
              <a:spcPct val="35000"/>
            </a:spcAft>
          </a:pP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مِنَ </a:t>
          </a:r>
          <a:r>
            <a:rPr lang="ar-AE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لْ</a:t>
          </a:r>
          <a:r>
            <a:rPr lang="ar-AE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جِنَّةِ وَالنَّاسِ</a:t>
          </a:r>
          <a:endParaRPr lang="ar-AE" sz="900" b="1" dirty="0">
            <a:solidFill>
              <a:schemeClr val="tx1"/>
            </a:solidFill>
          </a:endParaRPr>
        </a:p>
      </dgm:t>
    </dgm:pt>
    <dgm:pt modelId="{5E350199-A2E9-4CB1-B41E-4BF78D2FA553}" type="parTrans" cxnId="{F3CBEA3D-E1F7-46F2-9302-450F6C379676}">
      <dgm:prSet/>
      <dgm:spPr/>
      <dgm:t>
        <a:bodyPr/>
        <a:lstStyle/>
        <a:p>
          <a:endParaRPr lang="en-US"/>
        </a:p>
      </dgm:t>
    </dgm:pt>
    <dgm:pt modelId="{2A0E057E-FDF0-4001-9808-B9BFD98D177E}" type="sibTrans" cxnId="{F3CBEA3D-E1F7-46F2-9302-450F6C379676}">
      <dgm:prSet/>
      <dgm:spPr/>
      <dgm:t>
        <a:bodyPr/>
        <a:lstStyle/>
        <a:p>
          <a:endParaRPr lang="en-US"/>
        </a:p>
      </dgm:t>
    </dgm:pt>
    <dgm:pt modelId="{FF61C49F-D6E7-487A-859B-6287AE636505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ar-SA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</a:t>
          </a:r>
          <a:r>
            <a:rPr lang="ar-SA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ــ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SA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المثنى المؤنث</a:t>
          </a:r>
        </a:p>
        <a:p>
          <a:r>
            <a:rPr lang="en-US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Dual Feminine</a:t>
          </a:r>
          <a:endParaRPr lang="ar-SA" sz="1200" b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ar-AE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كَانَ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تَ</a:t>
          </a:r>
          <a:r>
            <a:rPr lang="ar-SA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</a:t>
          </a:r>
          <a:r>
            <a:rPr lang="ar-AE" sz="1800" b="1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AE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تَحْتَ عَبْدَيْنِ</a:t>
          </a:r>
          <a:endParaRPr lang="ar-AE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11BB26-0F6F-4FA6-B590-3191640AF8FF}" type="parTrans" cxnId="{E677BA33-F3DF-4572-BA34-7540C227D76F}">
      <dgm:prSet/>
      <dgm:spPr/>
      <dgm:t>
        <a:bodyPr/>
        <a:lstStyle/>
        <a:p>
          <a:endParaRPr lang="en-US"/>
        </a:p>
      </dgm:t>
    </dgm:pt>
    <dgm:pt modelId="{EBF1006B-326B-46DE-B887-DD9A6ABC6979}" type="sibTrans" cxnId="{E677BA33-F3DF-4572-BA34-7540C227D76F}">
      <dgm:prSet/>
      <dgm:spPr/>
      <dgm:t>
        <a:bodyPr/>
        <a:lstStyle/>
        <a:p>
          <a:endParaRPr lang="en-US"/>
        </a:p>
      </dgm:t>
    </dgm:pt>
    <dgm:pt modelId="{7A996C0C-448C-4B60-883D-420B79894A79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AE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</a:t>
          </a:r>
          <a:r>
            <a:rPr lang="ar-AE" sz="1800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ـمْ</a:t>
          </a:r>
          <a:r>
            <a:rPr lang="ar-AE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</a:t>
          </a:r>
          <a:r>
            <a:rPr lang="ar-AE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AE" sz="1800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الله</a:t>
          </a:r>
          <a:r>
            <a:rPr lang="ar-AE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لا إله إلا هُوَ الحيُّ القَيُّوم</a:t>
          </a:r>
          <a:endParaRPr lang="ar-AE" sz="1600" b="0" dirty="0">
            <a:solidFill>
              <a:schemeClr val="tx1"/>
            </a:solidFill>
          </a:endParaRPr>
        </a:p>
      </dgm:t>
    </dgm:pt>
    <dgm:pt modelId="{93FAB541-9A8F-47C7-8AA7-C0EACE11B4C0}" type="parTrans" cxnId="{2B518545-25F1-4EA0-B475-3FE8BB7CEB32}">
      <dgm:prSet/>
      <dgm:spPr/>
      <dgm:t>
        <a:bodyPr/>
        <a:lstStyle/>
        <a:p>
          <a:endParaRPr lang="en-US"/>
        </a:p>
      </dgm:t>
    </dgm:pt>
    <dgm:pt modelId="{05DAD2BB-4559-4194-B492-047B7750EDC6}" type="sibTrans" cxnId="{2B518545-25F1-4EA0-B475-3FE8BB7CEB32}">
      <dgm:prSet/>
      <dgm:spPr/>
      <dgm:t>
        <a:bodyPr/>
        <a:lstStyle/>
        <a:p>
          <a:endParaRPr lang="en-US"/>
        </a:p>
      </dgm:t>
    </dgm:pt>
    <dgm:pt modelId="{0A18EE62-7CC9-450B-BF86-073A99C562A8}" type="pres">
      <dgm:prSet presAssocID="{25AB9F58-8F72-4836-A94B-F4F1F54F35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03FB29-EE90-4949-BC03-D89F7C347C5E}" type="pres">
      <dgm:prSet presAssocID="{125351B1-8A1A-4044-9630-CD6F1264ADA3}" presName="hierRoot1" presStyleCnt="0"/>
      <dgm:spPr/>
    </dgm:pt>
    <dgm:pt modelId="{D707DCF9-F4BE-5B4B-8039-0A47D59D426E}" type="pres">
      <dgm:prSet presAssocID="{125351B1-8A1A-4044-9630-CD6F1264ADA3}" presName="composite" presStyleCnt="0"/>
      <dgm:spPr/>
    </dgm:pt>
    <dgm:pt modelId="{95A767DF-7781-F840-B606-6B84645E2BF3}" type="pres">
      <dgm:prSet presAssocID="{125351B1-8A1A-4044-9630-CD6F1264ADA3}" presName="background" presStyleLbl="node0" presStyleIdx="0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>
          <a:noFill/>
        </a:ln>
      </dgm:spPr>
    </dgm:pt>
    <dgm:pt modelId="{217954AC-97EF-8E4E-B810-043C1CF36B40}" type="pres">
      <dgm:prSet presAssocID="{125351B1-8A1A-4044-9630-CD6F1264ADA3}" presName="text" presStyleLbl="fgAcc0" presStyleIdx="0" presStyleCnt="3" custScaleX="336336" custLinFactNeighborX="-4892" custLinFactNeighborY="12764">
        <dgm:presLayoutVars>
          <dgm:chPref val="3"/>
        </dgm:presLayoutVars>
      </dgm:prSet>
      <dgm:spPr>
        <a:xfrm>
          <a:off x="398743" y="1153016"/>
          <a:ext cx="2677135" cy="169998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507EDB1-E10F-1B45-BD2D-9B51C0E15E22}" type="pres">
      <dgm:prSet presAssocID="{125351B1-8A1A-4044-9630-CD6F1264ADA3}" presName="hierChild2" presStyleCnt="0"/>
      <dgm:spPr/>
    </dgm:pt>
    <dgm:pt modelId="{C9D3BD1A-5C13-4107-A96E-88D44DC51A26}" type="pres">
      <dgm:prSet presAssocID="{5E350199-A2E9-4CB1-B41E-4BF78D2FA553}" presName="Name10" presStyleLbl="parChTrans1D2" presStyleIdx="0" presStyleCnt="7"/>
      <dgm:spPr/>
    </dgm:pt>
    <dgm:pt modelId="{D638C41A-9CC7-4F7C-96E5-66F977D1AA40}" type="pres">
      <dgm:prSet presAssocID="{85D8ADE6-A994-4E6E-9F0B-2A4CD8593A9A}" presName="hierRoot2" presStyleCnt="0"/>
      <dgm:spPr/>
    </dgm:pt>
    <dgm:pt modelId="{DAD87532-0413-4170-845C-CCA19A585959}" type="pres">
      <dgm:prSet presAssocID="{85D8ADE6-A994-4E6E-9F0B-2A4CD8593A9A}" presName="composite2" presStyleCnt="0"/>
      <dgm:spPr/>
    </dgm:pt>
    <dgm:pt modelId="{0055D341-C8E5-4BBF-9687-FE67FE2377E8}" type="pres">
      <dgm:prSet presAssocID="{85D8ADE6-A994-4E6E-9F0B-2A4CD8593A9A}" presName="background2" presStyleLbl="node2" presStyleIdx="0" presStyleCnt="7"/>
      <dgm:spPr>
        <a:solidFill>
          <a:schemeClr val="bg1"/>
        </a:solidFill>
        <a:ln>
          <a:noFill/>
        </a:ln>
      </dgm:spPr>
      <dgm:t>
        <a:bodyPr/>
        <a:lstStyle/>
        <a:p>
          <a:endParaRPr lang="en-US"/>
        </a:p>
      </dgm:t>
    </dgm:pt>
    <dgm:pt modelId="{F866D51A-24F1-4295-B3A6-40F3905DA78A}" type="pres">
      <dgm:prSet presAssocID="{85D8ADE6-A994-4E6E-9F0B-2A4CD8593A9A}" presName="text2" presStyleLbl="fgAcc2" presStyleIdx="0" presStyleCnt="7" custScaleX="173398" custScaleY="215791" custLinFactX="113516" custLinFactNeighborX="200000" custLinFactNeighborY="123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6FF24E-F5F8-45B8-B58D-D6A0557F14A1}" type="pres">
      <dgm:prSet presAssocID="{85D8ADE6-A994-4E6E-9F0B-2A4CD8593A9A}" presName="hierChild3" presStyleCnt="0"/>
      <dgm:spPr/>
    </dgm:pt>
    <dgm:pt modelId="{0482C41D-EE45-48E7-BC75-C1E0059DD31C}" type="pres">
      <dgm:prSet presAssocID="{1511BB26-0F6F-4FA6-B590-3191640AF8FF}" presName="Name10" presStyleLbl="parChTrans1D2" presStyleIdx="1" presStyleCnt="7"/>
      <dgm:spPr/>
    </dgm:pt>
    <dgm:pt modelId="{34F1E86C-97DF-47BE-9812-CB244ED343EF}" type="pres">
      <dgm:prSet presAssocID="{FF61C49F-D6E7-487A-859B-6287AE636505}" presName="hierRoot2" presStyleCnt="0"/>
      <dgm:spPr/>
    </dgm:pt>
    <dgm:pt modelId="{CA5C9254-B895-4626-B57C-6EA90E0BC040}" type="pres">
      <dgm:prSet presAssocID="{FF61C49F-D6E7-487A-859B-6287AE636505}" presName="composite2" presStyleCnt="0"/>
      <dgm:spPr/>
    </dgm:pt>
    <dgm:pt modelId="{F916DA79-F18E-40D5-B0CB-8E1CBF318561}" type="pres">
      <dgm:prSet presAssocID="{FF61C49F-D6E7-487A-859B-6287AE636505}" presName="background2" presStyleLbl="node2" presStyleIdx="1" presStyleCnt="7"/>
      <dgm:spPr>
        <a:solidFill>
          <a:schemeClr val="bg1"/>
        </a:solidFill>
        <a:ln>
          <a:noFill/>
        </a:ln>
      </dgm:spPr>
      <dgm:t>
        <a:bodyPr/>
        <a:lstStyle/>
        <a:p>
          <a:endParaRPr lang="en-US"/>
        </a:p>
      </dgm:t>
    </dgm:pt>
    <dgm:pt modelId="{362ADC0F-D876-41E3-9795-BD435515E0FA}" type="pres">
      <dgm:prSet presAssocID="{FF61C49F-D6E7-487A-859B-6287AE636505}" presName="text2" presStyleLbl="fgAcc2" presStyleIdx="1" presStyleCnt="7" custScaleX="139003" custScaleY="208466" custLinFactNeighborX="-29815" custLinFactNeighborY="12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41823-9C73-45CF-A6A3-E887A1B9F3CC}" type="pres">
      <dgm:prSet presAssocID="{FF61C49F-D6E7-487A-859B-6287AE636505}" presName="hierChild3" presStyleCnt="0"/>
      <dgm:spPr/>
    </dgm:pt>
    <dgm:pt modelId="{CC9448D6-29E3-4C48-8C3B-60F1C4C5E952}" type="pres">
      <dgm:prSet presAssocID="{93FAB541-9A8F-47C7-8AA7-C0EACE11B4C0}" presName="Name10" presStyleLbl="parChTrans1D2" presStyleIdx="2" presStyleCnt="7"/>
      <dgm:spPr/>
    </dgm:pt>
    <dgm:pt modelId="{C33E266C-9B01-45CF-B6DF-55208689B427}" type="pres">
      <dgm:prSet presAssocID="{7A996C0C-448C-4B60-883D-420B79894A79}" presName="hierRoot2" presStyleCnt="0"/>
      <dgm:spPr/>
    </dgm:pt>
    <dgm:pt modelId="{FC63FF83-B312-4238-B6E2-A27F21777073}" type="pres">
      <dgm:prSet presAssocID="{7A996C0C-448C-4B60-883D-420B79894A79}" presName="composite2" presStyleCnt="0"/>
      <dgm:spPr/>
    </dgm:pt>
    <dgm:pt modelId="{10AFCA9C-C8C4-4A7F-AA8C-86722706B678}" type="pres">
      <dgm:prSet presAssocID="{7A996C0C-448C-4B60-883D-420B79894A79}" presName="background2" presStyleLbl="node2" presStyleIdx="2" presStyleCnt="7"/>
      <dgm:spPr>
        <a:solidFill>
          <a:schemeClr val="bg1"/>
        </a:solidFill>
        <a:ln>
          <a:noFill/>
        </a:ln>
      </dgm:spPr>
      <dgm:t>
        <a:bodyPr/>
        <a:lstStyle/>
        <a:p>
          <a:endParaRPr lang="en-US"/>
        </a:p>
      </dgm:t>
    </dgm:pt>
    <dgm:pt modelId="{626CAE6F-193E-4578-94CB-328193CB7646}" type="pres">
      <dgm:prSet presAssocID="{7A996C0C-448C-4B60-883D-420B79894A79}" presName="text2" presStyleLbl="fgAcc2" presStyleIdx="2" presStyleCnt="7" custScaleX="141460" custScaleY="208466" custLinFactX="-138114" custLinFactNeighborX="-200000" custLinFactNeighborY="12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A66498-E98E-408D-B640-7017A5C534FD}" type="pres">
      <dgm:prSet presAssocID="{7A996C0C-448C-4B60-883D-420B79894A79}" presName="hierChild3" presStyleCnt="0"/>
      <dgm:spPr/>
    </dgm:pt>
    <dgm:pt modelId="{4B41BDF1-4E58-EF44-8E90-E23F29543910}" type="pres">
      <dgm:prSet presAssocID="{A66CEE0F-3D07-42BB-877B-BF3AFE1D971A}" presName="hierRoot1" presStyleCnt="0"/>
      <dgm:spPr/>
    </dgm:pt>
    <dgm:pt modelId="{54B5FB47-C3AB-6043-B230-977A431EF500}" type="pres">
      <dgm:prSet presAssocID="{A66CEE0F-3D07-42BB-877B-BF3AFE1D971A}" presName="composite" presStyleCnt="0"/>
      <dgm:spPr/>
    </dgm:pt>
    <dgm:pt modelId="{81EA831B-EFA2-4F4D-9F5F-3274AD52B923}" type="pres">
      <dgm:prSet presAssocID="{A66CEE0F-3D07-42BB-877B-BF3AFE1D971A}" presName="background" presStyleLbl="node0" presStyleIdx="1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>
          <a:noFill/>
        </a:ln>
      </dgm:spPr>
    </dgm:pt>
    <dgm:pt modelId="{36B953B2-6532-FD40-8AF2-83F9711E6005}" type="pres">
      <dgm:prSet presAssocID="{A66CEE0F-3D07-42BB-877B-BF3AFE1D971A}" presName="text" presStyleLbl="fgAcc0" presStyleIdx="1" presStyleCnt="3" custScaleX="274210" custLinFactNeighborX="-23575" custLinFactNeighborY="12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BBB79-B131-1E41-A26A-634879293E95}" type="pres">
      <dgm:prSet presAssocID="{A66CEE0F-3D07-42BB-877B-BF3AFE1D971A}" presName="hierChild2" presStyleCnt="0"/>
      <dgm:spPr/>
    </dgm:pt>
    <dgm:pt modelId="{D493A22E-CFF9-4C54-B57F-9083BA5BAE44}" type="pres">
      <dgm:prSet presAssocID="{36B965C4-4DD0-423A-8C9D-ACA05AC5FD01}" presName="Name10" presStyleLbl="parChTrans1D2" presStyleIdx="3" presStyleCnt="7"/>
      <dgm:spPr/>
    </dgm:pt>
    <dgm:pt modelId="{51F8BCC5-796E-41E0-A2E2-5B384621E1B0}" type="pres">
      <dgm:prSet presAssocID="{4EA0B6B1-18A7-431A-8F9B-72BF78EBA13C}" presName="hierRoot2" presStyleCnt="0"/>
      <dgm:spPr/>
    </dgm:pt>
    <dgm:pt modelId="{869779B0-F145-4286-81CC-DE3A887A226A}" type="pres">
      <dgm:prSet presAssocID="{4EA0B6B1-18A7-431A-8F9B-72BF78EBA13C}" presName="composite2" presStyleCnt="0"/>
      <dgm:spPr/>
    </dgm:pt>
    <dgm:pt modelId="{1D867888-D71B-483F-878E-DBA24B8D8FC9}" type="pres">
      <dgm:prSet presAssocID="{4EA0B6B1-18A7-431A-8F9B-72BF78EBA13C}" presName="background2" presStyleLbl="node2" presStyleIdx="3" presStyleCnt="7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3BC0E770-48A7-4C07-B19C-4BA3B7A71F05}" type="pres">
      <dgm:prSet presAssocID="{4EA0B6B1-18A7-431A-8F9B-72BF78EBA13C}" presName="text2" presStyleLbl="fgAcc2" presStyleIdx="3" presStyleCnt="7" custScaleX="195647" custScaleY="197012" custLinFactX="93973" custLinFactNeighborX="100000" custLinFactNeighborY="43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0D5422-467D-465F-BC8A-21D161FAA8BC}" type="pres">
      <dgm:prSet presAssocID="{4EA0B6B1-18A7-431A-8F9B-72BF78EBA13C}" presName="hierChild3" presStyleCnt="0"/>
      <dgm:spPr/>
    </dgm:pt>
    <dgm:pt modelId="{84313D1A-E9AA-4C4E-981C-6C24B12042EA}" type="pres">
      <dgm:prSet presAssocID="{76CC8308-5554-4AA3-BC6A-DBADED169035}" presName="Name10" presStyleLbl="parChTrans1D2" presStyleIdx="4" presStyleCnt="7"/>
      <dgm:spPr/>
    </dgm:pt>
    <dgm:pt modelId="{33C9E646-1AFB-46D5-AE25-93A7F6C239B6}" type="pres">
      <dgm:prSet presAssocID="{B7FC8295-7BEA-4199-BB5E-186EC120262D}" presName="hierRoot2" presStyleCnt="0"/>
      <dgm:spPr/>
    </dgm:pt>
    <dgm:pt modelId="{AE638C6A-5AEA-450D-8FC9-8CAC03BD4CD5}" type="pres">
      <dgm:prSet presAssocID="{B7FC8295-7BEA-4199-BB5E-186EC120262D}" presName="composite2" presStyleCnt="0"/>
      <dgm:spPr/>
    </dgm:pt>
    <dgm:pt modelId="{FA26CA63-E88B-4D1F-9894-0026CD27699D}" type="pres">
      <dgm:prSet presAssocID="{B7FC8295-7BEA-4199-BB5E-186EC120262D}" presName="background2" presStyleLbl="node2" presStyleIdx="4" presStyleCnt="7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FA1C3E3-BB31-4EBC-B53A-7DD21259087B}" type="pres">
      <dgm:prSet presAssocID="{B7FC8295-7BEA-4199-BB5E-186EC120262D}" presName="text2" presStyleLbl="fgAcc2" presStyleIdx="4" presStyleCnt="7" custScaleX="182112" custScaleY="238333" custLinFactX="-100000" custLinFactNeighborX="-112506" custLinFactNeighborY="-4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750AE-DAAF-4F84-A857-B42640505BF2}" type="pres">
      <dgm:prSet presAssocID="{B7FC8295-7BEA-4199-BB5E-186EC120262D}" presName="hierChild3" presStyleCnt="0"/>
      <dgm:spPr/>
    </dgm:pt>
    <dgm:pt modelId="{CF5FDD63-CC4D-C244-932F-7F7510AF8258}" type="pres">
      <dgm:prSet presAssocID="{DDA6BAE4-EAAE-9244-AFC9-777DEFF1B20F}" presName="hierRoot1" presStyleCnt="0"/>
      <dgm:spPr/>
    </dgm:pt>
    <dgm:pt modelId="{56960393-1641-D746-BD97-21357246514D}" type="pres">
      <dgm:prSet presAssocID="{DDA6BAE4-EAAE-9244-AFC9-777DEFF1B20F}" presName="composite" presStyleCnt="0"/>
      <dgm:spPr/>
    </dgm:pt>
    <dgm:pt modelId="{13F4C08A-35D0-CD43-877D-60B80D10F0A1}" type="pres">
      <dgm:prSet presAssocID="{DDA6BAE4-EAAE-9244-AFC9-777DEFF1B20F}" presName="background" presStyleLbl="node0" presStyleIdx="2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>
          <a:noFill/>
        </a:ln>
      </dgm:spPr>
    </dgm:pt>
    <dgm:pt modelId="{2A252742-A707-184B-9A51-41180BD9566E}" type="pres">
      <dgm:prSet presAssocID="{DDA6BAE4-EAAE-9244-AFC9-777DEFF1B20F}" presName="text" presStyleLbl="fgAcc0" presStyleIdx="2" presStyleCnt="3" custScaleX="237509" custScaleY="105725" custLinFactNeighborX="-56355" custLinFactNeighborY="21479">
        <dgm:presLayoutVars>
          <dgm:chPref val="3"/>
        </dgm:presLayoutVars>
      </dgm:prSet>
      <dgm:spPr>
        <a:xfrm>
          <a:off x="8119585" y="1153050"/>
          <a:ext cx="2677135" cy="169998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E4875D0-9A9A-964C-B9E3-CA3C4B02167E}" type="pres">
      <dgm:prSet presAssocID="{DDA6BAE4-EAAE-9244-AFC9-777DEFF1B20F}" presName="hierChild2" presStyleCnt="0"/>
      <dgm:spPr/>
    </dgm:pt>
    <dgm:pt modelId="{41F10BCC-1CDB-44B0-A43E-48F596DB11AC}" type="pres">
      <dgm:prSet presAssocID="{6A0529A3-1CA7-47A5-9C03-8A0F4D192614}" presName="Name10" presStyleLbl="parChTrans1D2" presStyleIdx="5" presStyleCnt="7"/>
      <dgm:spPr/>
    </dgm:pt>
    <dgm:pt modelId="{23076584-6AFC-406D-8E13-34242D63772D}" type="pres">
      <dgm:prSet presAssocID="{E52D4BF4-0614-4927-BEBA-57BF4701F145}" presName="hierRoot2" presStyleCnt="0"/>
      <dgm:spPr/>
    </dgm:pt>
    <dgm:pt modelId="{F011A40E-DAFF-4FAE-8313-BA523EFCE67E}" type="pres">
      <dgm:prSet presAssocID="{E52D4BF4-0614-4927-BEBA-57BF4701F145}" presName="composite2" presStyleCnt="0"/>
      <dgm:spPr/>
    </dgm:pt>
    <dgm:pt modelId="{330CFDD2-762F-42CA-9808-634886D66415}" type="pres">
      <dgm:prSet presAssocID="{E52D4BF4-0614-4927-BEBA-57BF4701F145}" presName="background2" presStyleLbl="node2" presStyleIdx="5" presStyleCnt="7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81ACFCDF-E3B2-4352-BA1B-78258DDAA964}" type="pres">
      <dgm:prSet presAssocID="{E52D4BF4-0614-4927-BEBA-57BF4701F145}" presName="text2" presStyleLbl="fgAcc2" presStyleIdx="5" presStyleCnt="7" custScaleX="160774" custScaleY="247364" custLinFactX="100000" custLinFactNeighborX="147965" custLinFactNeighborY="-4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F7CFC7-17AB-4DC7-8EAD-91E79A956383}" type="pres">
      <dgm:prSet presAssocID="{E52D4BF4-0614-4927-BEBA-57BF4701F145}" presName="hierChild3" presStyleCnt="0"/>
      <dgm:spPr/>
    </dgm:pt>
    <dgm:pt modelId="{CE36DD1D-4BF6-4473-87F2-1661F683665F}" type="pres">
      <dgm:prSet presAssocID="{05FAAB4B-3D12-455F-9B32-EC977DCCBEDA}" presName="Name10" presStyleLbl="parChTrans1D2" presStyleIdx="6" presStyleCnt="7"/>
      <dgm:spPr/>
    </dgm:pt>
    <dgm:pt modelId="{03187A0E-D356-4514-8EA5-58BF0659EDDB}" type="pres">
      <dgm:prSet presAssocID="{F4CBE46A-F785-469C-B6BC-C5AC594EAEA4}" presName="hierRoot2" presStyleCnt="0"/>
      <dgm:spPr/>
    </dgm:pt>
    <dgm:pt modelId="{E8E2D53C-4070-4865-A9FB-27721FBAE1B4}" type="pres">
      <dgm:prSet presAssocID="{F4CBE46A-F785-469C-B6BC-C5AC594EAEA4}" presName="composite2" presStyleCnt="0"/>
      <dgm:spPr/>
    </dgm:pt>
    <dgm:pt modelId="{A6E1B9CD-187C-40F8-BE21-6A15F740C940}" type="pres">
      <dgm:prSet presAssocID="{F4CBE46A-F785-469C-B6BC-C5AC594EAEA4}" presName="background2" presStyleLbl="node2" presStyleIdx="6" presStyleCnt="7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CD3FD32A-CFF5-4E6E-B044-799FC0764B64}" type="pres">
      <dgm:prSet presAssocID="{F4CBE46A-F785-469C-B6BC-C5AC594EAEA4}" presName="text2" presStyleLbl="fgAcc2" presStyleIdx="6" presStyleCnt="7" custScaleX="215932" custScaleY="233242" custLinFactX="-72556" custLinFactNeighborX="-100000" custLinFactNeighborY="17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F53D96-0341-4587-B961-E529FD15E676}" type="pres">
      <dgm:prSet presAssocID="{F4CBE46A-F785-469C-B6BC-C5AC594EAEA4}" presName="hierChild3" presStyleCnt="0"/>
      <dgm:spPr/>
    </dgm:pt>
  </dgm:ptLst>
  <dgm:cxnLst>
    <dgm:cxn modelId="{14F30972-86A5-4E0F-A1A7-22E5EFC52D15}" srcId="{A66CEE0F-3D07-42BB-877B-BF3AFE1D971A}" destId="{4EA0B6B1-18A7-431A-8F9B-72BF78EBA13C}" srcOrd="0" destOrd="0" parTransId="{36B965C4-4DD0-423A-8C9D-ACA05AC5FD01}" sibTransId="{F46CE5D4-E8C2-4786-AA78-28BA5928B536}"/>
    <dgm:cxn modelId="{653974B1-9B9D-4C74-A8F7-5C0F7BB0BBC0}" srcId="{25AB9F58-8F72-4836-A94B-F4F1F54F35F9}" destId="{125351B1-8A1A-4044-9630-CD6F1264ADA3}" srcOrd="0" destOrd="0" parTransId="{2D2716DC-EEA1-4007-A9DE-C945F4EA7276}" sibTransId="{18D0BA90-37CE-46B8-8811-05E0FC71D09C}"/>
    <dgm:cxn modelId="{192BA88F-4FB9-40FE-B831-784D6C198D16}" type="presOf" srcId="{05FAAB4B-3D12-455F-9B32-EC977DCCBEDA}" destId="{CE36DD1D-4BF6-4473-87F2-1661F683665F}" srcOrd="0" destOrd="0" presId="urn:microsoft.com/office/officeart/2005/8/layout/hierarchy1"/>
    <dgm:cxn modelId="{E677BA33-F3DF-4572-BA34-7540C227D76F}" srcId="{125351B1-8A1A-4044-9630-CD6F1264ADA3}" destId="{FF61C49F-D6E7-487A-859B-6287AE636505}" srcOrd="1" destOrd="0" parTransId="{1511BB26-0F6F-4FA6-B590-3191640AF8FF}" sibTransId="{EBF1006B-326B-46DE-B887-DD9A6ABC6979}"/>
    <dgm:cxn modelId="{B93C40F5-0650-48BF-97B9-B0672D114D71}" type="presOf" srcId="{E52D4BF4-0614-4927-BEBA-57BF4701F145}" destId="{81ACFCDF-E3B2-4352-BA1B-78258DDAA964}" srcOrd="0" destOrd="0" presId="urn:microsoft.com/office/officeart/2005/8/layout/hierarchy1"/>
    <dgm:cxn modelId="{316C6B26-1C02-4754-B38F-34AB2A33E4F8}" type="presOf" srcId="{36B965C4-4DD0-423A-8C9D-ACA05AC5FD01}" destId="{D493A22E-CFF9-4C54-B57F-9083BA5BAE44}" srcOrd="0" destOrd="0" presId="urn:microsoft.com/office/officeart/2005/8/layout/hierarchy1"/>
    <dgm:cxn modelId="{9BD24297-19A3-436F-8AEB-30AE395F3268}" type="presOf" srcId="{A66CEE0F-3D07-42BB-877B-BF3AFE1D971A}" destId="{36B953B2-6532-FD40-8AF2-83F9711E6005}" srcOrd="0" destOrd="0" presId="urn:microsoft.com/office/officeart/2005/8/layout/hierarchy1"/>
    <dgm:cxn modelId="{2C174F83-8234-4FF3-ABA2-4D4FB353850A}" type="presOf" srcId="{4EA0B6B1-18A7-431A-8F9B-72BF78EBA13C}" destId="{3BC0E770-48A7-4C07-B19C-4BA3B7A71F05}" srcOrd="0" destOrd="0" presId="urn:microsoft.com/office/officeart/2005/8/layout/hierarchy1"/>
    <dgm:cxn modelId="{14C4D900-4AC8-4680-B6F1-4419B978E027}" srcId="{25AB9F58-8F72-4836-A94B-F4F1F54F35F9}" destId="{A66CEE0F-3D07-42BB-877B-BF3AFE1D971A}" srcOrd="1" destOrd="0" parTransId="{2550D34A-796F-49D5-A1BC-1329C45C9743}" sibTransId="{87CFB0D6-8F0C-43EC-89F1-44B699D92D79}"/>
    <dgm:cxn modelId="{B1490604-12E5-43CA-9A45-5BB43CB4A497}" srcId="{A66CEE0F-3D07-42BB-877B-BF3AFE1D971A}" destId="{B7FC8295-7BEA-4199-BB5E-186EC120262D}" srcOrd="1" destOrd="0" parTransId="{76CC8308-5554-4AA3-BC6A-DBADED169035}" sibTransId="{A021025F-16E0-496B-BFAC-7E2CA3F6E1DF}"/>
    <dgm:cxn modelId="{6BF67F97-14EA-46FC-96A4-4168FD6085D2}" type="presOf" srcId="{FF61C49F-D6E7-487A-859B-6287AE636505}" destId="{362ADC0F-D876-41E3-9795-BD435515E0FA}" srcOrd="0" destOrd="0" presId="urn:microsoft.com/office/officeart/2005/8/layout/hierarchy1"/>
    <dgm:cxn modelId="{99322652-DF6E-4E72-886B-DF650A4F0DEA}" type="presOf" srcId="{93FAB541-9A8F-47C7-8AA7-C0EACE11B4C0}" destId="{CC9448D6-29E3-4C48-8C3B-60F1C4C5E952}" srcOrd="0" destOrd="0" presId="urn:microsoft.com/office/officeart/2005/8/layout/hierarchy1"/>
    <dgm:cxn modelId="{E3073AC4-1E6A-48B0-9838-E93F12809B3A}" type="presOf" srcId="{DDA6BAE4-EAAE-9244-AFC9-777DEFF1B20F}" destId="{2A252742-A707-184B-9A51-41180BD9566E}" srcOrd="0" destOrd="0" presId="urn:microsoft.com/office/officeart/2005/8/layout/hierarchy1"/>
    <dgm:cxn modelId="{61029D3C-E576-4FC9-99B3-CD43E1180BA9}" type="presOf" srcId="{F4CBE46A-F785-469C-B6BC-C5AC594EAEA4}" destId="{CD3FD32A-CFF5-4E6E-B044-799FC0764B64}" srcOrd="0" destOrd="0" presId="urn:microsoft.com/office/officeart/2005/8/layout/hierarchy1"/>
    <dgm:cxn modelId="{BF19B90A-A5E2-4FAE-8167-CE98B177657E}" type="presOf" srcId="{B7FC8295-7BEA-4199-BB5E-186EC120262D}" destId="{CFA1C3E3-BB31-4EBC-B53A-7DD21259087B}" srcOrd="0" destOrd="0" presId="urn:microsoft.com/office/officeart/2005/8/layout/hierarchy1"/>
    <dgm:cxn modelId="{E45E35E2-2502-42A2-8205-EF15F08363CE}" type="presOf" srcId="{1511BB26-0F6F-4FA6-B590-3191640AF8FF}" destId="{0482C41D-EE45-48E7-BC75-C1E0059DD31C}" srcOrd="0" destOrd="0" presId="urn:microsoft.com/office/officeart/2005/8/layout/hierarchy1"/>
    <dgm:cxn modelId="{208A2982-6569-4CC0-9638-CD114EA24321}" type="presOf" srcId="{5E350199-A2E9-4CB1-B41E-4BF78D2FA553}" destId="{C9D3BD1A-5C13-4107-A96E-88D44DC51A26}" srcOrd="0" destOrd="0" presId="urn:microsoft.com/office/officeart/2005/8/layout/hierarchy1"/>
    <dgm:cxn modelId="{167BDB20-BBC8-46BE-95CD-4E6D768D8D0B}" type="presOf" srcId="{125351B1-8A1A-4044-9630-CD6F1264ADA3}" destId="{217954AC-97EF-8E4E-B810-043C1CF36B40}" srcOrd="0" destOrd="0" presId="urn:microsoft.com/office/officeart/2005/8/layout/hierarchy1"/>
    <dgm:cxn modelId="{FDF80512-7AE1-4756-98FB-5FEA45F0B76E}" srcId="{DDA6BAE4-EAAE-9244-AFC9-777DEFF1B20F}" destId="{E52D4BF4-0614-4927-BEBA-57BF4701F145}" srcOrd="0" destOrd="0" parTransId="{6A0529A3-1CA7-47A5-9C03-8A0F4D192614}" sibTransId="{F394ECDD-0ACC-48B5-A03D-6C051D5C5ED8}"/>
    <dgm:cxn modelId="{1A737EDA-8401-4D32-849C-DE3CCBAE8C8D}" srcId="{DDA6BAE4-EAAE-9244-AFC9-777DEFF1B20F}" destId="{F4CBE46A-F785-469C-B6BC-C5AC594EAEA4}" srcOrd="1" destOrd="0" parTransId="{05FAAB4B-3D12-455F-9B32-EC977DCCBEDA}" sibTransId="{A4918099-980C-4B82-A12A-86C4A2666C36}"/>
    <dgm:cxn modelId="{9974DCDB-4E67-432C-9EDF-6870E557C2B6}" type="presOf" srcId="{76CC8308-5554-4AA3-BC6A-DBADED169035}" destId="{84313D1A-E9AA-4C4E-981C-6C24B12042EA}" srcOrd="0" destOrd="0" presId="urn:microsoft.com/office/officeart/2005/8/layout/hierarchy1"/>
    <dgm:cxn modelId="{F3CBEA3D-E1F7-46F2-9302-450F6C379676}" srcId="{125351B1-8A1A-4044-9630-CD6F1264ADA3}" destId="{85D8ADE6-A994-4E6E-9F0B-2A4CD8593A9A}" srcOrd="0" destOrd="0" parTransId="{5E350199-A2E9-4CB1-B41E-4BF78D2FA553}" sibTransId="{2A0E057E-FDF0-4001-9808-B9BFD98D177E}"/>
    <dgm:cxn modelId="{7B8A0089-B167-498D-B220-CF8877CE189A}" type="presOf" srcId="{7A996C0C-448C-4B60-883D-420B79894A79}" destId="{626CAE6F-193E-4578-94CB-328193CB7646}" srcOrd="0" destOrd="0" presId="urn:microsoft.com/office/officeart/2005/8/layout/hierarchy1"/>
    <dgm:cxn modelId="{70D932D3-03DB-4973-8A3A-EDAB2C0F123A}" type="presOf" srcId="{6A0529A3-1CA7-47A5-9C03-8A0F4D192614}" destId="{41F10BCC-1CDB-44B0-A43E-48F596DB11AC}" srcOrd="0" destOrd="0" presId="urn:microsoft.com/office/officeart/2005/8/layout/hierarchy1"/>
    <dgm:cxn modelId="{2B518545-25F1-4EA0-B475-3FE8BB7CEB32}" srcId="{125351B1-8A1A-4044-9630-CD6F1264ADA3}" destId="{7A996C0C-448C-4B60-883D-420B79894A79}" srcOrd="2" destOrd="0" parTransId="{93FAB541-9A8F-47C7-8AA7-C0EACE11B4C0}" sibTransId="{05DAD2BB-4559-4194-B492-047B7750EDC6}"/>
    <dgm:cxn modelId="{1AA20213-ECD0-864D-9172-467B2637CCB2}" srcId="{25AB9F58-8F72-4836-A94B-F4F1F54F35F9}" destId="{DDA6BAE4-EAAE-9244-AFC9-777DEFF1B20F}" srcOrd="2" destOrd="0" parTransId="{6F21B67F-7AA2-574D-94C2-89A77CEBA5BC}" sibTransId="{62E46592-FD98-5B4D-AF47-35E783A9064A}"/>
    <dgm:cxn modelId="{FB789D9F-8F75-4F55-A5F2-AFDBA0B85DA5}" type="presOf" srcId="{85D8ADE6-A994-4E6E-9F0B-2A4CD8593A9A}" destId="{F866D51A-24F1-4295-B3A6-40F3905DA78A}" srcOrd="0" destOrd="0" presId="urn:microsoft.com/office/officeart/2005/8/layout/hierarchy1"/>
    <dgm:cxn modelId="{9CA8500D-95DA-4625-88D5-D16768F510D2}" type="presOf" srcId="{25AB9F58-8F72-4836-A94B-F4F1F54F35F9}" destId="{0A18EE62-7CC9-450B-BF86-073A99C562A8}" srcOrd="0" destOrd="0" presId="urn:microsoft.com/office/officeart/2005/8/layout/hierarchy1"/>
    <dgm:cxn modelId="{DAF6BBE0-464D-4622-B6E6-CE37723EB6F7}" type="presParOf" srcId="{0A18EE62-7CC9-450B-BF86-073A99C562A8}" destId="{8703FB29-EE90-4949-BC03-D89F7C347C5E}" srcOrd="0" destOrd="0" presId="urn:microsoft.com/office/officeart/2005/8/layout/hierarchy1"/>
    <dgm:cxn modelId="{47C1A115-C0FD-4651-9FCF-74CF6BAF9BE1}" type="presParOf" srcId="{8703FB29-EE90-4949-BC03-D89F7C347C5E}" destId="{D707DCF9-F4BE-5B4B-8039-0A47D59D426E}" srcOrd="0" destOrd="0" presId="urn:microsoft.com/office/officeart/2005/8/layout/hierarchy1"/>
    <dgm:cxn modelId="{0E0A6392-50BA-4511-AC83-B41FFB71794C}" type="presParOf" srcId="{D707DCF9-F4BE-5B4B-8039-0A47D59D426E}" destId="{95A767DF-7781-F840-B606-6B84645E2BF3}" srcOrd="0" destOrd="0" presId="urn:microsoft.com/office/officeart/2005/8/layout/hierarchy1"/>
    <dgm:cxn modelId="{64AF6A0F-AC04-444A-BE1A-D151B235503A}" type="presParOf" srcId="{D707DCF9-F4BE-5B4B-8039-0A47D59D426E}" destId="{217954AC-97EF-8E4E-B810-043C1CF36B40}" srcOrd="1" destOrd="0" presId="urn:microsoft.com/office/officeart/2005/8/layout/hierarchy1"/>
    <dgm:cxn modelId="{EF33BF2F-C637-4707-97ED-FC31A60D4DB4}" type="presParOf" srcId="{8703FB29-EE90-4949-BC03-D89F7C347C5E}" destId="{4507EDB1-E10F-1B45-BD2D-9B51C0E15E22}" srcOrd="1" destOrd="0" presId="urn:microsoft.com/office/officeart/2005/8/layout/hierarchy1"/>
    <dgm:cxn modelId="{6390F424-F3C5-4AAF-9872-8F8D5FC2ABA5}" type="presParOf" srcId="{4507EDB1-E10F-1B45-BD2D-9B51C0E15E22}" destId="{C9D3BD1A-5C13-4107-A96E-88D44DC51A26}" srcOrd="0" destOrd="0" presId="urn:microsoft.com/office/officeart/2005/8/layout/hierarchy1"/>
    <dgm:cxn modelId="{B72C7D9A-7849-489E-B311-61CA46A4927F}" type="presParOf" srcId="{4507EDB1-E10F-1B45-BD2D-9B51C0E15E22}" destId="{D638C41A-9CC7-4F7C-96E5-66F977D1AA40}" srcOrd="1" destOrd="0" presId="urn:microsoft.com/office/officeart/2005/8/layout/hierarchy1"/>
    <dgm:cxn modelId="{4A96293A-EC5D-47BC-BCF2-DC6A13657061}" type="presParOf" srcId="{D638C41A-9CC7-4F7C-96E5-66F977D1AA40}" destId="{DAD87532-0413-4170-845C-CCA19A585959}" srcOrd="0" destOrd="0" presId="urn:microsoft.com/office/officeart/2005/8/layout/hierarchy1"/>
    <dgm:cxn modelId="{C54A9716-EC36-4681-A78A-053360329305}" type="presParOf" srcId="{DAD87532-0413-4170-845C-CCA19A585959}" destId="{0055D341-C8E5-4BBF-9687-FE67FE2377E8}" srcOrd="0" destOrd="0" presId="urn:microsoft.com/office/officeart/2005/8/layout/hierarchy1"/>
    <dgm:cxn modelId="{AA91D678-F540-4969-AF35-0214643C326C}" type="presParOf" srcId="{DAD87532-0413-4170-845C-CCA19A585959}" destId="{F866D51A-24F1-4295-B3A6-40F3905DA78A}" srcOrd="1" destOrd="0" presId="urn:microsoft.com/office/officeart/2005/8/layout/hierarchy1"/>
    <dgm:cxn modelId="{EB3CEFF1-5B65-4617-AD48-D3893D69ACF1}" type="presParOf" srcId="{D638C41A-9CC7-4F7C-96E5-66F977D1AA40}" destId="{EC6FF24E-F5F8-45B8-B58D-D6A0557F14A1}" srcOrd="1" destOrd="0" presId="urn:microsoft.com/office/officeart/2005/8/layout/hierarchy1"/>
    <dgm:cxn modelId="{53E8E2B3-BFD2-4BBE-916C-6C4E53BF191F}" type="presParOf" srcId="{4507EDB1-E10F-1B45-BD2D-9B51C0E15E22}" destId="{0482C41D-EE45-48E7-BC75-C1E0059DD31C}" srcOrd="2" destOrd="0" presId="urn:microsoft.com/office/officeart/2005/8/layout/hierarchy1"/>
    <dgm:cxn modelId="{EA2AE284-17E2-4595-B0C1-2251EDDB1ADF}" type="presParOf" srcId="{4507EDB1-E10F-1B45-BD2D-9B51C0E15E22}" destId="{34F1E86C-97DF-47BE-9812-CB244ED343EF}" srcOrd="3" destOrd="0" presId="urn:microsoft.com/office/officeart/2005/8/layout/hierarchy1"/>
    <dgm:cxn modelId="{7CD229EA-4033-44B9-8521-A929ADD25B55}" type="presParOf" srcId="{34F1E86C-97DF-47BE-9812-CB244ED343EF}" destId="{CA5C9254-B895-4626-B57C-6EA90E0BC040}" srcOrd="0" destOrd="0" presId="urn:microsoft.com/office/officeart/2005/8/layout/hierarchy1"/>
    <dgm:cxn modelId="{391E6064-6EF9-403B-A54C-2B14B0CE7AE3}" type="presParOf" srcId="{CA5C9254-B895-4626-B57C-6EA90E0BC040}" destId="{F916DA79-F18E-40D5-B0CB-8E1CBF318561}" srcOrd="0" destOrd="0" presId="urn:microsoft.com/office/officeart/2005/8/layout/hierarchy1"/>
    <dgm:cxn modelId="{CEA70D0C-C489-42E7-AB04-20A0A56BD114}" type="presParOf" srcId="{CA5C9254-B895-4626-B57C-6EA90E0BC040}" destId="{362ADC0F-D876-41E3-9795-BD435515E0FA}" srcOrd="1" destOrd="0" presId="urn:microsoft.com/office/officeart/2005/8/layout/hierarchy1"/>
    <dgm:cxn modelId="{7031870D-8778-4E42-8493-F3EAE4BEEDD3}" type="presParOf" srcId="{34F1E86C-97DF-47BE-9812-CB244ED343EF}" destId="{32141823-9C73-45CF-A6A3-E887A1B9F3CC}" srcOrd="1" destOrd="0" presId="urn:microsoft.com/office/officeart/2005/8/layout/hierarchy1"/>
    <dgm:cxn modelId="{8F3948E8-7C9B-44EF-87CD-76169C435863}" type="presParOf" srcId="{4507EDB1-E10F-1B45-BD2D-9B51C0E15E22}" destId="{CC9448D6-29E3-4C48-8C3B-60F1C4C5E952}" srcOrd="4" destOrd="0" presId="urn:microsoft.com/office/officeart/2005/8/layout/hierarchy1"/>
    <dgm:cxn modelId="{0810BB47-3F82-47A6-BBB9-E1981D68692A}" type="presParOf" srcId="{4507EDB1-E10F-1B45-BD2D-9B51C0E15E22}" destId="{C33E266C-9B01-45CF-B6DF-55208689B427}" srcOrd="5" destOrd="0" presId="urn:microsoft.com/office/officeart/2005/8/layout/hierarchy1"/>
    <dgm:cxn modelId="{1210E696-F2A0-44C5-88D3-10AB85CBDEA2}" type="presParOf" srcId="{C33E266C-9B01-45CF-B6DF-55208689B427}" destId="{FC63FF83-B312-4238-B6E2-A27F21777073}" srcOrd="0" destOrd="0" presId="urn:microsoft.com/office/officeart/2005/8/layout/hierarchy1"/>
    <dgm:cxn modelId="{46A9E208-C3F2-4ABC-8109-D4310992CE4B}" type="presParOf" srcId="{FC63FF83-B312-4238-B6E2-A27F21777073}" destId="{10AFCA9C-C8C4-4A7F-AA8C-86722706B678}" srcOrd="0" destOrd="0" presId="urn:microsoft.com/office/officeart/2005/8/layout/hierarchy1"/>
    <dgm:cxn modelId="{E709B8EA-1367-4911-A95F-494193CB0221}" type="presParOf" srcId="{FC63FF83-B312-4238-B6E2-A27F21777073}" destId="{626CAE6F-193E-4578-94CB-328193CB7646}" srcOrd="1" destOrd="0" presId="urn:microsoft.com/office/officeart/2005/8/layout/hierarchy1"/>
    <dgm:cxn modelId="{A04B349B-0646-4794-8C11-26A1166094AC}" type="presParOf" srcId="{C33E266C-9B01-45CF-B6DF-55208689B427}" destId="{22A66498-E98E-408D-B640-7017A5C534FD}" srcOrd="1" destOrd="0" presId="urn:microsoft.com/office/officeart/2005/8/layout/hierarchy1"/>
    <dgm:cxn modelId="{653F1C1C-9B9D-4733-A817-A4ABAEFD4DED}" type="presParOf" srcId="{0A18EE62-7CC9-450B-BF86-073A99C562A8}" destId="{4B41BDF1-4E58-EF44-8E90-E23F29543910}" srcOrd="1" destOrd="0" presId="urn:microsoft.com/office/officeart/2005/8/layout/hierarchy1"/>
    <dgm:cxn modelId="{E852E43F-F18E-40BA-85EF-2323ACFB6F4A}" type="presParOf" srcId="{4B41BDF1-4E58-EF44-8E90-E23F29543910}" destId="{54B5FB47-C3AB-6043-B230-977A431EF500}" srcOrd="0" destOrd="0" presId="urn:microsoft.com/office/officeart/2005/8/layout/hierarchy1"/>
    <dgm:cxn modelId="{370A514D-C06A-485A-9CE7-0BA6DB85227C}" type="presParOf" srcId="{54B5FB47-C3AB-6043-B230-977A431EF500}" destId="{81EA831B-EFA2-4F4D-9F5F-3274AD52B923}" srcOrd="0" destOrd="0" presId="urn:microsoft.com/office/officeart/2005/8/layout/hierarchy1"/>
    <dgm:cxn modelId="{B97C4F31-6536-44CC-92DD-002D8DD372DA}" type="presParOf" srcId="{54B5FB47-C3AB-6043-B230-977A431EF500}" destId="{36B953B2-6532-FD40-8AF2-83F9711E6005}" srcOrd="1" destOrd="0" presId="urn:microsoft.com/office/officeart/2005/8/layout/hierarchy1"/>
    <dgm:cxn modelId="{79F2EC1B-BCF5-4E90-AE66-11638BCB7037}" type="presParOf" srcId="{4B41BDF1-4E58-EF44-8E90-E23F29543910}" destId="{BA2BBB79-B131-1E41-A26A-634879293E95}" srcOrd="1" destOrd="0" presId="urn:microsoft.com/office/officeart/2005/8/layout/hierarchy1"/>
    <dgm:cxn modelId="{19047AFB-B7D5-430B-9587-3118B96490FE}" type="presParOf" srcId="{BA2BBB79-B131-1E41-A26A-634879293E95}" destId="{D493A22E-CFF9-4C54-B57F-9083BA5BAE44}" srcOrd="0" destOrd="0" presId="urn:microsoft.com/office/officeart/2005/8/layout/hierarchy1"/>
    <dgm:cxn modelId="{A808686F-CFAD-4CC9-9655-BBC6BF8CE977}" type="presParOf" srcId="{BA2BBB79-B131-1E41-A26A-634879293E95}" destId="{51F8BCC5-796E-41E0-A2E2-5B384621E1B0}" srcOrd="1" destOrd="0" presId="urn:microsoft.com/office/officeart/2005/8/layout/hierarchy1"/>
    <dgm:cxn modelId="{9FE8755D-BC2A-4BDD-8675-B5F433E47EE6}" type="presParOf" srcId="{51F8BCC5-796E-41E0-A2E2-5B384621E1B0}" destId="{869779B0-F145-4286-81CC-DE3A887A226A}" srcOrd="0" destOrd="0" presId="urn:microsoft.com/office/officeart/2005/8/layout/hierarchy1"/>
    <dgm:cxn modelId="{7F4A15AB-D549-4299-A8C9-D1BFDA430BA2}" type="presParOf" srcId="{869779B0-F145-4286-81CC-DE3A887A226A}" destId="{1D867888-D71B-483F-878E-DBA24B8D8FC9}" srcOrd="0" destOrd="0" presId="urn:microsoft.com/office/officeart/2005/8/layout/hierarchy1"/>
    <dgm:cxn modelId="{163B26E3-0924-4F2F-9D19-C10617BE62BB}" type="presParOf" srcId="{869779B0-F145-4286-81CC-DE3A887A226A}" destId="{3BC0E770-48A7-4C07-B19C-4BA3B7A71F05}" srcOrd="1" destOrd="0" presId="urn:microsoft.com/office/officeart/2005/8/layout/hierarchy1"/>
    <dgm:cxn modelId="{09658227-72F8-4F62-BC3C-6F3E0AEB0399}" type="presParOf" srcId="{51F8BCC5-796E-41E0-A2E2-5B384621E1B0}" destId="{980D5422-467D-465F-BC8A-21D161FAA8BC}" srcOrd="1" destOrd="0" presId="urn:microsoft.com/office/officeart/2005/8/layout/hierarchy1"/>
    <dgm:cxn modelId="{5020E221-5D47-4B15-8560-F949F2F12A45}" type="presParOf" srcId="{BA2BBB79-B131-1E41-A26A-634879293E95}" destId="{84313D1A-E9AA-4C4E-981C-6C24B12042EA}" srcOrd="2" destOrd="0" presId="urn:microsoft.com/office/officeart/2005/8/layout/hierarchy1"/>
    <dgm:cxn modelId="{792ED3BD-F982-4962-8F1F-48E640BC5A70}" type="presParOf" srcId="{BA2BBB79-B131-1E41-A26A-634879293E95}" destId="{33C9E646-1AFB-46D5-AE25-93A7F6C239B6}" srcOrd="3" destOrd="0" presId="urn:microsoft.com/office/officeart/2005/8/layout/hierarchy1"/>
    <dgm:cxn modelId="{02AD8ADA-A249-4AE4-A76A-B23C818E71E1}" type="presParOf" srcId="{33C9E646-1AFB-46D5-AE25-93A7F6C239B6}" destId="{AE638C6A-5AEA-450D-8FC9-8CAC03BD4CD5}" srcOrd="0" destOrd="0" presId="urn:microsoft.com/office/officeart/2005/8/layout/hierarchy1"/>
    <dgm:cxn modelId="{1951689C-EA96-42CA-9B0B-BDBFC5524630}" type="presParOf" srcId="{AE638C6A-5AEA-450D-8FC9-8CAC03BD4CD5}" destId="{FA26CA63-E88B-4D1F-9894-0026CD27699D}" srcOrd="0" destOrd="0" presId="urn:microsoft.com/office/officeart/2005/8/layout/hierarchy1"/>
    <dgm:cxn modelId="{45FA0193-B262-4FBF-8DDC-A9245081391E}" type="presParOf" srcId="{AE638C6A-5AEA-450D-8FC9-8CAC03BD4CD5}" destId="{CFA1C3E3-BB31-4EBC-B53A-7DD21259087B}" srcOrd="1" destOrd="0" presId="urn:microsoft.com/office/officeart/2005/8/layout/hierarchy1"/>
    <dgm:cxn modelId="{E0BD9EF1-EBDD-4891-972B-362F6EF2AB02}" type="presParOf" srcId="{33C9E646-1AFB-46D5-AE25-93A7F6C239B6}" destId="{9BB750AE-DAAF-4F84-A857-B42640505BF2}" srcOrd="1" destOrd="0" presId="urn:microsoft.com/office/officeart/2005/8/layout/hierarchy1"/>
    <dgm:cxn modelId="{4E89436F-6DBC-4FE1-8700-E471FB80BA55}" type="presParOf" srcId="{0A18EE62-7CC9-450B-BF86-073A99C562A8}" destId="{CF5FDD63-CC4D-C244-932F-7F7510AF8258}" srcOrd="2" destOrd="0" presId="urn:microsoft.com/office/officeart/2005/8/layout/hierarchy1"/>
    <dgm:cxn modelId="{F71D9C68-4A64-4258-8712-DE6BA5DCA196}" type="presParOf" srcId="{CF5FDD63-CC4D-C244-932F-7F7510AF8258}" destId="{56960393-1641-D746-BD97-21357246514D}" srcOrd="0" destOrd="0" presId="urn:microsoft.com/office/officeart/2005/8/layout/hierarchy1"/>
    <dgm:cxn modelId="{A15F1EDA-4624-4DFF-B516-9544BE4D54B5}" type="presParOf" srcId="{56960393-1641-D746-BD97-21357246514D}" destId="{13F4C08A-35D0-CD43-877D-60B80D10F0A1}" srcOrd="0" destOrd="0" presId="urn:microsoft.com/office/officeart/2005/8/layout/hierarchy1"/>
    <dgm:cxn modelId="{8385B0B1-49AA-456E-B8D9-679EE0C58928}" type="presParOf" srcId="{56960393-1641-D746-BD97-21357246514D}" destId="{2A252742-A707-184B-9A51-41180BD9566E}" srcOrd="1" destOrd="0" presId="urn:microsoft.com/office/officeart/2005/8/layout/hierarchy1"/>
    <dgm:cxn modelId="{69F1AD5D-AC0C-448C-9A55-9E8498B544AC}" type="presParOf" srcId="{CF5FDD63-CC4D-C244-932F-7F7510AF8258}" destId="{3E4875D0-9A9A-964C-B9E3-CA3C4B02167E}" srcOrd="1" destOrd="0" presId="urn:microsoft.com/office/officeart/2005/8/layout/hierarchy1"/>
    <dgm:cxn modelId="{764634D7-19CC-45BA-82CC-90AE76605B07}" type="presParOf" srcId="{3E4875D0-9A9A-964C-B9E3-CA3C4B02167E}" destId="{41F10BCC-1CDB-44B0-A43E-48F596DB11AC}" srcOrd="0" destOrd="0" presId="urn:microsoft.com/office/officeart/2005/8/layout/hierarchy1"/>
    <dgm:cxn modelId="{6D69931D-B209-4BF9-A46E-AC43586BDE54}" type="presParOf" srcId="{3E4875D0-9A9A-964C-B9E3-CA3C4B02167E}" destId="{23076584-6AFC-406D-8E13-34242D63772D}" srcOrd="1" destOrd="0" presId="urn:microsoft.com/office/officeart/2005/8/layout/hierarchy1"/>
    <dgm:cxn modelId="{A64E4C60-D745-4A76-B6EC-6309BE38D51B}" type="presParOf" srcId="{23076584-6AFC-406D-8E13-34242D63772D}" destId="{F011A40E-DAFF-4FAE-8313-BA523EFCE67E}" srcOrd="0" destOrd="0" presId="urn:microsoft.com/office/officeart/2005/8/layout/hierarchy1"/>
    <dgm:cxn modelId="{3CDDFDC3-871F-4C8C-B5A6-37B640C3F281}" type="presParOf" srcId="{F011A40E-DAFF-4FAE-8313-BA523EFCE67E}" destId="{330CFDD2-762F-42CA-9808-634886D66415}" srcOrd="0" destOrd="0" presId="urn:microsoft.com/office/officeart/2005/8/layout/hierarchy1"/>
    <dgm:cxn modelId="{4A36FBB5-329E-4398-BA8E-1F91B1179480}" type="presParOf" srcId="{F011A40E-DAFF-4FAE-8313-BA523EFCE67E}" destId="{81ACFCDF-E3B2-4352-BA1B-78258DDAA964}" srcOrd="1" destOrd="0" presId="urn:microsoft.com/office/officeart/2005/8/layout/hierarchy1"/>
    <dgm:cxn modelId="{831CD060-28FD-4E8A-BBD0-E691FB985D56}" type="presParOf" srcId="{23076584-6AFC-406D-8E13-34242D63772D}" destId="{98F7CFC7-17AB-4DC7-8EAD-91E79A956383}" srcOrd="1" destOrd="0" presId="urn:microsoft.com/office/officeart/2005/8/layout/hierarchy1"/>
    <dgm:cxn modelId="{C297DB23-BC65-4846-A56A-F0C89AB9E4A3}" type="presParOf" srcId="{3E4875D0-9A9A-964C-B9E3-CA3C4B02167E}" destId="{CE36DD1D-4BF6-4473-87F2-1661F683665F}" srcOrd="2" destOrd="0" presId="urn:microsoft.com/office/officeart/2005/8/layout/hierarchy1"/>
    <dgm:cxn modelId="{05098890-D1A7-4087-B0FC-9E1518BA3A33}" type="presParOf" srcId="{3E4875D0-9A9A-964C-B9E3-CA3C4B02167E}" destId="{03187A0E-D356-4514-8EA5-58BF0659EDDB}" srcOrd="3" destOrd="0" presId="urn:microsoft.com/office/officeart/2005/8/layout/hierarchy1"/>
    <dgm:cxn modelId="{DFD29EBE-6EDE-4A1D-901C-8AC392145981}" type="presParOf" srcId="{03187A0E-D356-4514-8EA5-58BF0659EDDB}" destId="{E8E2D53C-4070-4865-A9FB-27721FBAE1B4}" srcOrd="0" destOrd="0" presId="urn:microsoft.com/office/officeart/2005/8/layout/hierarchy1"/>
    <dgm:cxn modelId="{B455E7C7-61FD-40B8-A693-75B057DC3561}" type="presParOf" srcId="{E8E2D53C-4070-4865-A9FB-27721FBAE1B4}" destId="{A6E1B9CD-187C-40F8-BE21-6A15F740C940}" srcOrd="0" destOrd="0" presId="urn:microsoft.com/office/officeart/2005/8/layout/hierarchy1"/>
    <dgm:cxn modelId="{40959591-D2D8-4D14-B5D9-B34402BEFECC}" type="presParOf" srcId="{E8E2D53C-4070-4865-A9FB-27721FBAE1B4}" destId="{CD3FD32A-CFF5-4E6E-B044-799FC0764B64}" srcOrd="1" destOrd="0" presId="urn:microsoft.com/office/officeart/2005/8/layout/hierarchy1"/>
    <dgm:cxn modelId="{75C1F171-2284-478E-B750-73CBDCCDBF20}" type="presParOf" srcId="{03187A0E-D356-4514-8EA5-58BF0659EDDB}" destId="{15F53D96-0341-4587-B961-E529FD15E67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6DD1D-4BF6-4473-87F2-1661F683665F}">
      <dsp:nvSpPr>
        <dsp:cNvPr id="0" name=""/>
        <dsp:cNvSpPr/>
      </dsp:nvSpPr>
      <dsp:spPr>
        <a:xfrm>
          <a:off x="9030626" y="698476"/>
          <a:ext cx="210058" cy="140610"/>
        </a:xfrm>
        <a:custGeom>
          <a:avLst/>
          <a:gdLst/>
          <a:ahLst/>
          <a:cxnLst/>
          <a:rect l="0" t="0" r="0" b="0"/>
          <a:pathLst>
            <a:path>
              <a:moveTo>
                <a:pt x="210058" y="0"/>
              </a:moveTo>
              <a:lnTo>
                <a:pt x="210058" y="61835"/>
              </a:lnTo>
              <a:lnTo>
                <a:pt x="0" y="61835"/>
              </a:lnTo>
              <a:lnTo>
                <a:pt x="0" y="14061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10BCC-1CDB-44B0-A43E-48F596DB11AC}">
      <dsp:nvSpPr>
        <dsp:cNvPr id="0" name=""/>
        <dsp:cNvSpPr/>
      </dsp:nvSpPr>
      <dsp:spPr>
        <a:xfrm>
          <a:off x="9240685" y="698476"/>
          <a:ext cx="1499113" cy="10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8"/>
              </a:lnTo>
              <a:lnTo>
                <a:pt x="1499113" y="26068"/>
              </a:lnTo>
              <a:lnTo>
                <a:pt x="1499113" y="10484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13D1A-E9AA-4C4E-981C-6C24B12042EA}">
      <dsp:nvSpPr>
        <dsp:cNvPr id="0" name=""/>
        <dsp:cNvSpPr/>
      </dsp:nvSpPr>
      <dsp:spPr>
        <a:xfrm>
          <a:off x="5253493" y="620516"/>
          <a:ext cx="680241" cy="151706"/>
        </a:xfrm>
        <a:custGeom>
          <a:avLst/>
          <a:gdLst/>
          <a:ahLst/>
          <a:cxnLst/>
          <a:rect l="0" t="0" r="0" b="0"/>
          <a:pathLst>
            <a:path>
              <a:moveTo>
                <a:pt x="680241" y="0"/>
              </a:moveTo>
              <a:lnTo>
                <a:pt x="680241" y="72931"/>
              </a:lnTo>
              <a:lnTo>
                <a:pt x="0" y="72931"/>
              </a:lnTo>
              <a:lnTo>
                <a:pt x="0" y="15170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3A22E-CFF9-4C54-B57F-9083BA5BAE44}">
      <dsp:nvSpPr>
        <dsp:cNvPr id="0" name=""/>
        <dsp:cNvSpPr/>
      </dsp:nvSpPr>
      <dsp:spPr>
        <a:xfrm>
          <a:off x="5933735" y="620516"/>
          <a:ext cx="981130" cy="201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75"/>
              </a:lnTo>
              <a:lnTo>
                <a:pt x="981130" y="122975"/>
              </a:lnTo>
              <a:lnTo>
                <a:pt x="981130" y="20175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448D6-29E3-4C48-8C3B-60F1C4C5E952}">
      <dsp:nvSpPr>
        <dsp:cNvPr id="0" name=""/>
        <dsp:cNvSpPr/>
      </dsp:nvSpPr>
      <dsp:spPr>
        <a:xfrm>
          <a:off x="768069" y="620505"/>
          <a:ext cx="1316321" cy="244937"/>
        </a:xfrm>
        <a:custGeom>
          <a:avLst/>
          <a:gdLst/>
          <a:ahLst/>
          <a:cxnLst/>
          <a:rect l="0" t="0" r="0" b="0"/>
          <a:pathLst>
            <a:path>
              <a:moveTo>
                <a:pt x="1316321" y="0"/>
              </a:moveTo>
              <a:lnTo>
                <a:pt x="1316321" y="166162"/>
              </a:lnTo>
              <a:lnTo>
                <a:pt x="0" y="166162"/>
              </a:lnTo>
              <a:lnTo>
                <a:pt x="0" y="24493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2C41D-EE45-48E7-BC75-C1E0059DD31C}">
      <dsp:nvSpPr>
        <dsp:cNvPr id="0" name=""/>
        <dsp:cNvSpPr/>
      </dsp:nvSpPr>
      <dsp:spPr>
        <a:xfrm>
          <a:off x="1962531" y="620505"/>
          <a:ext cx="91440" cy="244937"/>
        </a:xfrm>
        <a:custGeom>
          <a:avLst/>
          <a:gdLst/>
          <a:ahLst/>
          <a:cxnLst/>
          <a:rect l="0" t="0" r="0" b="0"/>
          <a:pathLst>
            <a:path>
              <a:moveTo>
                <a:pt x="121859" y="0"/>
              </a:moveTo>
              <a:lnTo>
                <a:pt x="121859" y="166162"/>
              </a:lnTo>
              <a:lnTo>
                <a:pt x="45720" y="166162"/>
              </a:lnTo>
              <a:lnTo>
                <a:pt x="45720" y="24493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3BD1A-5C13-4107-A96E-88D44DC51A26}">
      <dsp:nvSpPr>
        <dsp:cNvPr id="0" name=""/>
        <dsp:cNvSpPr/>
      </dsp:nvSpPr>
      <dsp:spPr>
        <a:xfrm>
          <a:off x="2084390" y="620505"/>
          <a:ext cx="1326142" cy="244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67"/>
              </a:lnTo>
              <a:lnTo>
                <a:pt x="1326142" y="166167"/>
              </a:lnTo>
              <a:lnTo>
                <a:pt x="1326142" y="24494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767DF-7781-F840-B606-6B84645E2BF3}">
      <dsp:nvSpPr>
        <dsp:cNvPr id="0" name=""/>
        <dsp:cNvSpPr/>
      </dsp:nvSpPr>
      <dsp:spPr>
        <a:xfrm>
          <a:off x="654389" y="80538"/>
          <a:ext cx="2860002" cy="53996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</dsp:sp>
    <dsp:sp modelId="{217954AC-97EF-8E4E-B810-043C1CF36B40}">
      <dsp:nvSpPr>
        <dsp:cNvPr id="0" name=""/>
        <dsp:cNvSpPr/>
      </dsp:nvSpPr>
      <dsp:spPr>
        <a:xfrm>
          <a:off x="748872" y="170297"/>
          <a:ext cx="2860002" cy="539966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 </a:t>
          </a:r>
          <a:r>
            <a:rPr lang="ar-SA" sz="2000" b="1" kern="120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بالفتح</a:t>
          </a:r>
        </a:p>
        <a:p>
          <a:pPr marL="0"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 </a:t>
          </a:r>
          <a:r>
            <a:rPr lang="en-US" sz="2000" b="1" kern="1200" dirty="0" err="1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Fathah</a:t>
          </a:r>
          <a:endParaRPr lang="ar-SA" sz="2000" b="1" kern="1200" dirty="0">
            <a:ln/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764687" y="186112"/>
        <a:ext cx="2828372" cy="508336"/>
      </dsp:txXfrm>
    </dsp:sp>
    <dsp:sp modelId="{0055D341-C8E5-4BBF-9687-FE67FE2377E8}">
      <dsp:nvSpPr>
        <dsp:cNvPr id="0" name=""/>
        <dsp:cNvSpPr/>
      </dsp:nvSpPr>
      <dsp:spPr>
        <a:xfrm>
          <a:off x="2673296" y="865447"/>
          <a:ext cx="1474473" cy="116519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66D51A-24F1-4295-B3A6-40F3905DA78A}">
      <dsp:nvSpPr>
        <dsp:cNvPr id="0" name=""/>
        <dsp:cNvSpPr/>
      </dsp:nvSpPr>
      <dsp:spPr>
        <a:xfrm>
          <a:off x="2767779" y="955205"/>
          <a:ext cx="1474473" cy="116519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مِنْ</a:t>
          </a:r>
          <a:r>
            <a:rPr lang="ar-SA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AE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الجارَّة</a:t>
          </a:r>
          <a:endParaRPr lang="en-US" sz="1800" b="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That means (from)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مِنَ </a:t>
          </a:r>
          <a:r>
            <a:rPr lang="ar-AE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لْ</a:t>
          </a:r>
          <a:r>
            <a:rPr lang="ar-AE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جِنَّةِ وَالنَّاسِ</a:t>
          </a:r>
          <a:endParaRPr lang="ar-AE" sz="900" b="1" kern="1200" dirty="0">
            <a:solidFill>
              <a:schemeClr val="tx1"/>
            </a:solidFill>
          </a:endParaRPr>
        </a:p>
      </dsp:txBody>
      <dsp:txXfrm>
        <a:off x="2801906" y="989332"/>
        <a:ext cx="1406219" cy="1096944"/>
      </dsp:txXfrm>
    </dsp:sp>
    <dsp:sp modelId="{F916DA79-F18E-40D5-B0CB-8E1CBF318561}">
      <dsp:nvSpPr>
        <dsp:cNvPr id="0" name=""/>
        <dsp:cNvSpPr/>
      </dsp:nvSpPr>
      <dsp:spPr>
        <a:xfrm>
          <a:off x="1417251" y="865442"/>
          <a:ext cx="1181999" cy="1125646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2ADC0F-D876-41E3-9795-BD435515E0FA}">
      <dsp:nvSpPr>
        <dsp:cNvPr id="0" name=""/>
        <dsp:cNvSpPr/>
      </dsp:nvSpPr>
      <dsp:spPr>
        <a:xfrm>
          <a:off x="1511734" y="955200"/>
          <a:ext cx="1181999" cy="112564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</a:t>
          </a:r>
          <a:r>
            <a:rPr lang="ar-SA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ــ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SA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المثنى المؤنث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Dual Feminine</a:t>
          </a:r>
          <a:endParaRPr lang="ar-SA" sz="1200" b="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كَانَ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تَ</a:t>
          </a:r>
          <a:r>
            <a:rPr lang="ar-SA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</a:t>
          </a:r>
          <a:r>
            <a:rPr lang="ar-AE" sz="1800" b="1" kern="1200" dirty="0" smtClean="0">
              <a:solidFill>
                <a:srgbClr val="B40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</a:t>
          </a:r>
          <a:r>
            <a:rPr lang="ar-AE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تَحْتَ عَبْدَيْنِ</a:t>
          </a:r>
          <a:endParaRPr lang="ar-AE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44703" y="988169"/>
        <a:ext cx="1116061" cy="1059708"/>
      </dsp:txXfrm>
    </dsp:sp>
    <dsp:sp modelId="{10AFCA9C-C8C4-4A7F-AA8C-86722706B678}">
      <dsp:nvSpPr>
        <dsp:cNvPr id="0" name=""/>
        <dsp:cNvSpPr/>
      </dsp:nvSpPr>
      <dsp:spPr>
        <a:xfrm>
          <a:off x="166623" y="865442"/>
          <a:ext cx="1202892" cy="1125646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6CAE6F-193E-4578-94CB-328193CB7646}">
      <dsp:nvSpPr>
        <dsp:cNvPr id="0" name=""/>
        <dsp:cNvSpPr/>
      </dsp:nvSpPr>
      <dsp:spPr>
        <a:xfrm>
          <a:off x="261105" y="955200"/>
          <a:ext cx="1202892" cy="112564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</a:t>
          </a:r>
          <a:r>
            <a:rPr lang="ar-AE" sz="1800" b="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ـمْ</a:t>
          </a:r>
          <a:r>
            <a:rPr lang="ar-AE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*</a:t>
          </a:r>
          <a:r>
            <a:rPr lang="ar-AE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AE" sz="1800" b="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الله</a:t>
          </a:r>
          <a:r>
            <a:rPr lang="ar-AE" sz="18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لا إله إلا هُوَ الحيُّ القَيُّوم</a:t>
          </a:r>
          <a:endParaRPr lang="ar-AE" sz="1600" b="0" kern="1200" dirty="0">
            <a:solidFill>
              <a:schemeClr val="tx1"/>
            </a:solidFill>
          </a:endParaRPr>
        </a:p>
      </dsp:txBody>
      <dsp:txXfrm>
        <a:off x="294074" y="988169"/>
        <a:ext cx="1136954" cy="1059708"/>
      </dsp:txXfrm>
    </dsp:sp>
    <dsp:sp modelId="{81EA831B-EFA2-4F4D-9F5F-3274AD52B923}">
      <dsp:nvSpPr>
        <dsp:cNvPr id="0" name=""/>
        <dsp:cNvSpPr/>
      </dsp:nvSpPr>
      <dsp:spPr>
        <a:xfrm>
          <a:off x="4767875" y="80549"/>
          <a:ext cx="2331719" cy="53996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</dsp:sp>
    <dsp:sp modelId="{36B953B2-6532-FD40-8AF2-83F9711E6005}">
      <dsp:nvSpPr>
        <dsp:cNvPr id="0" name=""/>
        <dsp:cNvSpPr/>
      </dsp:nvSpPr>
      <dsp:spPr>
        <a:xfrm>
          <a:off x="4862358" y="170307"/>
          <a:ext cx="2331719" cy="53996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b="1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</a:t>
          </a: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ar-SA" sz="2000" b="1" kern="12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بالضم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</a:t>
          </a: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2000" b="1" kern="1200" dirty="0" err="1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Dhammah</a:t>
          </a:r>
          <a:endParaRPr lang="en-US" sz="2000" b="1" kern="1200" dirty="0">
            <a:ln/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4878173" y="186122"/>
        <a:ext cx="2300089" cy="508336"/>
      </dsp:txXfrm>
    </dsp:sp>
    <dsp:sp modelId="{1D867888-D71B-483F-878E-DBA24B8D8FC9}">
      <dsp:nvSpPr>
        <dsp:cNvPr id="0" name=""/>
        <dsp:cNvSpPr/>
      </dsp:nvSpPr>
      <dsp:spPr>
        <a:xfrm>
          <a:off x="6083033" y="822266"/>
          <a:ext cx="1663666" cy="106379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C0E770-48A7-4C07-B19C-4BA3B7A71F05}">
      <dsp:nvSpPr>
        <dsp:cNvPr id="0" name=""/>
        <dsp:cNvSpPr/>
      </dsp:nvSpPr>
      <dsp:spPr>
        <a:xfrm>
          <a:off x="6177515" y="912024"/>
          <a:ext cx="1663666" cy="106379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ميم الجمع</a:t>
          </a:r>
          <a:endParaRPr lang="en-US" sz="1800" b="1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Meem</a:t>
          </a:r>
          <a:r>
            <a:rPr lang="en-US" sz="18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05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indicting the plural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/>
            <a:t>و</a:t>
          </a:r>
          <a:r>
            <a:rPr lang="ar-AE" sz="2000" b="1" kern="1200" dirty="0" smtClean="0"/>
            <a:t>سَخَّرَ </a:t>
          </a:r>
          <a:r>
            <a:rPr lang="ar-AE" sz="2000" b="1" kern="1200" dirty="0" smtClean="0">
              <a:solidFill>
                <a:schemeClr val="tx1"/>
              </a:solidFill>
            </a:rPr>
            <a:t>لَكُ</a:t>
          </a:r>
          <a:r>
            <a:rPr lang="ar-AE" sz="2000" b="1" kern="1200" dirty="0" smtClean="0">
              <a:solidFill>
                <a:srgbClr val="FF0000"/>
              </a:solidFill>
            </a:rPr>
            <a:t>مُ </a:t>
          </a:r>
          <a:r>
            <a:rPr lang="ar-AE" sz="2000" b="1" kern="1200" dirty="0" smtClean="0">
              <a:solidFill>
                <a:schemeClr val="tx1"/>
              </a:solidFill>
            </a:rPr>
            <a:t>ال</a:t>
          </a:r>
          <a:r>
            <a:rPr lang="ar-AE" sz="2000" b="1" kern="1200" dirty="0" smtClean="0">
              <a:solidFill>
                <a:srgbClr val="FF0000"/>
              </a:solidFill>
            </a:rPr>
            <a:t>َّل</a:t>
          </a:r>
          <a:r>
            <a:rPr lang="ar-AE" sz="2000" b="1" kern="1200" dirty="0" smtClean="0">
              <a:solidFill>
                <a:schemeClr val="tx1"/>
              </a:solidFill>
            </a:rPr>
            <a:t>يْلَ</a:t>
          </a:r>
          <a:endParaRPr lang="ar-AE" sz="2000" b="1" kern="1200" dirty="0">
            <a:solidFill>
              <a:schemeClr val="tx1"/>
            </a:solidFill>
          </a:endParaRPr>
        </a:p>
      </dsp:txBody>
      <dsp:txXfrm>
        <a:off x="6208673" y="943182"/>
        <a:ext cx="1601350" cy="1001482"/>
      </dsp:txXfrm>
    </dsp:sp>
    <dsp:sp modelId="{FA26CA63-E88B-4D1F-9894-0026CD27699D}">
      <dsp:nvSpPr>
        <dsp:cNvPr id="0" name=""/>
        <dsp:cNvSpPr/>
      </dsp:nvSpPr>
      <dsp:spPr>
        <a:xfrm>
          <a:off x="4479207" y="772222"/>
          <a:ext cx="1548572" cy="128691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A1C3E3-BB31-4EBC-B53A-7DD21259087B}">
      <dsp:nvSpPr>
        <dsp:cNvPr id="0" name=""/>
        <dsp:cNvSpPr/>
      </dsp:nvSpPr>
      <dsp:spPr>
        <a:xfrm>
          <a:off x="4573689" y="861980"/>
          <a:ext cx="1548572" cy="128691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واو الجمع</a:t>
          </a:r>
          <a:r>
            <a:rPr lang="ar-SA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اللينة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Leen</a:t>
          </a:r>
          <a:r>
            <a:rPr lang="en-US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en-US" sz="1800" b="1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Waw</a:t>
          </a:r>
          <a:r>
            <a:rPr lang="en-US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indicting the plural</a:t>
          </a:r>
          <a:endParaRPr lang="en-US" sz="1800" kern="1200" dirty="0" smtClean="0"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b="1" kern="1200" dirty="0" smtClean="0"/>
            <a:t>فَتَمَنَّ</a:t>
          </a:r>
          <a:r>
            <a:rPr lang="ar-AE" sz="2000" b="1" kern="1200" dirty="0" smtClean="0">
              <a:solidFill>
                <a:srgbClr val="FF0000"/>
              </a:solidFill>
            </a:rPr>
            <a:t>وُ</a:t>
          </a:r>
          <a:r>
            <a:rPr lang="ar-AE" sz="2000" b="1" kern="1200" dirty="0" smtClean="0"/>
            <a:t>ا ا</a:t>
          </a:r>
          <a:r>
            <a:rPr lang="ar-AE" sz="2000" b="1" kern="1200" dirty="0" smtClean="0">
              <a:solidFill>
                <a:srgbClr val="FF0000"/>
              </a:solidFill>
            </a:rPr>
            <a:t>لْ</a:t>
          </a:r>
          <a:r>
            <a:rPr lang="ar-AE" sz="2000" b="1" kern="1200" dirty="0" smtClean="0"/>
            <a:t>مَوْت</a:t>
          </a:r>
          <a:endParaRPr lang="en-US" sz="2000" b="1" kern="1200" dirty="0"/>
        </a:p>
      </dsp:txBody>
      <dsp:txXfrm>
        <a:off x="4611382" y="899673"/>
        <a:ext cx="1473186" cy="1211532"/>
      </dsp:txXfrm>
    </dsp:sp>
    <dsp:sp modelId="{13F4C08A-35D0-CD43-877D-60B80D10F0A1}">
      <dsp:nvSpPr>
        <dsp:cNvPr id="0" name=""/>
        <dsp:cNvSpPr/>
      </dsp:nvSpPr>
      <dsp:spPr>
        <a:xfrm>
          <a:off x="8230867" y="127597"/>
          <a:ext cx="2019635" cy="570879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</dsp:sp>
    <dsp:sp modelId="{2A252742-A707-184B-9A51-41180BD9566E}">
      <dsp:nvSpPr>
        <dsp:cNvPr id="0" name=""/>
        <dsp:cNvSpPr/>
      </dsp:nvSpPr>
      <dsp:spPr>
        <a:xfrm>
          <a:off x="8325349" y="217355"/>
          <a:ext cx="2019635" cy="570879"/>
        </a:xfrm>
        <a:prstGeom prst="roundRect">
          <a:avLst>
            <a:gd name="adj" fmla="val 10000"/>
          </a:avLst>
        </a:prstGeom>
        <a:solidFill>
          <a:srgbClr val="1F497D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التحريك </a:t>
          </a:r>
          <a:r>
            <a:rPr lang="ar-SA" sz="2000" b="1" kern="1200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بالكسر</a:t>
          </a:r>
          <a:endParaRPr lang="ar-SA" sz="2000" b="1" kern="1200" dirty="0"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Adding </a:t>
          </a:r>
          <a:r>
            <a:rPr lang="en-US" sz="2000" b="1" kern="1200" dirty="0" err="1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Kasrah</a:t>
          </a:r>
          <a:endParaRPr lang="en-US" sz="2000" b="1" kern="1200" dirty="0">
            <a:solidFill>
              <a:srgbClr val="FFFF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8342069" y="234075"/>
        <a:ext cx="1986195" cy="537439"/>
      </dsp:txXfrm>
    </dsp:sp>
    <dsp:sp modelId="{330CFDD2-762F-42CA-9808-634886D66415}">
      <dsp:nvSpPr>
        <dsp:cNvPr id="0" name=""/>
        <dsp:cNvSpPr/>
      </dsp:nvSpPr>
      <dsp:spPr>
        <a:xfrm>
          <a:off x="10056234" y="803319"/>
          <a:ext cx="1367126" cy="133568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ACFCDF-E3B2-4352-BA1B-78258DDAA964}">
      <dsp:nvSpPr>
        <dsp:cNvPr id="0" name=""/>
        <dsp:cNvSpPr/>
      </dsp:nvSpPr>
      <dsp:spPr>
        <a:xfrm>
          <a:off x="10150717" y="893077"/>
          <a:ext cx="1367126" cy="133568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AE" sz="2000" b="1" kern="1200" dirty="0" smtClean="0"/>
            <a:t>قُ</a:t>
          </a:r>
          <a:r>
            <a:rPr lang="ar-AE" sz="2000" b="1" kern="1200" dirty="0" smtClean="0">
              <a:solidFill>
                <a:srgbClr val="FF0000"/>
              </a:solidFill>
            </a:rPr>
            <a:t>لِ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د</a:t>
          </a:r>
          <a:r>
            <a:rPr lang="ar-AE" sz="2000" b="1" kern="1200" dirty="0" smtClean="0"/>
            <a:t>عوا الله</a:t>
          </a:r>
          <a:r>
            <a:rPr lang="en-US" sz="2000" b="1" kern="1200" dirty="0" smtClean="0"/>
            <a:t> </a:t>
          </a:r>
          <a:r>
            <a:rPr lang="ar-AE" sz="2000" b="1" kern="1200" dirty="0" smtClean="0"/>
            <a:t> </a:t>
          </a:r>
          <a:endParaRPr lang="en-US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AE" sz="2000" b="1" kern="1200" dirty="0" smtClean="0"/>
            <a:t>ولَقَ</a:t>
          </a:r>
          <a:r>
            <a:rPr lang="ar-AE" sz="2000" b="1" kern="1200" dirty="0" smtClean="0">
              <a:solidFill>
                <a:srgbClr val="FF0000"/>
              </a:solidFill>
            </a:rPr>
            <a:t>دِ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سْ</a:t>
          </a:r>
          <a:r>
            <a:rPr lang="ar-AE" sz="2000" b="1" kern="1200" dirty="0" smtClean="0"/>
            <a:t>تُهْزِئَ</a:t>
          </a:r>
          <a:endParaRPr lang="en-US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AE" sz="2000" b="1" kern="1200" dirty="0" smtClean="0"/>
            <a:t>أَ</a:t>
          </a:r>
          <a:r>
            <a:rPr lang="ar-AE" sz="2000" b="1" kern="1200" dirty="0" smtClean="0">
              <a:solidFill>
                <a:srgbClr val="FF0000"/>
              </a:solidFill>
            </a:rPr>
            <a:t>نِ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قْ</a:t>
          </a:r>
          <a:r>
            <a:rPr lang="ar-AE" sz="2000" b="1" kern="1200" dirty="0" smtClean="0"/>
            <a:t>تُلُوا</a:t>
          </a:r>
          <a:endParaRPr lang="en-US" sz="20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AE" sz="2000" b="1" kern="1200" dirty="0" smtClean="0"/>
            <a:t>أَ</a:t>
          </a:r>
          <a:r>
            <a:rPr lang="ar-AE" sz="2000" b="1" kern="1200" dirty="0" smtClean="0">
              <a:solidFill>
                <a:srgbClr val="FF0000"/>
              </a:solidFill>
            </a:rPr>
            <a:t>وِ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عْ</a:t>
          </a:r>
          <a:r>
            <a:rPr lang="ar-AE" sz="2000" b="1" kern="1200" dirty="0" smtClean="0"/>
            <a:t>تَّمَرَ</a:t>
          </a:r>
          <a:endParaRPr lang="ar-AE" sz="2000" b="1" kern="1200" dirty="0"/>
        </a:p>
      </dsp:txBody>
      <dsp:txXfrm>
        <a:off x="10189838" y="932198"/>
        <a:ext cx="1288884" cy="1257440"/>
      </dsp:txXfrm>
    </dsp:sp>
    <dsp:sp modelId="{A6E1B9CD-187C-40F8-BE21-6A15F740C940}">
      <dsp:nvSpPr>
        <dsp:cNvPr id="0" name=""/>
        <dsp:cNvSpPr/>
      </dsp:nvSpPr>
      <dsp:spPr>
        <a:xfrm>
          <a:off x="8112547" y="839086"/>
          <a:ext cx="1836157" cy="1259428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FD32A-CFF5-4E6E-B044-799FC0764B64}">
      <dsp:nvSpPr>
        <dsp:cNvPr id="0" name=""/>
        <dsp:cNvSpPr/>
      </dsp:nvSpPr>
      <dsp:spPr>
        <a:xfrm>
          <a:off x="8207029" y="928844"/>
          <a:ext cx="1836157" cy="125942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300" kern="1200" dirty="0" smtClean="0">
              <a:solidFill>
                <a:srgbClr val="0000FF"/>
              </a:solidFill>
            </a:rPr>
            <a:t>ويشمل ذلك </a:t>
          </a:r>
          <a:r>
            <a:rPr lang="ar-AE" sz="1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التنوين</a:t>
          </a:r>
          <a:r>
            <a:rPr lang="en-US" sz="1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200" b="1" kern="1200" dirty="0" smtClean="0"/>
            <a:t>This applies to </a:t>
          </a:r>
          <a:r>
            <a:rPr lang="en-US" sz="1300" b="1" kern="1200" dirty="0" err="1" smtClean="0">
              <a:solidFill>
                <a:srgbClr val="FF0000"/>
              </a:solidFill>
            </a:rPr>
            <a:t>Tanween</a:t>
          </a:r>
          <a:endParaRPr lang="en-US" sz="1300" b="1" kern="1200" dirty="0" smtClean="0">
            <a:solidFill>
              <a:srgbClr val="FF0000"/>
            </a:solidFill>
          </a:endParaRP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b="1" kern="1200" dirty="0" smtClean="0"/>
            <a:t>نُو</a:t>
          </a:r>
          <a:r>
            <a:rPr lang="ar-AE" sz="2000" b="1" kern="1200" dirty="0" smtClean="0">
              <a:solidFill>
                <a:srgbClr val="FF0000"/>
              </a:solidFill>
            </a:rPr>
            <a:t>حٌ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بْ</a:t>
          </a:r>
          <a:r>
            <a:rPr lang="ar-AE" sz="2000" b="1" kern="1200" dirty="0" smtClean="0"/>
            <a:t>نَهُ </a:t>
          </a:r>
          <a:endParaRPr lang="en-US" sz="2000" b="1" kern="1200" dirty="0" smtClean="0"/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b="1" kern="1200" dirty="0" smtClean="0"/>
            <a:t>برَحْمَ</a:t>
          </a:r>
          <a:r>
            <a:rPr lang="ar-AE" sz="2000" b="1" kern="1200" dirty="0" smtClean="0">
              <a:solidFill>
                <a:srgbClr val="FF0000"/>
              </a:solidFill>
            </a:rPr>
            <a:t>ةٍ</a:t>
          </a:r>
          <a:r>
            <a:rPr lang="ar-AE" sz="2000" b="1" kern="1200" dirty="0" smtClean="0"/>
            <a:t> ا</a:t>
          </a:r>
          <a:r>
            <a:rPr lang="ar-AE" sz="2000" b="1" kern="1200" dirty="0" smtClean="0">
              <a:solidFill>
                <a:srgbClr val="FF0000"/>
              </a:solidFill>
            </a:rPr>
            <a:t>دْ</a:t>
          </a:r>
          <a:r>
            <a:rPr lang="ar-AE" sz="2000" b="1" kern="1200" dirty="0" smtClean="0"/>
            <a:t>خُلُوا</a:t>
          </a:r>
          <a:r>
            <a:rPr lang="ar-AE" sz="1600" b="1" kern="1200" dirty="0" smtClean="0"/>
            <a:t> </a:t>
          </a:r>
          <a:endParaRPr lang="en-US" sz="1600" kern="1200" dirty="0"/>
        </a:p>
      </dsp:txBody>
      <dsp:txXfrm>
        <a:off x="8243916" y="965731"/>
        <a:ext cx="1762383" cy="11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07677-DCD0-4F4B-B2DD-5C611638328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C2D69-41D1-4723-9024-C3E20C89B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07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751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686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2024-01-07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25;p34"/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rgbClr val="1F3864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18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منهج ال</a:t>
            </a:r>
            <a:r>
              <a:rPr lang="en-US" sz="1800" b="1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تجويد</a:t>
            </a:r>
            <a:r>
              <a:rPr lang="ar-SA" sz="1800" b="1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المتقدم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2024-01-07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2024-01-07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2024-01-07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2024-01-07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2024-01-07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2024-01-07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2024-01-07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2024-01-07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2024-01-07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2024-01-07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2024-01-07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6682"/>
            <a:ext cx="9144000" cy="2093369"/>
          </a:xfrm>
        </p:spPr>
        <p:txBody>
          <a:bodyPr>
            <a:normAutofit fontScale="90000"/>
          </a:bodyPr>
          <a:lstStyle/>
          <a:p>
            <a:r>
              <a:rPr lang="ar-SA" sz="2700" dirty="0"/>
              <a:t>برنامج (دبلوم) الدراسات الإسلامية المتقدمة</a:t>
            </a: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التقاء الساكنين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34354"/>
            <a:ext cx="9144000" cy="694093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/>
              <a:t>هاله رجب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3891409" y="979660"/>
            <a:ext cx="7712455" cy="412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US" sz="2800" b="1" dirty="0">
                <a:solidFill>
                  <a:srgbClr val="FF0000"/>
                </a:solidFill>
              </a:rPr>
              <a:t>د. </a:t>
            </a:r>
            <a:r>
              <a:rPr lang="en-US" sz="2800" b="1" dirty="0" err="1">
                <a:solidFill>
                  <a:srgbClr val="FF0000"/>
                </a:solidFill>
              </a:rPr>
              <a:t>هاله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رجب</a:t>
            </a:r>
            <a:endParaRPr sz="2800" b="1" dirty="0">
              <a:solidFill>
                <a:srgbClr val="FF0000"/>
              </a:solidFill>
            </a:endParaRPr>
          </a:p>
          <a:p>
            <a:pPr marL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solidFill>
                <a:srgbClr val="FF0000"/>
              </a:solidFill>
            </a:endParaRPr>
          </a:p>
          <a:p>
            <a:pPr marL="2286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b="1" dirty="0" err="1"/>
              <a:t>إجازة</a:t>
            </a:r>
            <a:r>
              <a:rPr lang="en-US" sz="1800" b="1" dirty="0"/>
              <a:t> </a:t>
            </a:r>
            <a:r>
              <a:rPr lang="en-US" sz="1800" b="1" dirty="0" err="1"/>
              <a:t>قراءة</a:t>
            </a:r>
            <a:r>
              <a:rPr lang="en-US" sz="1800" b="1" dirty="0"/>
              <a:t> </a:t>
            </a:r>
            <a:r>
              <a:rPr lang="en-US" sz="1800" b="1" dirty="0" err="1"/>
              <a:t>وإقراء</a:t>
            </a:r>
            <a:r>
              <a:rPr lang="en-US" sz="1800" b="1" dirty="0"/>
              <a:t> في </a:t>
            </a:r>
            <a:r>
              <a:rPr lang="en-US" sz="1800" b="1" dirty="0" err="1"/>
              <a:t>قراءات</a:t>
            </a:r>
            <a:r>
              <a:rPr lang="en-US" sz="1800" b="1" dirty="0"/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عاصم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وقالون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وابن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كثير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وأبو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</a:rPr>
              <a:t>جعفر</a:t>
            </a:r>
            <a:r>
              <a:rPr lang="ar-SA" sz="1800" b="1" dirty="0" smtClean="0">
                <a:solidFill>
                  <a:srgbClr val="C00000"/>
                </a:solidFill>
              </a:rPr>
              <a:t> وورش وأبو عمرو البصري 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/>
              <a:t>من </a:t>
            </a:r>
            <a:r>
              <a:rPr lang="en-US" sz="1800" b="1" dirty="0" err="1"/>
              <a:t>طريقي</a:t>
            </a:r>
            <a:r>
              <a:rPr lang="en-US" sz="1800" b="1" dirty="0"/>
              <a:t> </a:t>
            </a:r>
            <a:r>
              <a:rPr lang="en-US" sz="1800" b="1" dirty="0" err="1"/>
              <a:t>الشاطبية</a:t>
            </a:r>
            <a:r>
              <a:rPr lang="en-US" sz="1800" b="1" dirty="0"/>
              <a:t> </a:t>
            </a:r>
            <a:r>
              <a:rPr lang="en-US" sz="1800" b="1" dirty="0" err="1"/>
              <a:t>والدرة</a:t>
            </a:r>
            <a:endParaRPr sz="1800" dirty="0"/>
          </a:p>
          <a:p>
            <a:pPr marL="2286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4 </a:t>
            </a:r>
            <a:r>
              <a:rPr lang="ar-SA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</a:rPr>
              <a:t>دبلومات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/>
              <a:t>في </a:t>
            </a:r>
            <a:r>
              <a:rPr lang="en-US" sz="1800" b="1" dirty="0" err="1"/>
              <a:t>الدراسات</a:t>
            </a:r>
            <a:r>
              <a:rPr lang="en-US" sz="1800" b="1" dirty="0"/>
              <a:t> </a:t>
            </a:r>
            <a:r>
              <a:rPr lang="en-US" sz="1800" b="1" dirty="0" err="1"/>
              <a:t>الإسلامية</a:t>
            </a:r>
            <a:r>
              <a:rPr lang="en-US" sz="1800" b="1" dirty="0"/>
              <a:t> - </a:t>
            </a:r>
            <a:r>
              <a:rPr lang="en-US" sz="1800" b="1" dirty="0" err="1"/>
              <a:t>أكاديمية</a:t>
            </a:r>
            <a:r>
              <a:rPr lang="en-US" sz="1800" b="1" dirty="0"/>
              <a:t> </a:t>
            </a:r>
            <a:r>
              <a:rPr lang="en-US" sz="1800" b="1" dirty="0" err="1"/>
              <a:t>سماحة</a:t>
            </a:r>
            <a:endParaRPr sz="1800" dirty="0"/>
          </a:p>
          <a:p>
            <a:pPr marL="2286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b="1" dirty="0" err="1"/>
              <a:t>شهادة</a:t>
            </a:r>
            <a:r>
              <a:rPr lang="en-US" sz="1800" b="1" dirty="0"/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دار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القرآن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الكريم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/>
              <a:t>(</a:t>
            </a:r>
            <a:r>
              <a:rPr lang="en-US" sz="1800" b="1" dirty="0" err="1"/>
              <a:t>تعادل</a:t>
            </a:r>
            <a:r>
              <a:rPr lang="en-US" sz="1800" b="1" dirty="0"/>
              <a:t> </a:t>
            </a:r>
            <a:r>
              <a:rPr lang="en-US" sz="1800" b="1" dirty="0" err="1"/>
              <a:t>الثانوية</a:t>
            </a:r>
            <a:r>
              <a:rPr lang="en-US" sz="1800" b="1" dirty="0"/>
              <a:t> </a:t>
            </a:r>
            <a:r>
              <a:rPr lang="en-US" sz="1800" b="1" dirty="0" err="1"/>
              <a:t>الأزهرية</a:t>
            </a:r>
            <a:r>
              <a:rPr lang="en-US" sz="1800" b="1" dirty="0"/>
              <a:t>) – </a:t>
            </a:r>
            <a:r>
              <a:rPr lang="en-US" sz="1800" b="1" dirty="0" err="1"/>
              <a:t>الكويت</a:t>
            </a:r>
            <a:endParaRPr sz="1800" dirty="0"/>
          </a:p>
          <a:p>
            <a:pPr marL="2286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b="1" dirty="0" err="1"/>
              <a:t>شهادة</a:t>
            </a:r>
            <a:r>
              <a:rPr lang="en-US" sz="1800" b="1" dirty="0"/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معهد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الأترجة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/>
              <a:t>لعلوم</a:t>
            </a:r>
            <a:r>
              <a:rPr lang="en-US" sz="1800" b="1" dirty="0"/>
              <a:t> </a:t>
            </a:r>
            <a:r>
              <a:rPr lang="en-US" sz="1800" b="1" dirty="0" err="1"/>
              <a:t>القرآن</a:t>
            </a:r>
            <a:r>
              <a:rPr lang="en-US" sz="1800" b="1" dirty="0"/>
              <a:t> </a:t>
            </a:r>
            <a:r>
              <a:rPr lang="en-US" sz="1800" b="1" dirty="0" err="1"/>
              <a:t>الكريم</a:t>
            </a:r>
            <a:r>
              <a:rPr lang="en-US" sz="1800" b="1" dirty="0"/>
              <a:t> - </a:t>
            </a:r>
            <a:r>
              <a:rPr lang="en-US" sz="1800" b="1" dirty="0" err="1"/>
              <a:t>الكويت</a:t>
            </a:r>
            <a:r>
              <a:rPr lang="en-US" sz="1800" b="1" dirty="0"/>
              <a:t> </a:t>
            </a:r>
            <a:endParaRPr sz="1800" dirty="0"/>
          </a:p>
          <a:p>
            <a:pPr marL="2286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</a:pPr>
            <a:r>
              <a:rPr lang="en-US" sz="1800" b="1" dirty="0" err="1">
                <a:solidFill>
                  <a:srgbClr val="C00000"/>
                </a:solidFill>
              </a:rPr>
              <a:t>دكتوراه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المايكروبيولوجي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/>
              <a:t>– </a:t>
            </a:r>
            <a:r>
              <a:rPr lang="en-US" sz="1800" b="1" dirty="0" err="1"/>
              <a:t>كلية</a:t>
            </a:r>
            <a:r>
              <a:rPr lang="en-US" sz="1800" b="1" dirty="0"/>
              <a:t> </a:t>
            </a:r>
            <a:r>
              <a:rPr lang="en-US" sz="1800" b="1" dirty="0" err="1"/>
              <a:t>العلوم</a:t>
            </a:r>
            <a:r>
              <a:rPr lang="en-US" sz="1800" b="1" dirty="0"/>
              <a:t> – </a:t>
            </a:r>
            <a:r>
              <a:rPr lang="en-US" sz="1800" b="1" dirty="0" err="1"/>
              <a:t>جامعة</a:t>
            </a:r>
            <a:r>
              <a:rPr lang="en-US" sz="1800" b="1" dirty="0"/>
              <a:t> </a:t>
            </a:r>
            <a:r>
              <a:rPr lang="en-US" sz="1800" b="1" dirty="0" err="1"/>
              <a:t>الأزهر</a:t>
            </a:r>
            <a:r>
              <a:rPr lang="en-US" sz="1800" b="1" dirty="0"/>
              <a:t> </a:t>
            </a:r>
            <a:endParaRPr sz="1800" dirty="0"/>
          </a:p>
          <a:p>
            <a:pPr marL="2286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</a:pPr>
            <a:r>
              <a:rPr lang="en-US" sz="1800" b="1" dirty="0" err="1">
                <a:solidFill>
                  <a:srgbClr val="C00000"/>
                </a:solidFill>
              </a:rPr>
              <a:t>خبرة</a:t>
            </a:r>
            <a:r>
              <a:rPr lang="en-US" sz="1800" b="1" dirty="0"/>
              <a:t> في </a:t>
            </a:r>
            <a:r>
              <a:rPr lang="en-US" sz="1800" b="1" dirty="0" err="1"/>
              <a:t>التدريس</a:t>
            </a:r>
            <a:r>
              <a:rPr lang="en-US" sz="1800" b="1" dirty="0"/>
              <a:t> </a:t>
            </a:r>
            <a:r>
              <a:rPr lang="en-US" sz="1800" b="1" dirty="0" err="1"/>
              <a:t>الأكاديمي</a:t>
            </a:r>
            <a:r>
              <a:rPr lang="en-US" sz="1800" b="1" dirty="0"/>
              <a:t> </a:t>
            </a:r>
            <a:r>
              <a:rPr lang="en-US" sz="1800" b="1" dirty="0" err="1"/>
              <a:t>والشرعي</a:t>
            </a:r>
            <a:r>
              <a:rPr lang="en-US" sz="1800" b="1" dirty="0"/>
              <a:t> </a:t>
            </a:r>
            <a:r>
              <a:rPr lang="en-US" sz="1800" b="1" dirty="0" err="1"/>
              <a:t>لأكثر</a:t>
            </a:r>
            <a:r>
              <a:rPr lang="en-US" sz="1800" b="1" dirty="0"/>
              <a:t> من 18 </a:t>
            </a:r>
            <a:r>
              <a:rPr lang="en-US" sz="1800" b="1" dirty="0" err="1"/>
              <a:t>عاماً</a:t>
            </a:r>
            <a:endParaRPr sz="1800" dirty="0"/>
          </a:p>
          <a:p>
            <a:pPr marL="2286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</a:pPr>
            <a:r>
              <a:rPr lang="en-US" sz="1800" b="1" dirty="0" err="1">
                <a:solidFill>
                  <a:srgbClr val="C00000"/>
                </a:solidFill>
              </a:rPr>
              <a:t>مؤسس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ومدير</a:t>
            </a:r>
            <a:r>
              <a:rPr lang="en-US" sz="1800" b="1" dirty="0">
                <a:solidFill>
                  <a:srgbClr val="C00000"/>
                </a:solidFill>
              </a:rPr>
              <a:t> 3 </a:t>
            </a:r>
            <a:r>
              <a:rPr lang="ar-SA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</a:rPr>
              <a:t>مؤسسات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تعليمية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إسلامية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بكندا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ar-SA" sz="1800" b="1" dirty="0" smtClean="0"/>
              <a:t>(</a:t>
            </a:r>
            <a:r>
              <a:rPr lang="en-US" sz="1800" b="1" dirty="0" err="1" smtClean="0"/>
              <a:t>مركز</a:t>
            </a:r>
            <a:r>
              <a:rPr lang="en-US" sz="1800" b="1" dirty="0" smtClean="0"/>
              <a:t> </a:t>
            </a:r>
            <a:r>
              <a:rPr lang="en-US" sz="1800" b="1" dirty="0" err="1"/>
              <a:t>الأترجة</a:t>
            </a:r>
            <a:r>
              <a:rPr lang="en-US" sz="1800" b="1" dirty="0"/>
              <a:t> </a:t>
            </a:r>
            <a:r>
              <a:rPr lang="en-US" sz="1800" b="1" dirty="0" err="1"/>
              <a:t>للدراسات</a:t>
            </a:r>
            <a:r>
              <a:rPr lang="en-US" sz="1800" b="1" dirty="0"/>
              <a:t> </a:t>
            </a:r>
            <a:r>
              <a:rPr lang="en-US" sz="1800" b="1" dirty="0" err="1" smtClean="0"/>
              <a:t>القرآنية</a:t>
            </a:r>
            <a:r>
              <a:rPr lang="ar-SA" sz="1800" b="1" dirty="0" smtClean="0"/>
              <a:t>) </a:t>
            </a:r>
            <a:r>
              <a:rPr lang="en-US" sz="1800" b="1" dirty="0" smtClean="0"/>
              <a:t>و </a:t>
            </a:r>
            <a:r>
              <a:rPr lang="ar-SA" sz="1800" b="1" dirty="0"/>
              <a:t>(</a:t>
            </a:r>
            <a:r>
              <a:rPr lang="en-US" sz="1800" b="1" dirty="0" err="1" smtClean="0"/>
              <a:t>شركة</a:t>
            </a:r>
            <a:r>
              <a:rPr lang="en-US" sz="1800" b="1" dirty="0" smtClean="0"/>
              <a:t> </a:t>
            </a:r>
            <a:r>
              <a:rPr lang="en-US" sz="1800" b="1" dirty="0" err="1"/>
              <a:t>أكاديمية</a:t>
            </a:r>
            <a:r>
              <a:rPr lang="en-US" sz="1800" b="1" dirty="0"/>
              <a:t> </a:t>
            </a:r>
            <a:r>
              <a:rPr lang="en-US" sz="1800" b="1" dirty="0" err="1" smtClean="0"/>
              <a:t>آيات</a:t>
            </a:r>
            <a:r>
              <a:rPr lang="ar-SA" sz="1800" b="1" dirty="0" smtClean="0"/>
              <a:t>) </a:t>
            </a:r>
            <a:r>
              <a:rPr lang="en-US" sz="1800" b="1" dirty="0" smtClean="0"/>
              <a:t>و </a:t>
            </a:r>
            <a:r>
              <a:rPr lang="ar-SA" sz="1800" b="1" dirty="0" smtClean="0"/>
              <a:t>(</a:t>
            </a:r>
            <a:r>
              <a:rPr lang="en-US" sz="1800" b="1" dirty="0" err="1" smtClean="0"/>
              <a:t>مؤسسة</a:t>
            </a:r>
            <a:r>
              <a:rPr lang="en-US" sz="1800" b="1" dirty="0" smtClean="0"/>
              <a:t> </a:t>
            </a:r>
            <a:r>
              <a:rPr lang="en-US" sz="1800" b="1" dirty="0" err="1"/>
              <a:t>آيات</a:t>
            </a:r>
            <a:r>
              <a:rPr lang="en-US" sz="1800" b="1" dirty="0"/>
              <a:t> </a:t>
            </a:r>
            <a:r>
              <a:rPr lang="en-US" sz="1800" b="1" dirty="0" err="1" smtClean="0"/>
              <a:t>الخيرية</a:t>
            </a:r>
            <a:r>
              <a:rPr lang="ar-SA" sz="1800" b="1" dirty="0" smtClean="0"/>
              <a:t>)</a:t>
            </a:r>
            <a:endParaRPr sz="1800"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dt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2022-02-25</a:t>
            </a:r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sldNum" idx="12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2227128"/>
            <a:ext cx="3053210" cy="3053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61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2380129" y="444684"/>
            <a:ext cx="289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برنامج</a:t>
            </a:r>
            <a:br>
              <a:rPr lang="en-US"/>
            </a:br>
            <a:r>
              <a:rPr lang="en-US"/>
              <a:t>الفصل الدراسي</a:t>
            </a:r>
            <a:endParaRPr/>
          </a:p>
        </p:txBody>
      </p:sp>
      <p:sp>
        <p:nvSpPr>
          <p:cNvPr id="100" name="Google Shape;100;p3"/>
          <p:cNvSpPr txBox="1">
            <a:spLocks noGrp="1"/>
          </p:cNvSpPr>
          <p:nvPr>
            <p:ph type="dt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2022-02-25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sldNum" idx="12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102" name="Google Shape;102;p3" descr="Quran-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0134" y="2176955"/>
            <a:ext cx="2371725" cy="3281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06" y="444684"/>
            <a:ext cx="4411483" cy="583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8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82589" y="1908419"/>
            <a:ext cx="8490371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الساكنان هما حرفان خاليان من </a:t>
            </a:r>
            <a:r>
              <a:rPr lang="ar-AE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الحركة</a:t>
            </a:r>
            <a:endParaRPr lang="en-US" sz="3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 is the letter without vowels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16270" y="3256528"/>
            <a:ext cx="3485692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حالات </a:t>
            </a:r>
            <a:r>
              <a:rPr lang="ar-AE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التقاء الساكنين</a:t>
            </a:r>
            <a:endParaRPr lang="ar-SA" sz="26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 of this case</a:t>
            </a:r>
            <a:endParaRPr lang="en-US" sz="2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06171" y="4257092"/>
            <a:ext cx="1944216" cy="13099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22595" y="456334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كلمة </a:t>
            </a:r>
            <a:r>
              <a:rPr lang="ar-A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واحدة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one word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22195" y="454512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A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كلمتين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2 words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val 23"/>
          <p:cNvSpPr/>
          <p:nvPr/>
        </p:nvSpPr>
        <p:spPr>
          <a:xfrm>
            <a:off x="6678579" y="4275312"/>
            <a:ext cx="1944216" cy="13858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37950" y="471129"/>
            <a:ext cx="7444292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حكم التقاء الساكنين</a:t>
            </a:r>
          </a:p>
          <a:p>
            <a:pPr algn="ctr"/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when 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happen Consecutively</a:t>
            </a:r>
          </a:p>
        </p:txBody>
      </p:sp>
    </p:spTree>
    <p:extLst>
      <p:ext uri="{BB962C8B-B14F-4D97-AF65-F5344CB8AC3E}">
        <p14:creationId xmlns:p14="http://schemas.microsoft.com/office/powerpoint/2010/main" val="296293784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04779" y="1559961"/>
            <a:ext cx="4090349" cy="7879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47360" y="3638504"/>
            <a:ext cx="26087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السكون العارض بسبب الوقف</a:t>
            </a:r>
          </a:p>
          <a:p>
            <a:pPr algn="ctr"/>
            <a:r>
              <a:rPr lang="en-US" sz="1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Sukon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A’red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stopping</a:t>
            </a:r>
          </a:p>
          <a:p>
            <a:pPr algn="ctr"/>
            <a:r>
              <a:rPr lang="ar-AE" sz="2000" b="1" dirty="0" smtClean="0"/>
              <a:t>الْ</a:t>
            </a:r>
            <a:r>
              <a:rPr lang="ar-SA" sz="2000" b="1" dirty="0" smtClean="0"/>
              <a:t>مؤ</a:t>
            </a:r>
            <a:r>
              <a:rPr lang="ar-AE" sz="2000" b="1" dirty="0" smtClean="0"/>
              <a:t>مِ</a:t>
            </a:r>
            <a:r>
              <a:rPr lang="ar-SA" sz="2000" b="1" dirty="0" smtClean="0"/>
              <a:t>ن</a:t>
            </a:r>
            <a:r>
              <a:rPr lang="ar-AE" sz="2000" b="1" dirty="0" smtClean="0">
                <a:solidFill>
                  <a:srgbClr val="FF0000"/>
                </a:solidFill>
              </a:rPr>
              <a:t>ينَ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53871" y="3528015"/>
            <a:ext cx="5163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السكون الأصلي في المد اللازم الكلمي</a:t>
            </a:r>
            <a:br>
              <a:rPr lang="ar-SA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original </a:t>
            </a:r>
            <a:r>
              <a:rPr lang="en-US" sz="1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Sukon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1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Lazem</a:t>
            </a:r>
            <a:r>
              <a:rPr lang="en-US" sz="1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Kalemi</a:t>
            </a:r>
            <a:endParaRPr lang="en-US" sz="1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A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الصَّ</a:t>
            </a:r>
            <a:r>
              <a:rPr lang="ar-A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آخَّ</a:t>
            </a:r>
            <a:r>
              <a:rPr lang="ar-A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</a:t>
            </a:r>
            <a:endParaRPr 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H="1">
            <a:off x="4089539" y="2232528"/>
            <a:ext cx="514258" cy="125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5"/>
          </p:cNvCxnSpPr>
          <p:nvPr/>
        </p:nvCxnSpPr>
        <p:spPr>
          <a:xfrm>
            <a:off x="7496110" y="2232528"/>
            <a:ext cx="1284819" cy="44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-44614" y="3521689"/>
            <a:ext cx="3836435" cy="8266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20017" y="1744178"/>
            <a:ext cx="37777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AE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كلمة </a:t>
            </a:r>
            <a:r>
              <a:rPr lang="ar-A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واحدة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one word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7950" y="471129"/>
            <a:ext cx="7444292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حكم التقاء الساكنين</a:t>
            </a:r>
          </a:p>
          <a:p>
            <a:pPr algn="ctr"/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when 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happen Consecutively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6186" y="2658808"/>
            <a:ext cx="271743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1800" b="1" dirty="0">
                <a:ln w="0"/>
                <a:solidFill>
                  <a:schemeClr val="tx1"/>
                </a:solidFill>
              </a:rPr>
              <a:t>التخلص </a:t>
            </a:r>
            <a:r>
              <a:rPr lang="ar-EG" sz="1800" b="1" dirty="0">
                <a:ln w="0"/>
                <a:solidFill>
                  <a:srgbClr val="FF0000"/>
                </a:solidFill>
              </a:rPr>
              <a:t>بالمد</a:t>
            </a:r>
            <a:r>
              <a:rPr lang="ar-EG" sz="1800" b="1" dirty="0">
                <a:ln w="0"/>
                <a:solidFill>
                  <a:schemeClr val="tx1"/>
                </a:solidFill>
              </a:rPr>
              <a:t> </a:t>
            </a:r>
            <a:endParaRPr lang="ar-SA" sz="1800" b="1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en-US" sz="1800" b="1" dirty="0" smtClean="0">
                <a:ln w="0"/>
                <a:solidFill>
                  <a:schemeClr val="tx1"/>
                </a:solidFill>
              </a:rPr>
              <a:t>Overcoming by </a:t>
            </a:r>
            <a:r>
              <a:rPr lang="en-US" sz="1800" b="1" dirty="0" err="1" smtClean="0">
                <a:ln w="0"/>
                <a:solidFill>
                  <a:srgbClr val="FF0000"/>
                </a:solidFill>
              </a:rPr>
              <a:t>Madd</a:t>
            </a:r>
            <a:endParaRPr lang="ar-EG" sz="1800" b="1" dirty="0">
              <a:ln w="0"/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97718" y="3487320"/>
            <a:ext cx="329453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1800" b="1" dirty="0">
                <a:ln w="0"/>
                <a:solidFill>
                  <a:srgbClr val="FF0000"/>
                </a:solidFill>
              </a:rPr>
              <a:t>جواز</a:t>
            </a:r>
            <a:r>
              <a:rPr lang="ar-EG" sz="1800" b="1" dirty="0">
                <a:ln w="0"/>
                <a:solidFill>
                  <a:schemeClr val="tx1"/>
                </a:solidFill>
              </a:rPr>
              <a:t> التقاء الساكنين </a:t>
            </a:r>
            <a:r>
              <a:rPr lang="ar-EG" sz="1800" b="1" dirty="0" smtClean="0">
                <a:ln w="0"/>
                <a:solidFill>
                  <a:schemeClr val="tx1"/>
                </a:solidFill>
              </a:rPr>
              <a:t>وقفًا</a:t>
            </a:r>
            <a:endParaRPr lang="en-US" sz="1800" b="1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en-US" sz="1200" b="1" dirty="0"/>
              <a:t>It is </a:t>
            </a:r>
            <a:r>
              <a:rPr lang="en-US" sz="1200" b="1" dirty="0">
                <a:solidFill>
                  <a:srgbClr val="FF0000"/>
                </a:solidFill>
              </a:rPr>
              <a:t>allowable</a:t>
            </a:r>
            <a:r>
              <a:rPr lang="en-US" sz="1200" b="1" dirty="0"/>
              <a:t> to </a:t>
            </a:r>
            <a:r>
              <a:rPr lang="en-US" sz="1200" b="1" dirty="0" smtClean="0"/>
              <a:t>have the 2 consecutive </a:t>
            </a:r>
            <a:r>
              <a:rPr lang="en-US" sz="1200" b="1" dirty="0" err="1" smtClean="0"/>
              <a:t>sakin</a:t>
            </a:r>
            <a:r>
              <a:rPr lang="en-US" sz="1200" b="1" dirty="0" smtClean="0"/>
              <a:t> </a:t>
            </a:r>
            <a:r>
              <a:rPr lang="en-US" sz="1200" b="1" dirty="0"/>
              <a:t>letters </a:t>
            </a:r>
            <a:r>
              <a:rPr lang="en-US" sz="1200" b="1" dirty="0" smtClean="0"/>
              <a:t>when stopping</a:t>
            </a:r>
            <a:endParaRPr lang="ar-EG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82447" y="4578166"/>
            <a:ext cx="382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 </a:t>
            </a:r>
            <a:r>
              <a:rPr lang="ar-A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العارض </a:t>
            </a:r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للسكون</a:t>
            </a:r>
            <a:endParaRPr lang="ar-SA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A’red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Lelsukon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AE" dirty="0" smtClean="0"/>
              <a:t>(</a:t>
            </a:r>
            <a:r>
              <a:rPr lang="ar-AE" dirty="0"/>
              <a:t>رَبِّ الْعَالَمِ</a:t>
            </a:r>
            <a:r>
              <a:rPr lang="ar-AE" dirty="0">
                <a:solidFill>
                  <a:srgbClr val="FF0000"/>
                </a:solidFill>
              </a:rPr>
              <a:t>ينَ</a:t>
            </a:r>
            <a:r>
              <a:rPr lang="ar-AE" dirty="0"/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42333" y="5560842"/>
            <a:ext cx="382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اللين </a:t>
            </a:r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العارض للسكون</a:t>
            </a:r>
            <a:endParaRPr lang="ar-SA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A’red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Lelsukon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A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AE" dirty="0" smtClean="0"/>
              <a:t>(</a:t>
            </a:r>
            <a:r>
              <a:rPr lang="ar-AE" dirty="0"/>
              <a:t>فَلْيَعْبُدُوا رَبَّ هَذَا الْ</a:t>
            </a:r>
            <a:r>
              <a:rPr lang="ar-AE" dirty="0">
                <a:solidFill>
                  <a:srgbClr val="FF0000"/>
                </a:solidFill>
              </a:rPr>
              <a:t>بَـيْـ</a:t>
            </a:r>
            <a:r>
              <a:rPr lang="ar-AE" dirty="0"/>
              <a:t>تِ</a:t>
            </a:r>
            <a:r>
              <a:rPr lang="ar-AE" dirty="0" smtClean="0"/>
              <a:t>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997718" y="4296072"/>
            <a:ext cx="36401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الوقف على حرف قبله ساكن صحيح</a:t>
            </a:r>
          </a:p>
          <a:p>
            <a:pPr algn="ctr" rtl="1"/>
            <a:r>
              <a:rPr lang="en-US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Stopping on a letter before it </a:t>
            </a:r>
            <a:r>
              <a:rPr lang="en-US" sz="1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Saheh</a:t>
            </a:r>
            <a:endParaRPr lang="en-US" sz="1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AE" dirty="0" smtClean="0"/>
              <a:t>(</a:t>
            </a:r>
            <a:r>
              <a:rPr lang="ar-AE" dirty="0"/>
              <a:t>لَفِي </a:t>
            </a:r>
            <a:r>
              <a:rPr lang="ar-AE" dirty="0" smtClean="0"/>
              <a:t>خُ</a:t>
            </a:r>
            <a:r>
              <a:rPr lang="ar-AE" dirty="0" smtClean="0">
                <a:solidFill>
                  <a:srgbClr val="FF0000"/>
                </a:solidFill>
              </a:rPr>
              <a:t>سْرٍ</a:t>
            </a:r>
            <a:r>
              <a:rPr lang="ar-AE" dirty="0"/>
              <a:t> </a:t>
            </a:r>
            <a:r>
              <a:rPr lang="ar-AE" dirty="0" smtClean="0"/>
              <a:t>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AE" dirty="0"/>
              <a:t>القَـ</a:t>
            </a:r>
            <a:r>
              <a:rPr lang="ar-AE" dirty="0">
                <a:solidFill>
                  <a:srgbClr val="FF0000"/>
                </a:solidFill>
              </a:rPr>
              <a:t>دْرْ </a:t>
            </a:r>
            <a:r>
              <a:rPr lang="ar-AE" dirty="0"/>
              <a:t>– العَـ</a:t>
            </a:r>
            <a:r>
              <a:rPr lang="ar-AE" dirty="0">
                <a:solidFill>
                  <a:srgbClr val="FF0000"/>
                </a:solidFill>
              </a:rPr>
              <a:t>صْرْ</a:t>
            </a:r>
            <a:r>
              <a:rPr lang="ar-AE" dirty="0" smtClean="0"/>
              <a:t>)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2138307" y="4517357"/>
            <a:ext cx="1920727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82543" y="4531056"/>
            <a:ext cx="1690217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138307" y="4564467"/>
            <a:ext cx="195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b="1" dirty="0" smtClean="0"/>
              <a:t>مخفّف</a:t>
            </a:r>
            <a:r>
              <a:rPr lang="ar-SA" sz="2000" b="1" dirty="0" smtClean="0"/>
              <a:t> </a:t>
            </a:r>
            <a:r>
              <a:rPr lang="en-US" sz="2000" b="1" dirty="0" err="1" smtClean="0"/>
              <a:t>Mokhafaf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58255" y="4584666"/>
            <a:ext cx="1699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b="1" dirty="0" smtClean="0"/>
              <a:t>مثقّل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Mothaqal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52" name="Rounded Rectangle 51"/>
          <p:cNvSpPr/>
          <p:nvPr/>
        </p:nvSpPr>
        <p:spPr>
          <a:xfrm>
            <a:off x="2850443" y="5032688"/>
            <a:ext cx="1008112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58255" y="5042312"/>
            <a:ext cx="2350470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778435" y="539767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ءَ</a:t>
            </a:r>
            <a:r>
              <a:rPr lang="ar-AE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آلْ</a:t>
            </a:r>
            <a:r>
              <a:rPr lang="ar-A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ئَـنَ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7092" y="5203809"/>
            <a:ext cx="1084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الصَّ</a:t>
            </a:r>
            <a:r>
              <a:rPr lang="ar-A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آخّ</a:t>
            </a:r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َة</a:t>
            </a:r>
          </a:p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الطَّ</a:t>
            </a:r>
            <a:r>
              <a:rPr lang="ar-A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آمَّ</a:t>
            </a:r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</a:t>
            </a:r>
          </a:p>
          <a:p>
            <a:pPr algn="ctr"/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الحَ</a:t>
            </a:r>
            <a:r>
              <a:rPr lang="ar-A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آقَّ</a:t>
            </a:r>
            <a:r>
              <a:rPr lang="ar-A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62996" y="5339762"/>
            <a:ext cx="8640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صو</a:t>
            </a:r>
            <a:r>
              <a:rPr lang="ar-A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</a:t>
            </a:r>
            <a:r>
              <a:rPr lang="ar-S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فَّ</a:t>
            </a:r>
            <a:endParaRPr lang="ar-A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</a:t>
            </a:r>
            <a:r>
              <a:rPr lang="ar-A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</a:t>
            </a: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نَّ</a:t>
            </a:r>
            <a:endParaRPr lang="ar-A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-5335" y="1970050"/>
            <a:ext cx="42358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 الأول </a:t>
            </a: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حرف مد أو لين</a:t>
            </a: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sz="1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</a:t>
            </a:r>
          </a:p>
        </p:txBody>
      </p:sp>
      <p:sp>
        <p:nvSpPr>
          <p:cNvPr id="62" name="Oval 61"/>
          <p:cNvSpPr/>
          <p:nvPr/>
        </p:nvSpPr>
        <p:spPr>
          <a:xfrm>
            <a:off x="147065" y="1903222"/>
            <a:ext cx="3896750" cy="713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447360" y="3489485"/>
            <a:ext cx="2599554" cy="977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Elbow Connector 64"/>
          <p:cNvCxnSpPr/>
          <p:nvPr/>
        </p:nvCxnSpPr>
        <p:spPr>
          <a:xfrm>
            <a:off x="2850443" y="3322560"/>
            <a:ext cx="1963604" cy="2543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20" idx="2"/>
          </p:cNvCxnSpPr>
          <p:nvPr/>
        </p:nvCxnSpPr>
        <p:spPr>
          <a:xfrm rot="5400000">
            <a:off x="1779269" y="3059361"/>
            <a:ext cx="169856" cy="6614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650107" y="2480229"/>
            <a:ext cx="5163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 الأول </a:t>
            </a:r>
            <a:r>
              <a:rPr lang="ar-S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ليس حرف مد أو لين</a:t>
            </a:r>
            <a:endParaRPr lang="ar-SA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Oval 71"/>
          <p:cNvSpPr/>
          <p:nvPr/>
        </p:nvSpPr>
        <p:spPr>
          <a:xfrm>
            <a:off x="7283568" y="2301700"/>
            <a:ext cx="3896750" cy="10034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133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04779" y="1559961"/>
            <a:ext cx="4090349" cy="7879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43894" y="1783096"/>
            <a:ext cx="3173506" cy="11364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735" y="1917894"/>
            <a:ext cx="4235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 الأول </a:t>
            </a: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حرف مد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</a:t>
            </a:r>
          </a:p>
          <a:p>
            <a:pPr algn="ctr"/>
            <a:r>
              <a:rPr lang="ar-AE" sz="2000" b="1" dirty="0" smtClean="0"/>
              <a:t>فِ</a:t>
            </a:r>
            <a:r>
              <a:rPr lang="ar-AE" sz="2000" b="1" dirty="0" smtClean="0">
                <a:solidFill>
                  <a:srgbClr val="FF0000"/>
                </a:solidFill>
              </a:rPr>
              <a:t>ي</a:t>
            </a:r>
            <a:r>
              <a:rPr lang="ar-AE" sz="2000" b="1" dirty="0" smtClean="0"/>
              <a:t> ال</a:t>
            </a:r>
            <a:r>
              <a:rPr lang="ar-SA" sz="2000" b="1" dirty="0" smtClean="0">
                <a:solidFill>
                  <a:srgbClr val="FF0000"/>
                </a:solidFill>
              </a:rPr>
              <a:t>سَّ</a:t>
            </a:r>
            <a:r>
              <a:rPr lang="ar-SA" sz="2000" b="1" dirty="0" smtClean="0"/>
              <a:t>ماء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04366" y="1936986"/>
            <a:ext cx="51636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الساكن الأول </a:t>
            </a:r>
            <a:r>
              <a:rPr lang="ar-S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ليس حرف </a:t>
            </a:r>
            <a:r>
              <a:rPr lang="ar-S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</a:t>
            </a: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</a:t>
            </a:r>
            <a:r>
              <a:rPr lang="en-US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sakin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</a:t>
            </a:r>
          </a:p>
          <a:p>
            <a:pPr algn="ctr" rtl="1"/>
            <a:r>
              <a:rPr lang="ar-AE" sz="2400" b="1" dirty="0"/>
              <a:t>وقَال</a:t>
            </a:r>
            <a:r>
              <a:rPr lang="ar-AE" sz="2400" b="1" dirty="0">
                <a:solidFill>
                  <a:srgbClr val="FF0000"/>
                </a:solidFill>
              </a:rPr>
              <a:t>تِ</a:t>
            </a:r>
            <a:r>
              <a:rPr lang="ar-AE" sz="2400" b="1" dirty="0"/>
              <a:t> </a:t>
            </a:r>
            <a:r>
              <a:rPr lang="ar-AE" sz="2400" b="1" dirty="0" smtClean="0"/>
              <a:t>ا</a:t>
            </a:r>
            <a:r>
              <a:rPr lang="ar-AE" sz="2400" b="1" dirty="0" smtClean="0">
                <a:solidFill>
                  <a:srgbClr val="FF0000"/>
                </a:solidFill>
              </a:rPr>
              <a:t>خْ</a:t>
            </a:r>
            <a:r>
              <a:rPr lang="ar-SA" sz="2400" b="1" dirty="0" smtClean="0">
                <a:solidFill>
                  <a:srgbClr val="FF0000"/>
                </a:solidFill>
              </a:rPr>
              <a:t>ـ</a:t>
            </a:r>
            <a:r>
              <a:rPr lang="ar-AE" sz="2400" b="1" dirty="0" smtClean="0"/>
              <a:t>رج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H="1">
            <a:off x="4062443" y="2232528"/>
            <a:ext cx="541354" cy="115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5"/>
          </p:cNvCxnSpPr>
          <p:nvPr/>
        </p:nvCxnSpPr>
        <p:spPr>
          <a:xfrm>
            <a:off x="7496110" y="2232528"/>
            <a:ext cx="847784" cy="162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65693" y="1859857"/>
            <a:ext cx="3896750" cy="11469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88928" y="1664120"/>
            <a:ext cx="3445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AE" sz="2800" b="1" dirty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AE" sz="2800" b="1" dirty="0" smtClean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كلم</a:t>
            </a:r>
            <a:r>
              <a:rPr lang="ar-SA" sz="2800" b="1" dirty="0" smtClean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تين</a:t>
            </a:r>
            <a:r>
              <a:rPr lang="ar-AE" sz="2800" b="1" dirty="0" smtClean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0541" cmpd="sng">
                  <a:solidFill>
                    <a:srgbClr val="B40305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Two words</a:t>
            </a:r>
            <a:endParaRPr lang="en-US" sz="2800" b="1" dirty="0">
              <a:ln w="10541" cmpd="sng">
                <a:solidFill>
                  <a:srgbClr val="B40305"/>
                </a:solidFill>
                <a:prstDash val="solid"/>
              </a:ln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7950" y="471129"/>
            <a:ext cx="7444292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حكم التقاء الساكنين</a:t>
            </a:r>
          </a:p>
          <a:p>
            <a:pPr algn="ctr"/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when 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happen Consecutively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215" y="3073307"/>
            <a:ext cx="471700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1800" b="1" dirty="0">
                <a:ln w="0"/>
                <a:solidFill>
                  <a:schemeClr val="tx1"/>
                </a:solidFill>
              </a:rPr>
              <a:t>التخلص </a:t>
            </a:r>
            <a:r>
              <a:rPr lang="ar-SA" sz="1800" b="1" dirty="0" smtClean="0">
                <a:ln w="0"/>
                <a:solidFill>
                  <a:srgbClr val="FF0000"/>
                </a:solidFill>
              </a:rPr>
              <a:t>بتحريك </a:t>
            </a:r>
            <a:r>
              <a:rPr lang="ar-EG" sz="1800" b="1" dirty="0" smtClean="0">
                <a:ln w="0"/>
                <a:solidFill>
                  <a:schemeClr val="tx1"/>
                </a:solidFill>
              </a:rPr>
              <a:t>ال</a:t>
            </a:r>
            <a:r>
              <a:rPr lang="ar-SA" sz="1800" b="1" dirty="0" smtClean="0">
                <a:ln w="0"/>
                <a:solidFill>
                  <a:schemeClr val="tx1"/>
                </a:solidFill>
              </a:rPr>
              <a:t>ساكن الأول</a:t>
            </a:r>
            <a:r>
              <a:rPr lang="en-US" sz="1800" b="1" dirty="0" smtClean="0">
                <a:ln w="0"/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800" b="1" dirty="0" smtClean="0">
                <a:ln w="0"/>
                <a:solidFill>
                  <a:schemeClr val="tx1"/>
                </a:solidFill>
              </a:rPr>
              <a:t>Overcoming by </a:t>
            </a:r>
            <a:r>
              <a:rPr lang="en-US" sz="1800" b="1" dirty="0" smtClean="0">
                <a:ln w="0"/>
                <a:solidFill>
                  <a:srgbClr val="FF0000"/>
                </a:solidFill>
              </a:rPr>
              <a:t>adding a vowel to the 1</a:t>
            </a:r>
            <a:r>
              <a:rPr lang="en-US" sz="1800" b="1" baseline="30000" dirty="0" smtClean="0">
                <a:ln w="0"/>
                <a:solidFill>
                  <a:srgbClr val="FF0000"/>
                </a:solidFill>
              </a:rPr>
              <a:t>st</a:t>
            </a:r>
            <a:r>
              <a:rPr lang="en-US" sz="1800" b="1" dirty="0" smtClean="0">
                <a:ln w="0"/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ln w="0"/>
                <a:solidFill>
                  <a:srgbClr val="FF0000"/>
                </a:solidFill>
              </a:rPr>
              <a:t>sakin</a:t>
            </a:r>
            <a:endParaRPr lang="ar-EG" sz="1800" b="1" dirty="0">
              <a:ln w="0"/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16028" y="2984227"/>
            <a:ext cx="412825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ln w="0"/>
                <a:solidFill>
                  <a:srgbClr val="FF0000"/>
                </a:solidFill>
              </a:rPr>
              <a:t>حذف </a:t>
            </a:r>
            <a:r>
              <a:rPr lang="ar-SA" b="1" dirty="0">
                <a:ln w="0"/>
                <a:solidFill>
                  <a:srgbClr val="FF0000"/>
                </a:solidFill>
              </a:rPr>
              <a:t>حرف المد </a:t>
            </a:r>
            <a:r>
              <a:rPr lang="ar-SA" b="1" dirty="0">
                <a:ln w="0"/>
                <a:solidFill>
                  <a:schemeClr val="tx1"/>
                </a:solidFill>
              </a:rPr>
              <a:t>ل</a:t>
            </a:r>
            <a:r>
              <a:rPr lang="ar-SA" b="1" dirty="0" smtClean="0">
                <a:ln w="0"/>
                <a:solidFill>
                  <a:schemeClr val="tx1"/>
                </a:solidFill>
              </a:rPr>
              <a:t>لتخلص </a:t>
            </a:r>
            <a:r>
              <a:rPr lang="ar-SA" b="1" dirty="0">
                <a:ln w="0"/>
                <a:solidFill>
                  <a:schemeClr val="tx1"/>
                </a:solidFill>
              </a:rPr>
              <a:t>من </a:t>
            </a:r>
            <a:r>
              <a:rPr lang="ar-EG" b="1" dirty="0">
                <a:ln w="0"/>
                <a:solidFill>
                  <a:schemeClr val="tx1"/>
                </a:solidFill>
              </a:rPr>
              <a:t>ال</a:t>
            </a:r>
            <a:r>
              <a:rPr lang="ar-EG" sz="1800" b="1" dirty="0" smtClean="0">
                <a:ln w="0"/>
                <a:solidFill>
                  <a:schemeClr val="tx1"/>
                </a:solidFill>
              </a:rPr>
              <a:t>تقاء الساكنين</a:t>
            </a:r>
            <a:endParaRPr lang="en-US" sz="1800" b="1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Removal of the </a:t>
            </a:r>
            <a:r>
              <a:rPr lang="en-US" sz="1400" b="1" dirty="0" err="1" smtClean="0">
                <a:solidFill>
                  <a:srgbClr val="FF0000"/>
                </a:solidFill>
              </a:rPr>
              <a:t>Madd</a:t>
            </a:r>
            <a:r>
              <a:rPr lang="en-US" sz="1400" b="1" dirty="0" smtClean="0">
                <a:solidFill>
                  <a:srgbClr val="FF0000"/>
                </a:solidFill>
              </a:rPr>
              <a:t> letter </a:t>
            </a:r>
            <a:r>
              <a:rPr lang="en-US" sz="1400" b="1" dirty="0" smtClean="0"/>
              <a:t>to overcome this case</a:t>
            </a:r>
            <a:endParaRPr lang="ar-EG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40507" y="3580894"/>
            <a:ext cx="267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b="1" dirty="0" smtClean="0"/>
              <a:t>وَقال</a:t>
            </a:r>
            <a:r>
              <a:rPr lang="ar-AE" b="1" dirty="0" smtClean="0">
                <a:solidFill>
                  <a:srgbClr val="FF0000"/>
                </a:solidFill>
              </a:rPr>
              <a:t>َ</a:t>
            </a:r>
            <a:r>
              <a:rPr lang="ar-SA" b="1" dirty="0" smtClean="0">
                <a:solidFill>
                  <a:srgbClr val="FF0000"/>
                </a:solidFill>
              </a:rPr>
              <a:t>ا</a:t>
            </a:r>
            <a:r>
              <a:rPr lang="ar-AE" b="1" dirty="0" smtClean="0">
                <a:solidFill>
                  <a:srgbClr val="FF0000"/>
                </a:solidFill>
              </a:rPr>
              <a:t> </a:t>
            </a:r>
            <a:r>
              <a:rPr lang="ar-AE" b="1" dirty="0" smtClean="0"/>
              <a:t>ا</a:t>
            </a:r>
            <a:r>
              <a:rPr lang="ar-AE" b="1" dirty="0" smtClean="0">
                <a:solidFill>
                  <a:srgbClr val="FF0000"/>
                </a:solidFill>
              </a:rPr>
              <a:t>لْ</a:t>
            </a:r>
            <a:r>
              <a:rPr lang="ar-SA" b="1" dirty="0" smtClean="0">
                <a:solidFill>
                  <a:srgbClr val="FF0000"/>
                </a:solidFill>
              </a:rPr>
              <a:t>ـ</a:t>
            </a:r>
            <a:r>
              <a:rPr lang="ar-AE" b="1" dirty="0" smtClean="0"/>
              <a:t>حمد</a:t>
            </a:r>
            <a:r>
              <a:rPr lang="en-US" b="1" dirty="0" smtClean="0"/>
              <a:t> </a:t>
            </a:r>
            <a:r>
              <a:rPr lang="ar-AE" b="1" dirty="0" smtClean="0"/>
              <a:t>لله </a:t>
            </a:r>
            <a:r>
              <a:rPr lang="ar-AE" b="1" dirty="0"/>
              <a:t>– وإذْ قَالُ</a:t>
            </a:r>
            <a:r>
              <a:rPr lang="ar-AE" b="1" dirty="0">
                <a:solidFill>
                  <a:srgbClr val="FF0000"/>
                </a:solidFill>
              </a:rPr>
              <a:t>و</a:t>
            </a:r>
            <a:r>
              <a:rPr lang="ar-AE" b="1" dirty="0"/>
              <a:t>ا الّ</a:t>
            </a:r>
            <a:r>
              <a:rPr lang="ar-AE" b="1" dirty="0">
                <a:solidFill>
                  <a:srgbClr val="FF0000"/>
                </a:solidFill>
              </a:rPr>
              <a:t>َل</a:t>
            </a:r>
            <a:r>
              <a:rPr lang="ar-AE" b="1" dirty="0"/>
              <a:t>هم </a:t>
            </a:r>
            <a:endParaRPr lang="en-US" dirty="0"/>
          </a:p>
        </p:txBody>
      </p:sp>
      <p:graphicFrame>
        <p:nvGraphicFramePr>
          <p:cNvPr id="26" name="Content Placeholder 3">
            <a:extLst>
              <a:ext uri="{FF2B5EF4-FFF2-40B4-BE49-F238E27FC236}">
                <a16:creationId xmlns="" xmlns:a16="http://schemas.microsoft.com/office/drawing/2014/main" id="{B5384A9C-0BDA-7047-82CB-7440AD4354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463527"/>
              </p:ext>
            </p:extLst>
          </p:nvPr>
        </p:nvGraphicFramePr>
        <p:xfrm>
          <a:off x="0" y="4182696"/>
          <a:ext cx="11517844" cy="2266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Cloud 26">
            <a:extLst>
              <a:ext uri="{FF2B5EF4-FFF2-40B4-BE49-F238E27FC236}">
                <a16:creationId xmlns="" xmlns:a16="http://schemas.microsoft.com/office/drawing/2014/main" id="{F403FB26-D7D7-4D42-8AC5-982E628155F7}"/>
              </a:ext>
            </a:extLst>
          </p:cNvPr>
          <p:cNvSpPr/>
          <p:nvPr/>
        </p:nvSpPr>
        <p:spPr>
          <a:xfrm>
            <a:off x="10179175" y="4313972"/>
            <a:ext cx="1223319" cy="691556"/>
          </a:xfrm>
          <a:prstGeom prst="cloud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هو الأصل</a:t>
            </a:r>
            <a:endParaRPr lang="ar-KW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CA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role</a:t>
            </a:r>
            <a:endParaRPr lang="en-CA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Elbow Connector 16"/>
          <p:cNvCxnSpPr/>
          <p:nvPr/>
        </p:nvCxnSpPr>
        <p:spPr>
          <a:xfrm>
            <a:off x="4189510" y="3755914"/>
            <a:ext cx="5212475" cy="348400"/>
          </a:xfrm>
          <a:prstGeom prst="bentConnector3">
            <a:avLst>
              <a:gd name="adj1" fmla="val -423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359153" y="4087989"/>
            <a:ext cx="0" cy="24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204076" y="4087988"/>
            <a:ext cx="0" cy="24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23247" y="4117717"/>
            <a:ext cx="0" cy="24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62672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7950" y="471129"/>
            <a:ext cx="7444292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حكم التقاء الساكنين</a:t>
            </a:r>
          </a:p>
          <a:p>
            <a:pPr algn="ctr"/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when 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en-US" sz="2400" b="1" dirty="0" err="1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</a:t>
            </a:r>
            <a:r>
              <a:rPr lang="en-US" sz="2400" b="1" dirty="0" smtClean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n/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happen Consecutively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03400"/>
              </p:ext>
            </p:extLst>
          </p:nvPr>
        </p:nvGraphicFramePr>
        <p:xfrm>
          <a:off x="808986" y="1917674"/>
          <a:ext cx="10526886" cy="445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933"/>
                <a:gridCol w="3913094"/>
                <a:gridCol w="2702859"/>
              </a:tblGrid>
              <a:tr h="7849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الساكن الأول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Saken</a:t>
                      </a:r>
                      <a:r>
                        <a:rPr lang="en-US" baseline="0" dirty="0" smtClean="0"/>
                        <a:t> letter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 كلمة واحدة</a:t>
                      </a:r>
                      <a:endParaRPr lang="en-US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one word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في كلمتين</a:t>
                      </a:r>
                      <a:endParaRPr lang="en-US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2 words</a:t>
                      </a:r>
                    </a:p>
                  </a:txBody>
                  <a:tcPr anchor="ctr"/>
                </a:tc>
              </a:tr>
              <a:tr h="160919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حرف مد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Madd</a:t>
                      </a:r>
                      <a:r>
                        <a:rPr lang="en-US" b="1" dirty="0" smtClean="0"/>
                        <a:t> letter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EG" sz="2800" b="1" dirty="0" smtClean="0">
                          <a:ln w="0"/>
                          <a:solidFill>
                            <a:schemeClr val="tx1"/>
                          </a:solidFill>
                        </a:rPr>
                        <a:t>التخلص </a:t>
                      </a:r>
                      <a:r>
                        <a:rPr lang="ar-EG" sz="2800" b="1" dirty="0" smtClean="0">
                          <a:ln w="0"/>
                          <a:solidFill>
                            <a:srgbClr val="FF0000"/>
                          </a:solidFill>
                        </a:rPr>
                        <a:t>بالمد</a:t>
                      </a:r>
                      <a:r>
                        <a:rPr lang="ar-EG" sz="2800" b="1" dirty="0" smtClean="0">
                          <a:ln w="0"/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28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ln w="0"/>
                          <a:solidFill>
                            <a:schemeClr val="tx1"/>
                          </a:solidFill>
                        </a:rPr>
                        <a:t>Overcoming by </a:t>
                      </a:r>
                      <a:r>
                        <a:rPr lang="en-US" sz="2800" b="1" dirty="0" err="1" smtClean="0">
                          <a:ln w="0"/>
                          <a:solidFill>
                            <a:srgbClr val="FF0000"/>
                          </a:solidFill>
                        </a:rPr>
                        <a:t>Madd</a:t>
                      </a:r>
                      <a:endParaRPr lang="ar-EG" sz="2800" b="1" dirty="0" smtClean="0">
                        <a:ln w="0"/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ln w="0"/>
                          <a:solidFill>
                            <a:srgbClr val="FF0000"/>
                          </a:solidFill>
                        </a:rPr>
                        <a:t>حذف حرف المد </a:t>
                      </a:r>
                      <a:r>
                        <a:rPr lang="ar-SA" b="1" dirty="0" smtClean="0">
                          <a:ln w="0"/>
                          <a:solidFill>
                            <a:schemeClr val="tx1"/>
                          </a:solidFill>
                        </a:rPr>
                        <a:t>للتخلص من </a:t>
                      </a:r>
                      <a:r>
                        <a:rPr lang="ar-EG" sz="2400" b="1" kern="1200" dirty="0" smtClean="0">
                          <a:ln w="0"/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التقا</a:t>
                      </a:r>
                      <a:r>
                        <a:rPr lang="ar-EG" sz="2400" b="1" dirty="0" smtClean="0">
                          <a:ln w="0"/>
                          <a:solidFill>
                            <a:schemeClr val="tx1"/>
                          </a:solidFill>
                        </a:rPr>
                        <a:t>ء الساكنين</a:t>
                      </a:r>
                      <a:endParaRPr lang="en-US" sz="24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Removal of the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Madd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letter </a:t>
                      </a:r>
                      <a:r>
                        <a:rPr lang="en-US" sz="1800" b="1" dirty="0" smtClean="0"/>
                        <a:t>to overcome this case</a:t>
                      </a:r>
                      <a:endParaRPr lang="ar-EG" sz="16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7374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حرف لين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err="1" smtClean="0"/>
                        <a:t>Leen</a:t>
                      </a:r>
                      <a:r>
                        <a:rPr lang="en-US" b="1" dirty="0" smtClean="0"/>
                        <a:t> letter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EG" sz="1800" b="1" dirty="0" smtClean="0">
                          <a:ln w="0"/>
                          <a:solidFill>
                            <a:schemeClr val="tx1"/>
                          </a:solidFill>
                        </a:rPr>
                        <a:t>التخلص </a:t>
                      </a:r>
                      <a:r>
                        <a:rPr lang="ar-SA" sz="1800" b="1" dirty="0" smtClean="0">
                          <a:ln w="0"/>
                          <a:solidFill>
                            <a:srgbClr val="FF0000"/>
                          </a:solidFill>
                        </a:rPr>
                        <a:t>بتحريك </a:t>
                      </a:r>
                      <a:r>
                        <a:rPr lang="ar-EG" sz="1800" b="1" dirty="0" smtClean="0">
                          <a:ln w="0"/>
                          <a:solidFill>
                            <a:schemeClr val="tx1"/>
                          </a:solidFill>
                        </a:rPr>
                        <a:t>ال</a:t>
                      </a:r>
                      <a:r>
                        <a:rPr lang="ar-SA" sz="1800" b="1" dirty="0" smtClean="0">
                          <a:ln w="0"/>
                          <a:solidFill>
                            <a:schemeClr val="tx1"/>
                          </a:solidFill>
                        </a:rPr>
                        <a:t>ساكن الأول</a:t>
                      </a:r>
                      <a:r>
                        <a:rPr lang="en-US" sz="1800" b="1" dirty="0" smtClean="0">
                          <a:ln w="0"/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b="1" dirty="0" smtClean="0">
                          <a:ln w="0"/>
                          <a:solidFill>
                            <a:schemeClr val="tx1"/>
                          </a:solidFill>
                        </a:rPr>
                        <a:t>Overcoming by </a:t>
                      </a:r>
                      <a:r>
                        <a:rPr lang="en-US" sz="1800" b="1" dirty="0" smtClean="0">
                          <a:ln w="0"/>
                          <a:solidFill>
                            <a:srgbClr val="FF0000"/>
                          </a:solidFill>
                        </a:rPr>
                        <a:t>adding a vowel to the 1</a:t>
                      </a:r>
                      <a:r>
                        <a:rPr lang="en-US" sz="1800" b="1" baseline="30000" dirty="0" smtClean="0">
                          <a:ln w="0"/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800" b="1" dirty="0" smtClean="0">
                          <a:ln w="0"/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ln w="0"/>
                          <a:solidFill>
                            <a:srgbClr val="FF0000"/>
                          </a:solidFill>
                        </a:rPr>
                        <a:t>sakin</a:t>
                      </a:r>
                      <a:endParaRPr lang="ar-EG" sz="1800" b="1" dirty="0" smtClean="0">
                        <a:ln w="0"/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8832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حرف آخر</a:t>
                      </a:r>
                      <a:br>
                        <a:rPr lang="ar-SA" b="1" dirty="0" smtClean="0"/>
                      </a:br>
                      <a:r>
                        <a:rPr lang="en-US" b="1" dirty="0" smtClean="0"/>
                        <a:t>Another letter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b="1" dirty="0" smtClean="0">
                          <a:ln w="0"/>
                          <a:solidFill>
                            <a:srgbClr val="FF0000"/>
                          </a:solidFill>
                        </a:rPr>
                        <a:t>جواز</a:t>
                      </a:r>
                      <a:r>
                        <a:rPr lang="ar-EG" sz="2800" b="1" dirty="0" smtClean="0">
                          <a:ln w="0"/>
                          <a:solidFill>
                            <a:schemeClr val="tx1"/>
                          </a:solidFill>
                        </a:rPr>
                        <a:t> التقاء الساكنين وقفًا</a:t>
                      </a:r>
                      <a:endParaRPr lang="en-US" sz="28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/>
                        <a:t>It is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allowable</a:t>
                      </a:r>
                      <a:r>
                        <a:rPr lang="en-US" sz="1800" b="1" dirty="0" smtClean="0"/>
                        <a:t> to have the 2 consecutive </a:t>
                      </a:r>
                      <a:r>
                        <a:rPr lang="en-US" sz="1800" b="1" dirty="0" err="1" smtClean="0"/>
                        <a:t>sakin</a:t>
                      </a:r>
                      <a:r>
                        <a:rPr lang="en-US" sz="1800" b="1" dirty="0" smtClean="0"/>
                        <a:t> letters when stopping</a:t>
                      </a:r>
                      <a:endParaRPr lang="ar-EG" sz="1800" b="1" dirty="0" smtClean="0">
                        <a:ln w="0"/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53739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وهو يهدي السبيل</a:t>
            </a:r>
            <a:endParaRPr lang="en-US" sz="4000" b="1" dirty="0">
              <a:solidFill>
                <a:schemeClr val="bg1"/>
              </a:solidFill>
              <a:effectLst>
                <a:outerShdw blurRad="50800" dist="111602" dir="6660000" algn="t" rotWithShape="0">
                  <a:prstClr val="black">
                    <a:alpha val="62720"/>
                  </a:prstClr>
                </a:outerShdw>
              </a:effectLst>
            </a:endParaRPr>
          </a:p>
          <a:p>
            <a:pPr algn="ctr"/>
            <a:r>
              <a:rPr lang="en-US" sz="4000" b="1" dirty="0" err="1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Jazakom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 Allah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Khairan</a:t>
            </a:r>
            <a:endParaRPr lang="ar-KW" sz="4000" b="1" dirty="0">
              <a:solidFill>
                <a:schemeClr val="bg1"/>
              </a:solidFill>
              <a:effectLst>
                <a:outerShdw blurRad="50800" dist="111602" dir="6660000" algn="t" rotWithShape="0">
                  <a:prstClr val="black">
                    <a:alpha val="6272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23807</TotalTime>
  <Words>579</Words>
  <Application>Microsoft Office PowerPoint</Application>
  <PresentationFormat>Widescreen</PresentationFormat>
  <Paragraphs>126</Paragraphs>
  <Slides>8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برنامج (دبلوم) الدراسات الإسلامية المتقدمة  التقاء الساكنين</vt:lpstr>
      <vt:lpstr>PowerPoint Presentation</vt:lpstr>
      <vt:lpstr>برنامج الفصل الدراسي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325</cp:revision>
  <dcterms:created xsi:type="dcterms:W3CDTF">2020-09-13T17:12:40Z</dcterms:created>
  <dcterms:modified xsi:type="dcterms:W3CDTF">2024-01-09T01:28:22Z</dcterms:modified>
</cp:coreProperties>
</file>