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67" d="100"/>
          <a:sy n="6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Believing in Angels</a:t>
            </a:r>
            <a:br>
              <a:rPr lang="en-US" sz="5000" dirty="0"/>
            </a:br>
            <a:r>
              <a:rPr lang="en-US" sz="5000" dirty="0"/>
              <a:t>Companions and the Family of the Prophet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in Angels</a:t>
            </a:r>
          </a:p>
          <a:p>
            <a:r>
              <a:rPr lang="en-US" dirty="0"/>
              <a:t>Companions and the Family of the Prophet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Believing in Angels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Believing in Angels is obligatory.</a:t>
            </a:r>
          </a:p>
          <a:p>
            <a:pPr algn="just"/>
            <a:r>
              <a:rPr lang="en-US" dirty="0"/>
              <a:t>Disbelief in angels leads to disbelief in the other pillars of Iman.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Companions and the Family of the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the Companions?</a:t>
            </a:r>
          </a:p>
          <a:p>
            <a:pPr algn="just"/>
            <a:r>
              <a:rPr lang="en-CA" dirty="0">
                <a:ea typeface="Arial" panose="020B0604020202020204" pitchFamily="34" charset="0"/>
              </a:rPr>
              <a:t>Who are the Family of the Prophet (</a:t>
            </a:r>
            <a:r>
              <a:rPr lang="en-CA" dirty="0" err="1">
                <a:ea typeface="Arial" panose="020B0604020202020204" pitchFamily="34" charset="0"/>
              </a:rPr>
              <a:t>Ahlu</a:t>
            </a:r>
            <a:r>
              <a:rPr lang="en-CA" dirty="0">
                <a:ea typeface="Arial" panose="020B0604020202020204" pitchFamily="34" charset="0"/>
              </a:rPr>
              <a:t> Al Bayt)?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Respect for the Companions and the Family of the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Muslims should have high respect towards all companions.</a:t>
            </a:r>
          </a:p>
          <a:p>
            <a:pPr algn="just"/>
            <a:r>
              <a:rPr lang="en-US" dirty="0"/>
              <a:t>Silence should be maintained with respect to any disturbances that happened between them.</a:t>
            </a:r>
          </a:p>
          <a:p>
            <a:pPr algn="just"/>
            <a:r>
              <a:rPr lang="en-US" dirty="0"/>
              <a:t>We do not believe that </a:t>
            </a:r>
            <a:r>
              <a:rPr lang="en-US" dirty="0" err="1"/>
              <a:t>Ahlu</a:t>
            </a:r>
            <a:r>
              <a:rPr lang="en-US" dirty="0"/>
              <a:t> Al Bayt are impeccable human beings.</a:t>
            </a:r>
          </a:p>
          <a:p>
            <a:pPr algn="just"/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6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</TotalTime>
  <Words>126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Believing in Angels Companions and the Family of the Prophet</vt:lpstr>
      <vt:lpstr>Agenda</vt:lpstr>
      <vt:lpstr>Believing in Angels</vt:lpstr>
      <vt:lpstr>Companions and the Family of the Prophet</vt:lpstr>
      <vt:lpstr>Respect for the Companions and the Family of the Prophet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75</cp:revision>
  <dcterms:created xsi:type="dcterms:W3CDTF">2020-09-13T16:40:33Z</dcterms:created>
  <dcterms:modified xsi:type="dcterms:W3CDTF">2020-10-27T01:45:26Z</dcterms:modified>
</cp:coreProperties>
</file>