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381" r:id="rId3"/>
    <p:sldId id="294" r:id="rId4"/>
    <p:sldId id="295" r:id="rId5"/>
    <p:sldId id="383" r:id="rId6"/>
    <p:sldId id="272" r:id="rId7"/>
    <p:sldId id="273" r:id="rId8"/>
    <p:sldId id="379" r:id="rId9"/>
    <p:sldId id="298" r:id="rId10"/>
    <p:sldId id="384" r:id="rId11"/>
    <p:sldId id="385" r:id="rId12"/>
    <p:sldId id="386" r:id="rId13"/>
    <p:sldId id="275" r:id="rId14"/>
    <p:sldId id="276" r:id="rId15"/>
    <p:sldId id="27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854"/>
    <p:restoredTop sz="92683"/>
  </p:normalViewPr>
  <p:slideViewPr>
    <p:cSldViewPr snapToGrid="0" snapToObjects="1">
      <p:cViewPr varScale="1">
        <p:scale>
          <a:sx n="64" d="100"/>
          <a:sy n="64" d="100"/>
        </p:scale>
        <p:origin x="1028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71FB2B-154F-4FD0-A943-E7C532F8F999}" type="doc">
      <dgm:prSet loTypeId="urn:microsoft.com/office/officeart/2005/8/layout/orgChart1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7D710BA0-4B8F-438C-A372-179DA35B416C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المُنَاسَبَات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775CB5D-EBDF-479C-9439-B8BD0DCB1DEB}" type="parTrans" cxnId="{0827E4A9-CA1B-48C2-9824-4AFE96B6AB9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D2B17DD-B3B3-4997-A64E-29E755EAF161}" type="sibTrans" cxnId="{0827E4A9-CA1B-48C2-9824-4AFE96B6AB9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2681EC4-FE48-49A0-B0BF-AB58CEB3824D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سَعِيدَة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1AC6BEC-8662-4A55-9CBA-5973276BE900}" type="parTrans" cxnId="{68255427-73A4-4971-AE49-C8208858D8E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67C1FC26-87D8-46E5-8239-86910BCEFB72}" type="sibTrans" cxnId="{68255427-73A4-4971-AE49-C8208858D8E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557F9EE-9B7A-4B14-9CD1-69DD0FA5BD42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حَزيِنَة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1DF905C-3FBF-4E61-BFA3-FA4AF0F4E924}" type="parTrans" cxnId="{E2111E82-FF7C-4D34-8582-3A83829DAB30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F97E7DD-FC9F-4198-A864-0E3DB0DEFD79}" type="sibTrans" cxnId="{E2111E82-FF7C-4D34-8582-3A83829DAB30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284E696-336E-45F2-B623-0227BA27FBD5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عِيد الأَضْحَى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FA020D1-8FD7-4B40-9E03-27EACC395BB2}" type="parTrans" cxnId="{2B269948-133D-44AD-98D4-53658C2FFF35}">
      <dgm:prSet/>
      <dgm:spPr/>
      <dgm:t>
        <a:bodyPr/>
        <a:lstStyle/>
        <a:p>
          <a:endParaRPr lang="en-US"/>
        </a:p>
      </dgm:t>
    </dgm:pt>
    <dgm:pt modelId="{E7F87CEE-9901-4E4B-B1BD-6195E01C426F}" type="sibTrans" cxnId="{2B269948-133D-44AD-98D4-53658C2FFF35}">
      <dgm:prSet/>
      <dgm:spPr/>
      <dgm:t>
        <a:bodyPr/>
        <a:lstStyle/>
        <a:p>
          <a:endParaRPr lang="en-US"/>
        </a:p>
      </dgm:t>
    </dgm:pt>
    <dgm:pt modelId="{57BF3A4F-5B47-4C4B-AC04-3BEFC720599F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حَفْلَة التَّخَرُّج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FF64FB8-5E73-4D90-8C56-CDFB9FDE9C7F}" type="parTrans" cxnId="{6D746921-6A7E-4653-9F37-97E1DE70E6E6}">
      <dgm:prSet/>
      <dgm:spPr/>
      <dgm:t>
        <a:bodyPr/>
        <a:lstStyle/>
        <a:p>
          <a:endParaRPr lang="en-US"/>
        </a:p>
      </dgm:t>
    </dgm:pt>
    <dgm:pt modelId="{5FB3E812-BE46-4BBF-8A4B-BF0CBC74918C}" type="sibTrans" cxnId="{6D746921-6A7E-4653-9F37-97E1DE70E6E6}">
      <dgm:prSet/>
      <dgm:spPr/>
      <dgm:t>
        <a:bodyPr/>
        <a:lstStyle/>
        <a:p>
          <a:endParaRPr lang="en-US"/>
        </a:p>
      </dgm:t>
    </dgm:pt>
    <dgm:pt modelId="{9F0A19E8-4F13-4F17-BD3D-93808188DEB1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حَفْلَة الزَّوَاج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A93460B-2D62-4AA2-955D-0F07999562D5}" type="parTrans" cxnId="{1DEDBF96-53C2-4D46-9CF1-6780DB7B6E9A}">
      <dgm:prSet/>
      <dgm:spPr/>
      <dgm:t>
        <a:bodyPr/>
        <a:lstStyle/>
        <a:p>
          <a:endParaRPr lang="en-US"/>
        </a:p>
      </dgm:t>
    </dgm:pt>
    <dgm:pt modelId="{15FDA24C-5A57-421A-8FE1-E971A7BF315D}" type="sibTrans" cxnId="{1DEDBF96-53C2-4D46-9CF1-6780DB7B6E9A}">
      <dgm:prSet/>
      <dgm:spPr/>
      <dgm:t>
        <a:bodyPr/>
        <a:lstStyle/>
        <a:p>
          <a:endParaRPr lang="en-US"/>
        </a:p>
      </dgm:t>
    </dgm:pt>
    <dgm:pt modelId="{424BBFA7-654D-4A9D-A7F8-1F06FBB4095B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عِيد الفِطْر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E5B5F05-1296-4912-B988-F5523ECDDC20}" type="parTrans" cxnId="{329C27D2-B2A5-4CF9-8B6F-8FDCB2059E66}">
      <dgm:prSet/>
      <dgm:spPr/>
      <dgm:t>
        <a:bodyPr/>
        <a:lstStyle/>
        <a:p>
          <a:endParaRPr lang="en-US"/>
        </a:p>
      </dgm:t>
    </dgm:pt>
    <dgm:pt modelId="{E24F0C4B-FB64-4CFC-AFE6-3C7A3F830A26}" type="sibTrans" cxnId="{329C27D2-B2A5-4CF9-8B6F-8FDCB2059E66}">
      <dgm:prSet/>
      <dgm:spPr/>
      <dgm:t>
        <a:bodyPr/>
        <a:lstStyle/>
        <a:p>
          <a:endParaRPr lang="en-US"/>
        </a:p>
      </dgm:t>
    </dgm:pt>
    <dgm:pt modelId="{BA1C5657-4052-4EB6-A478-0D1B36138B03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المَرَض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249E479-38BB-4064-AA3F-C9CAA0AB4021}" type="parTrans" cxnId="{B1F1F977-4F03-451B-86E3-B2FE7E74CB1F}">
      <dgm:prSet/>
      <dgm:spPr/>
      <dgm:t>
        <a:bodyPr/>
        <a:lstStyle/>
        <a:p>
          <a:endParaRPr lang="en-US"/>
        </a:p>
      </dgm:t>
    </dgm:pt>
    <dgm:pt modelId="{AD5EA1FC-BD4A-4AA0-BF62-38C43A7A4B2F}" type="sibTrans" cxnId="{B1F1F977-4F03-451B-86E3-B2FE7E74CB1F}">
      <dgm:prSet/>
      <dgm:spPr/>
      <dgm:t>
        <a:bodyPr/>
        <a:lstStyle/>
        <a:p>
          <a:endParaRPr lang="en-US"/>
        </a:p>
      </dgm:t>
    </dgm:pt>
    <dgm:pt modelId="{CC19D97B-481F-4026-999D-C50E10F49802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الوَفَاة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1CB2BE4-BC86-4B87-BBDD-EE6E31AB7678}" type="parTrans" cxnId="{74669667-D68E-43C5-BAF5-0159EB355F07}">
      <dgm:prSet/>
      <dgm:spPr/>
      <dgm:t>
        <a:bodyPr/>
        <a:lstStyle/>
        <a:p>
          <a:endParaRPr lang="en-US"/>
        </a:p>
      </dgm:t>
    </dgm:pt>
    <dgm:pt modelId="{8CBCAB46-837E-4CD8-AD9E-42575C90F3BD}" type="sibTrans" cxnId="{74669667-D68E-43C5-BAF5-0159EB355F07}">
      <dgm:prSet/>
      <dgm:spPr/>
      <dgm:t>
        <a:bodyPr/>
        <a:lstStyle/>
        <a:p>
          <a:endParaRPr lang="en-US"/>
        </a:p>
      </dgm:t>
    </dgm:pt>
    <dgm:pt modelId="{1E4ACDC7-3CD6-48A6-B7E3-08E101D2FA37}" type="pres">
      <dgm:prSet presAssocID="{F371FB2B-154F-4FD0-A943-E7C532F8F999}" presName="hierChild1" presStyleCnt="0">
        <dgm:presLayoutVars>
          <dgm:orgChart val="1"/>
          <dgm:chPref val="1"/>
          <dgm:dir val="rev"/>
          <dgm:animOne val="branch"/>
          <dgm:animLvl val="lvl"/>
          <dgm:resizeHandles/>
        </dgm:presLayoutVars>
      </dgm:prSet>
      <dgm:spPr/>
    </dgm:pt>
    <dgm:pt modelId="{CAC68109-E32E-43C1-ABBF-AFAA478F2155}" type="pres">
      <dgm:prSet presAssocID="{7D710BA0-4B8F-438C-A372-179DA35B416C}" presName="hierRoot1" presStyleCnt="0">
        <dgm:presLayoutVars>
          <dgm:hierBranch val="init"/>
        </dgm:presLayoutVars>
      </dgm:prSet>
      <dgm:spPr/>
    </dgm:pt>
    <dgm:pt modelId="{B13B5963-0D96-4C7F-A806-30D785FB69EA}" type="pres">
      <dgm:prSet presAssocID="{7D710BA0-4B8F-438C-A372-179DA35B416C}" presName="rootComposite1" presStyleCnt="0"/>
      <dgm:spPr/>
    </dgm:pt>
    <dgm:pt modelId="{21629231-AA88-4C01-B8E8-FD51B4CAED3D}" type="pres">
      <dgm:prSet presAssocID="{7D710BA0-4B8F-438C-A372-179DA35B416C}" presName="rootText1" presStyleLbl="node0" presStyleIdx="0" presStyleCnt="1">
        <dgm:presLayoutVars>
          <dgm:chPref val="3"/>
        </dgm:presLayoutVars>
      </dgm:prSet>
      <dgm:spPr/>
    </dgm:pt>
    <dgm:pt modelId="{E0C017EC-01F0-4340-A1FC-9CB0DD862380}" type="pres">
      <dgm:prSet presAssocID="{7D710BA0-4B8F-438C-A372-179DA35B416C}" presName="rootConnector1" presStyleLbl="node1" presStyleIdx="0" presStyleCnt="0"/>
      <dgm:spPr/>
    </dgm:pt>
    <dgm:pt modelId="{780ECA75-AB4D-47FB-B819-CB07BE1E6082}" type="pres">
      <dgm:prSet presAssocID="{7D710BA0-4B8F-438C-A372-179DA35B416C}" presName="hierChild2" presStyleCnt="0"/>
      <dgm:spPr/>
    </dgm:pt>
    <dgm:pt modelId="{33233B68-08B8-4D35-869D-29EA865B3738}" type="pres">
      <dgm:prSet presAssocID="{91AC6BEC-8662-4A55-9CBA-5973276BE900}" presName="Name37" presStyleLbl="parChTrans1D2" presStyleIdx="0" presStyleCnt="2"/>
      <dgm:spPr/>
    </dgm:pt>
    <dgm:pt modelId="{1D8387E1-B959-42F8-9B86-41D44701CE4A}" type="pres">
      <dgm:prSet presAssocID="{F2681EC4-FE48-49A0-B0BF-AB58CEB3824D}" presName="hierRoot2" presStyleCnt="0">
        <dgm:presLayoutVars>
          <dgm:hierBranch val="hang"/>
        </dgm:presLayoutVars>
      </dgm:prSet>
      <dgm:spPr/>
    </dgm:pt>
    <dgm:pt modelId="{A114F5BB-D52B-40FD-BDFB-575BDEBD4612}" type="pres">
      <dgm:prSet presAssocID="{F2681EC4-FE48-49A0-B0BF-AB58CEB3824D}" presName="rootComposite" presStyleCnt="0"/>
      <dgm:spPr/>
    </dgm:pt>
    <dgm:pt modelId="{1877125B-2192-4ACC-AA54-58271AF6D910}" type="pres">
      <dgm:prSet presAssocID="{F2681EC4-FE48-49A0-B0BF-AB58CEB3824D}" presName="rootText" presStyleLbl="node2" presStyleIdx="0" presStyleCnt="2">
        <dgm:presLayoutVars>
          <dgm:chPref val="3"/>
        </dgm:presLayoutVars>
      </dgm:prSet>
      <dgm:spPr/>
    </dgm:pt>
    <dgm:pt modelId="{BDFE3F6C-19F0-4511-99C1-C8AF6A6D67AF}" type="pres">
      <dgm:prSet presAssocID="{F2681EC4-FE48-49A0-B0BF-AB58CEB3824D}" presName="rootConnector" presStyleLbl="node2" presStyleIdx="0" presStyleCnt="2"/>
      <dgm:spPr/>
    </dgm:pt>
    <dgm:pt modelId="{BFC6B6A6-8D51-4B38-9718-A64D8544E48A}" type="pres">
      <dgm:prSet presAssocID="{F2681EC4-FE48-49A0-B0BF-AB58CEB3824D}" presName="hierChild4" presStyleCnt="0"/>
      <dgm:spPr/>
    </dgm:pt>
    <dgm:pt modelId="{C292ED33-8EA0-4FCE-83D0-3189CD38A0CD}" type="pres">
      <dgm:prSet presAssocID="{FFF64FB8-5E73-4D90-8C56-CDFB9FDE9C7F}" presName="Name48" presStyleLbl="parChTrans1D3" presStyleIdx="0" presStyleCnt="6"/>
      <dgm:spPr/>
    </dgm:pt>
    <dgm:pt modelId="{542140DE-13D8-4B80-93E9-38CFA046722B}" type="pres">
      <dgm:prSet presAssocID="{57BF3A4F-5B47-4C4B-AC04-3BEFC720599F}" presName="hierRoot2" presStyleCnt="0">
        <dgm:presLayoutVars>
          <dgm:hierBranch val="hang"/>
        </dgm:presLayoutVars>
      </dgm:prSet>
      <dgm:spPr/>
    </dgm:pt>
    <dgm:pt modelId="{B40BCA92-8220-44BE-A568-694328F599B7}" type="pres">
      <dgm:prSet presAssocID="{57BF3A4F-5B47-4C4B-AC04-3BEFC720599F}" presName="rootComposite" presStyleCnt="0"/>
      <dgm:spPr/>
    </dgm:pt>
    <dgm:pt modelId="{69DB3A08-DC3E-40F9-ACEE-05B9FBB47B10}" type="pres">
      <dgm:prSet presAssocID="{57BF3A4F-5B47-4C4B-AC04-3BEFC720599F}" presName="rootText" presStyleLbl="node3" presStyleIdx="0" presStyleCnt="6" custLinFactNeighborX="2557">
        <dgm:presLayoutVars>
          <dgm:chPref val="3"/>
        </dgm:presLayoutVars>
      </dgm:prSet>
      <dgm:spPr/>
    </dgm:pt>
    <dgm:pt modelId="{0F077F98-64BA-4439-9136-C436D0A6FA2F}" type="pres">
      <dgm:prSet presAssocID="{57BF3A4F-5B47-4C4B-AC04-3BEFC720599F}" presName="rootConnector" presStyleLbl="node3" presStyleIdx="0" presStyleCnt="6"/>
      <dgm:spPr/>
    </dgm:pt>
    <dgm:pt modelId="{352BDCD1-48C5-455E-8D1B-7F3CBE840C98}" type="pres">
      <dgm:prSet presAssocID="{57BF3A4F-5B47-4C4B-AC04-3BEFC720599F}" presName="hierChild4" presStyleCnt="0"/>
      <dgm:spPr/>
    </dgm:pt>
    <dgm:pt modelId="{FBE6BB12-83AB-465C-80BA-F19BBE4022D5}" type="pres">
      <dgm:prSet presAssocID="{57BF3A4F-5B47-4C4B-AC04-3BEFC720599F}" presName="hierChild5" presStyleCnt="0"/>
      <dgm:spPr/>
    </dgm:pt>
    <dgm:pt modelId="{206A54EE-683F-40D3-9B48-58B1F70440EA}" type="pres">
      <dgm:prSet presAssocID="{DA93460B-2D62-4AA2-955D-0F07999562D5}" presName="Name48" presStyleLbl="parChTrans1D3" presStyleIdx="1" presStyleCnt="6"/>
      <dgm:spPr/>
    </dgm:pt>
    <dgm:pt modelId="{D1D05D1B-F74E-4326-807A-F6EA4EE9362E}" type="pres">
      <dgm:prSet presAssocID="{9F0A19E8-4F13-4F17-BD3D-93808188DEB1}" presName="hierRoot2" presStyleCnt="0">
        <dgm:presLayoutVars>
          <dgm:hierBranch val="hang"/>
        </dgm:presLayoutVars>
      </dgm:prSet>
      <dgm:spPr/>
    </dgm:pt>
    <dgm:pt modelId="{23041B75-B389-49D1-97DE-EBD6CB93ED9A}" type="pres">
      <dgm:prSet presAssocID="{9F0A19E8-4F13-4F17-BD3D-93808188DEB1}" presName="rootComposite" presStyleCnt="0"/>
      <dgm:spPr/>
    </dgm:pt>
    <dgm:pt modelId="{5192CFA6-8DA6-469E-87E0-26F3352ECDE1}" type="pres">
      <dgm:prSet presAssocID="{9F0A19E8-4F13-4F17-BD3D-93808188DEB1}" presName="rootText" presStyleLbl="node3" presStyleIdx="1" presStyleCnt="6">
        <dgm:presLayoutVars>
          <dgm:chPref val="3"/>
        </dgm:presLayoutVars>
      </dgm:prSet>
      <dgm:spPr/>
    </dgm:pt>
    <dgm:pt modelId="{07296862-E377-4157-A142-EDD2D9CF28E6}" type="pres">
      <dgm:prSet presAssocID="{9F0A19E8-4F13-4F17-BD3D-93808188DEB1}" presName="rootConnector" presStyleLbl="node3" presStyleIdx="1" presStyleCnt="6"/>
      <dgm:spPr/>
    </dgm:pt>
    <dgm:pt modelId="{FEEA907C-EC34-4968-85A2-CBB20497D66B}" type="pres">
      <dgm:prSet presAssocID="{9F0A19E8-4F13-4F17-BD3D-93808188DEB1}" presName="hierChild4" presStyleCnt="0"/>
      <dgm:spPr/>
    </dgm:pt>
    <dgm:pt modelId="{A818E0B9-F053-4420-85D8-FF63927052CA}" type="pres">
      <dgm:prSet presAssocID="{9F0A19E8-4F13-4F17-BD3D-93808188DEB1}" presName="hierChild5" presStyleCnt="0"/>
      <dgm:spPr/>
    </dgm:pt>
    <dgm:pt modelId="{BD6BDB63-338C-44E9-AED6-C22784AD4EA9}" type="pres">
      <dgm:prSet presAssocID="{CE5B5F05-1296-4912-B988-F5523ECDDC20}" presName="Name48" presStyleLbl="parChTrans1D3" presStyleIdx="2" presStyleCnt="6"/>
      <dgm:spPr/>
    </dgm:pt>
    <dgm:pt modelId="{3FD2E1DD-1364-4F83-B316-51B2AD1D45C0}" type="pres">
      <dgm:prSet presAssocID="{424BBFA7-654D-4A9D-A7F8-1F06FBB4095B}" presName="hierRoot2" presStyleCnt="0">
        <dgm:presLayoutVars>
          <dgm:hierBranch val="hang"/>
        </dgm:presLayoutVars>
      </dgm:prSet>
      <dgm:spPr/>
    </dgm:pt>
    <dgm:pt modelId="{C8A30D29-261A-4B96-ADD5-0D52F40DFF9C}" type="pres">
      <dgm:prSet presAssocID="{424BBFA7-654D-4A9D-A7F8-1F06FBB4095B}" presName="rootComposite" presStyleCnt="0"/>
      <dgm:spPr/>
    </dgm:pt>
    <dgm:pt modelId="{960F8FA3-3211-4964-BC9E-F3E66B7E6442}" type="pres">
      <dgm:prSet presAssocID="{424BBFA7-654D-4A9D-A7F8-1F06FBB4095B}" presName="rootText" presStyleLbl="node3" presStyleIdx="2" presStyleCnt="6">
        <dgm:presLayoutVars>
          <dgm:chPref val="3"/>
        </dgm:presLayoutVars>
      </dgm:prSet>
      <dgm:spPr/>
    </dgm:pt>
    <dgm:pt modelId="{8B27E230-E7CB-4913-A555-0F38528933F2}" type="pres">
      <dgm:prSet presAssocID="{424BBFA7-654D-4A9D-A7F8-1F06FBB4095B}" presName="rootConnector" presStyleLbl="node3" presStyleIdx="2" presStyleCnt="6"/>
      <dgm:spPr/>
    </dgm:pt>
    <dgm:pt modelId="{2F6BA30C-1B05-4128-9558-FF900983C867}" type="pres">
      <dgm:prSet presAssocID="{424BBFA7-654D-4A9D-A7F8-1F06FBB4095B}" presName="hierChild4" presStyleCnt="0"/>
      <dgm:spPr/>
    </dgm:pt>
    <dgm:pt modelId="{BD92A15A-A5B0-4A45-BB3F-C21D757686AD}" type="pres">
      <dgm:prSet presAssocID="{424BBFA7-654D-4A9D-A7F8-1F06FBB4095B}" presName="hierChild5" presStyleCnt="0"/>
      <dgm:spPr/>
    </dgm:pt>
    <dgm:pt modelId="{FCA931BA-1C08-484C-BC10-D4FB276973F9}" type="pres">
      <dgm:prSet presAssocID="{BFA020D1-8FD7-4B40-9E03-27EACC395BB2}" presName="Name48" presStyleLbl="parChTrans1D3" presStyleIdx="3" presStyleCnt="6"/>
      <dgm:spPr/>
    </dgm:pt>
    <dgm:pt modelId="{2CF77E2E-C4F2-4C53-A436-5F53F83C573E}" type="pres">
      <dgm:prSet presAssocID="{F284E696-336E-45F2-B623-0227BA27FBD5}" presName="hierRoot2" presStyleCnt="0">
        <dgm:presLayoutVars>
          <dgm:hierBranch val="hang"/>
        </dgm:presLayoutVars>
      </dgm:prSet>
      <dgm:spPr/>
    </dgm:pt>
    <dgm:pt modelId="{8F5F9C88-0D4C-40D6-AAF1-B1846FF64CBB}" type="pres">
      <dgm:prSet presAssocID="{F284E696-336E-45F2-B623-0227BA27FBD5}" presName="rootComposite" presStyleCnt="0"/>
      <dgm:spPr/>
    </dgm:pt>
    <dgm:pt modelId="{05CDE23A-D456-4DC0-82BE-A1D0723F18BB}" type="pres">
      <dgm:prSet presAssocID="{F284E696-336E-45F2-B623-0227BA27FBD5}" presName="rootText" presStyleLbl="node3" presStyleIdx="3" presStyleCnt="6" custLinFactNeighborY="314">
        <dgm:presLayoutVars>
          <dgm:chPref val="3"/>
        </dgm:presLayoutVars>
      </dgm:prSet>
      <dgm:spPr/>
    </dgm:pt>
    <dgm:pt modelId="{B1E1C263-0B28-4393-8E12-4737529F9C70}" type="pres">
      <dgm:prSet presAssocID="{F284E696-336E-45F2-B623-0227BA27FBD5}" presName="rootConnector" presStyleLbl="node3" presStyleIdx="3" presStyleCnt="6"/>
      <dgm:spPr/>
    </dgm:pt>
    <dgm:pt modelId="{54DF3F66-0B9E-4C95-9826-410B2232B720}" type="pres">
      <dgm:prSet presAssocID="{F284E696-336E-45F2-B623-0227BA27FBD5}" presName="hierChild4" presStyleCnt="0"/>
      <dgm:spPr/>
    </dgm:pt>
    <dgm:pt modelId="{2FF4A735-D9B0-4876-8ADD-BD2106FB8B9B}" type="pres">
      <dgm:prSet presAssocID="{F284E696-336E-45F2-B623-0227BA27FBD5}" presName="hierChild5" presStyleCnt="0"/>
      <dgm:spPr/>
    </dgm:pt>
    <dgm:pt modelId="{9FAB6222-9ADA-4A3E-A4B7-76F90DCEA630}" type="pres">
      <dgm:prSet presAssocID="{F2681EC4-FE48-49A0-B0BF-AB58CEB3824D}" presName="hierChild5" presStyleCnt="0"/>
      <dgm:spPr/>
    </dgm:pt>
    <dgm:pt modelId="{D8834616-2232-4E56-ACCB-1182B1613417}" type="pres">
      <dgm:prSet presAssocID="{71DF905C-3FBF-4E61-BFA3-FA4AF0F4E924}" presName="Name37" presStyleLbl="parChTrans1D2" presStyleIdx="1" presStyleCnt="2"/>
      <dgm:spPr/>
    </dgm:pt>
    <dgm:pt modelId="{9A0F3362-F1E4-462F-AE4B-AD921DA64F3C}" type="pres">
      <dgm:prSet presAssocID="{8557F9EE-9B7A-4B14-9CD1-69DD0FA5BD42}" presName="hierRoot2" presStyleCnt="0">
        <dgm:presLayoutVars>
          <dgm:hierBranch val="hang"/>
        </dgm:presLayoutVars>
      </dgm:prSet>
      <dgm:spPr/>
    </dgm:pt>
    <dgm:pt modelId="{E18579F9-E7C1-49C2-9968-49FBE17C07C7}" type="pres">
      <dgm:prSet presAssocID="{8557F9EE-9B7A-4B14-9CD1-69DD0FA5BD42}" presName="rootComposite" presStyleCnt="0"/>
      <dgm:spPr/>
    </dgm:pt>
    <dgm:pt modelId="{99CB9A05-B64B-48EA-9670-BC20C9084EAD}" type="pres">
      <dgm:prSet presAssocID="{8557F9EE-9B7A-4B14-9CD1-69DD0FA5BD42}" presName="rootText" presStyleLbl="node2" presStyleIdx="1" presStyleCnt="2">
        <dgm:presLayoutVars>
          <dgm:chPref val="3"/>
        </dgm:presLayoutVars>
      </dgm:prSet>
      <dgm:spPr/>
    </dgm:pt>
    <dgm:pt modelId="{88586742-76D6-49F6-8B0A-61F0A5D79258}" type="pres">
      <dgm:prSet presAssocID="{8557F9EE-9B7A-4B14-9CD1-69DD0FA5BD42}" presName="rootConnector" presStyleLbl="node2" presStyleIdx="1" presStyleCnt="2"/>
      <dgm:spPr/>
    </dgm:pt>
    <dgm:pt modelId="{4249367B-3E28-46E7-B7CA-5EDDAA6EAF64}" type="pres">
      <dgm:prSet presAssocID="{8557F9EE-9B7A-4B14-9CD1-69DD0FA5BD42}" presName="hierChild4" presStyleCnt="0"/>
      <dgm:spPr/>
    </dgm:pt>
    <dgm:pt modelId="{12B65101-9036-4E5D-A8F1-E28B744115B6}" type="pres">
      <dgm:prSet presAssocID="{B249E479-38BB-4064-AA3F-C9CAA0AB4021}" presName="Name48" presStyleLbl="parChTrans1D3" presStyleIdx="4" presStyleCnt="6"/>
      <dgm:spPr/>
    </dgm:pt>
    <dgm:pt modelId="{9492CBF5-C1EA-4231-BCFE-A14939FFE24D}" type="pres">
      <dgm:prSet presAssocID="{BA1C5657-4052-4EB6-A478-0D1B36138B03}" presName="hierRoot2" presStyleCnt="0">
        <dgm:presLayoutVars>
          <dgm:hierBranch val="hang"/>
        </dgm:presLayoutVars>
      </dgm:prSet>
      <dgm:spPr/>
    </dgm:pt>
    <dgm:pt modelId="{262F6CBA-BB18-45F3-998C-4468E3DA15B0}" type="pres">
      <dgm:prSet presAssocID="{BA1C5657-4052-4EB6-A478-0D1B36138B03}" presName="rootComposite" presStyleCnt="0"/>
      <dgm:spPr/>
    </dgm:pt>
    <dgm:pt modelId="{D3D57B7D-50F5-49F9-BCFE-94A95349F2D2}" type="pres">
      <dgm:prSet presAssocID="{BA1C5657-4052-4EB6-A478-0D1B36138B03}" presName="rootText" presStyleLbl="node3" presStyleIdx="4" presStyleCnt="6">
        <dgm:presLayoutVars>
          <dgm:chPref val="3"/>
        </dgm:presLayoutVars>
      </dgm:prSet>
      <dgm:spPr/>
    </dgm:pt>
    <dgm:pt modelId="{C5D8CEA7-E0CD-40B0-9F6F-D070133D6C22}" type="pres">
      <dgm:prSet presAssocID="{BA1C5657-4052-4EB6-A478-0D1B36138B03}" presName="rootConnector" presStyleLbl="node3" presStyleIdx="4" presStyleCnt="6"/>
      <dgm:spPr/>
    </dgm:pt>
    <dgm:pt modelId="{A1F8BA28-4D53-4B50-857E-E7243BFD2CEC}" type="pres">
      <dgm:prSet presAssocID="{BA1C5657-4052-4EB6-A478-0D1B36138B03}" presName="hierChild4" presStyleCnt="0"/>
      <dgm:spPr/>
    </dgm:pt>
    <dgm:pt modelId="{FE99B8C2-238B-489E-A1F4-7F34908320CE}" type="pres">
      <dgm:prSet presAssocID="{BA1C5657-4052-4EB6-A478-0D1B36138B03}" presName="hierChild5" presStyleCnt="0"/>
      <dgm:spPr/>
    </dgm:pt>
    <dgm:pt modelId="{C70BEB1D-9D1E-406D-9256-8745DFF281E7}" type="pres">
      <dgm:prSet presAssocID="{E1CB2BE4-BC86-4B87-BBDD-EE6E31AB7678}" presName="Name48" presStyleLbl="parChTrans1D3" presStyleIdx="5" presStyleCnt="6"/>
      <dgm:spPr/>
    </dgm:pt>
    <dgm:pt modelId="{C9DB112B-4615-47E0-98F5-7C3FBA6F3B9A}" type="pres">
      <dgm:prSet presAssocID="{CC19D97B-481F-4026-999D-C50E10F49802}" presName="hierRoot2" presStyleCnt="0">
        <dgm:presLayoutVars>
          <dgm:hierBranch val="hang"/>
        </dgm:presLayoutVars>
      </dgm:prSet>
      <dgm:spPr/>
    </dgm:pt>
    <dgm:pt modelId="{A5D90227-8274-4743-AD5C-394978D0868E}" type="pres">
      <dgm:prSet presAssocID="{CC19D97B-481F-4026-999D-C50E10F49802}" presName="rootComposite" presStyleCnt="0"/>
      <dgm:spPr/>
    </dgm:pt>
    <dgm:pt modelId="{6781A412-854B-401F-A837-8E264F785A78}" type="pres">
      <dgm:prSet presAssocID="{CC19D97B-481F-4026-999D-C50E10F49802}" presName="rootText" presStyleLbl="node3" presStyleIdx="5" presStyleCnt="6" custLinFactNeighborX="-2048">
        <dgm:presLayoutVars>
          <dgm:chPref val="3"/>
        </dgm:presLayoutVars>
      </dgm:prSet>
      <dgm:spPr/>
    </dgm:pt>
    <dgm:pt modelId="{A001435C-3942-4E0B-A2D0-9896A0B56D1F}" type="pres">
      <dgm:prSet presAssocID="{CC19D97B-481F-4026-999D-C50E10F49802}" presName="rootConnector" presStyleLbl="node3" presStyleIdx="5" presStyleCnt="6"/>
      <dgm:spPr/>
    </dgm:pt>
    <dgm:pt modelId="{3DE29EAC-E671-4AE9-B8E7-A8239497EF9A}" type="pres">
      <dgm:prSet presAssocID="{CC19D97B-481F-4026-999D-C50E10F49802}" presName="hierChild4" presStyleCnt="0"/>
      <dgm:spPr/>
    </dgm:pt>
    <dgm:pt modelId="{0ADB7734-908D-4C0C-9DA1-BCD099CCEA46}" type="pres">
      <dgm:prSet presAssocID="{CC19D97B-481F-4026-999D-C50E10F49802}" presName="hierChild5" presStyleCnt="0"/>
      <dgm:spPr/>
    </dgm:pt>
    <dgm:pt modelId="{79A0D51F-2FA9-4670-8947-8739DDDEA61A}" type="pres">
      <dgm:prSet presAssocID="{8557F9EE-9B7A-4B14-9CD1-69DD0FA5BD42}" presName="hierChild5" presStyleCnt="0"/>
      <dgm:spPr/>
    </dgm:pt>
    <dgm:pt modelId="{98D6AD82-F73F-43E3-AB87-59408B9584C5}" type="pres">
      <dgm:prSet presAssocID="{7D710BA0-4B8F-438C-A372-179DA35B416C}" presName="hierChild3" presStyleCnt="0"/>
      <dgm:spPr/>
    </dgm:pt>
  </dgm:ptLst>
  <dgm:cxnLst>
    <dgm:cxn modelId="{24E18C02-E11F-4FC0-8A6E-ED7097CA8E60}" type="presOf" srcId="{9F0A19E8-4F13-4F17-BD3D-93808188DEB1}" destId="{07296862-E377-4157-A142-EDD2D9CF28E6}" srcOrd="1" destOrd="0" presId="urn:microsoft.com/office/officeart/2005/8/layout/orgChart1"/>
    <dgm:cxn modelId="{E3919D03-CB31-4258-9F9C-7C97ED13A738}" type="presOf" srcId="{BFA020D1-8FD7-4B40-9E03-27EACC395BB2}" destId="{FCA931BA-1C08-484C-BC10-D4FB276973F9}" srcOrd="0" destOrd="0" presId="urn:microsoft.com/office/officeart/2005/8/layout/orgChart1"/>
    <dgm:cxn modelId="{6DF36115-B461-4D34-BDDE-921E904850F4}" type="presOf" srcId="{91AC6BEC-8662-4A55-9CBA-5973276BE900}" destId="{33233B68-08B8-4D35-869D-29EA865B3738}" srcOrd="0" destOrd="0" presId="urn:microsoft.com/office/officeart/2005/8/layout/orgChart1"/>
    <dgm:cxn modelId="{03E57F1D-AFAE-47CE-BA3D-10794300702B}" type="presOf" srcId="{B249E479-38BB-4064-AA3F-C9CAA0AB4021}" destId="{12B65101-9036-4E5D-A8F1-E28B744115B6}" srcOrd="0" destOrd="0" presId="urn:microsoft.com/office/officeart/2005/8/layout/orgChart1"/>
    <dgm:cxn modelId="{6D746921-6A7E-4653-9F37-97E1DE70E6E6}" srcId="{F2681EC4-FE48-49A0-B0BF-AB58CEB3824D}" destId="{57BF3A4F-5B47-4C4B-AC04-3BEFC720599F}" srcOrd="0" destOrd="0" parTransId="{FFF64FB8-5E73-4D90-8C56-CDFB9FDE9C7F}" sibTransId="{5FB3E812-BE46-4BBF-8A4B-BF0CBC74918C}"/>
    <dgm:cxn modelId="{68255427-73A4-4971-AE49-C8208858D8E3}" srcId="{7D710BA0-4B8F-438C-A372-179DA35B416C}" destId="{F2681EC4-FE48-49A0-B0BF-AB58CEB3824D}" srcOrd="0" destOrd="0" parTransId="{91AC6BEC-8662-4A55-9CBA-5973276BE900}" sibTransId="{67C1FC26-87D8-46E5-8239-86910BCEFB72}"/>
    <dgm:cxn modelId="{4A60022F-1E82-4775-8E50-4DCDF8EFF1A8}" type="presOf" srcId="{F2681EC4-FE48-49A0-B0BF-AB58CEB3824D}" destId="{1877125B-2192-4ACC-AA54-58271AF6D910}" srcOrd="0" destOrd="0" presId="urn:microsoft.com/office/officeart/2005/8/layout/orgChart1"/>
    <dgm:cxn modelId="{13D2E138-E41A-4D4C-89DF-04E7DAE0DE85}" type="presOf" srcId="{E1CB2BE4-BC86-4B87-BBDD-EE6E31AB7678}" destId="{C70BEB1D-9D1E-406D-9256-8745DFF281E7}" srcOrd="0" destOrd="0" presId="urn:microsoft.com/office/officeart/2005/8/layout/orgChart1"/>
    <dgm:cxn modelId="{221EFE3C-87A8-496D-B30A-E281A2E0CB56}" type="presOf" srcId="{57BF3A4F-5B47-4C4B-AC04-3BEFC720599F}" destId="{69DB3A08-DC3E-40F9-ACEE-05B9FBB47B10}" srcOrd="0" destOrd="0" presId="urn:microsoft.com/office/officeart/2005/8/layout/orgChart1"/>
    <dgm:cxn modelId="{DEEC9C5C-CF72-4D06-862D-E8BF737F96E8}" type="presOf" srcId="{424BBFA7-654D-4A9D-A7F8-1F06FBB4095B}" destId="{960F8FA3-3211-4964-BC9E-F3E66B7E6442}" srcOrd="0" destOrd="0" presId="urn:microsoft.com/office/officeart/2005/8/layout/orgChart1"/>
    <dgm:cxn modelId="{8EFF5E44-6A24-4E7B-BE95-9F945235DCB5}" type="presOf" srcId="{CC19D97B-481F-4026-999D-C50E10F49802}" destId="{A001435C-3942-4E0B-A2D0-9896A0B56D1F}" srcOrd="1" destOrd="0" presId="urn:microsoft.com/office/officeart/2005/8/layout/orgChart1"/>
    <dgm:cxn modelId="{74669667-D68E-43C5-BAF5-0159EB355F07}" srcId="{8557F9EE-9B7A-4B14-9CD1-69DD0FA5BD42}" destId="{CC19D97B-481F-4026-999D-C50E10F49802}" srcOrd="1" destOrd="0" parTransId="{E1CB2BE4-BC86-4B87-BBDD-EE6E31AB7678}" sibTransId="{8CBCAB46-837E-4CD8-AD9E-42575C90F3BD}"/>
    <dgm:cxn modelId="{2B269948-133D-44AD-98D4-53658C2FFF35}" srcId="{F2681EC4-FE48-49A0-B0BF-AB58CEB3824D}" destId="{F284E696-336E-45F2-B623-0227BA27FBD5}" srcOrd="3" destOrd="0" parTransId="{BFA020D1-8FD7-4B40-9E03-27EACC395BB2}" sibTransId="{E7F87CEE-9901-4E4B-B1BD-6195E01C426F}"/>
    <dgm:cxn modelId="{4656484C-A067-4841-AE4D-3606A36B44EF}" type="presOf" srcId="{F284E696-336E-45F2-B623-0227BA27FBD5}" destId="{05CDE23A-D456-4DC0-82BE-A1D0723F18BB}" srcOrd="0" destOrd="0" presId="urn:microsoft.com/office/officeart/2005/8/layout/orgChart1"/>
    <dgm:cxn modelId="{B1F1F977-4F03-451B-86E3-B2FE7E74CB1F}" srcId="{8557F9EE-9B7A-4B14-9CD1-69DD0FA5BD42}" destId="{BA1C5657-4052-4EB6-A478-0D1B36138B03}" srcOrd="0" destOrd="0" parTransId="{B249E479-38BB-4064-AA3F-C9CAA0AB4021}" sibTransId="{AD5EA1FC-BD4A-4AA0-BF62-38C43A7A4B2F}"/>
    <dgm:cxn modelId="{BFF06C7C-2731-4743-B9A5-3E4DB159CF5C}" type="presOf" srcId="{7D710BA0-4B8F-438C-A372-179DA35B416C}" destId="{21629231-AA88-4C01-B8E8-FD51B4CAED3D}" srcOrd="0" destOrd="0" presId="urn:microsoft.com/office/officeart/2005/8/layout/orgChart1"/>
    <dgm:cxn modelId="{10F0FC7F-2DD6-4D1F-BACA-9EE319E5860A}" type="presOf" srcId="{FFF64FB8-5E73-4D90-8C56-CDFB9FDE9C7F}" destId="{C292ED33-8EA0-4FCE-83D0-3189CD38A0CD}" srcOrd="0" destOrd="0" presId="urn:microsoft.com/office/officeart/2005/8/layout/orgChart1"/>
    <dgm:cxn modelId="{E2111E82-FF7C-4D34-8582-3A83829DAB30}" srcId="{7D710BA0-4B8F-438C-A372-179DA35B416C}" destId="{8557F9EE-9B7A-4B14-9CD1-69DD0FA5BD42}" srcOrd="1" destOrd="0" parTransId="{71DF905C-3FBF-4E61-BFA3-FA4AF0F4E924}" sibTransId="{EF97E7DD-FC9F-4198-A864-0E3DB0DEFD79}"/>
    <dgm:cxn modelId="{1DEDBF96-53C2-4D46-9CF1-6780DB7B6E9A}" srcId="{F2681EC4-FE48-49A0-B0BF-AB58CEB3824D}" destId="{9F0A19E8-4F13-4F17-BD3D-93808188DEB1}" srcOrd="1" destOrd="0" parTransId="{DA93460B-2D62-4AA2-955D-0F07999562D5}" sibTransId="{15FDA24C-5A57-421A-8FE1-E971A7BF315D}"/>
    <dgm:cxn modelId="{E822B497-41EE-4860-B364-9DEDBC38FC5A}" type="presOf" srcId="{7D710BA0-4B8F-438C-A372-179DA35B416C}" destId="{E0C017EC-01F0-4340-A1FC-9CB0DD862380}" srcOrd="1" destOrd="0" presId="urn:microsoft.com/office/officeart/2005/8/layout/orgChart1"/>
    <dgm:cxn modelId="{C66CBCA0-F15F-4917-A92A-275419D30564}" type="presOf" srcId="{71DF905C-3FBF-4E61-BFA3-FA4AF0F4E924}" destId="{D8834616-2232-4E56-ACCB-1182B1613417}" srcOrd="0" destOrd="0" presId="urn:microsoft.com/office/officeart/2005/8/layout/orgChart1"/>
    <dgm:cxn modelId="{6241F1A1-EB88-4BBB-8D48-06A0C6A1E9E9}" type="presOf" srcId="{CC19D97B-481F-4026-999D-C50E10F49802}" destId="{6781A412-854B-401F-A837-8E264F785A78}" srcOrd="0" destOrd="0" presId="urn:microsoft.com/office/officeart/2005/8/layout/orgChart1"/>
    <dgm:cxn modelId="{0827E4A9-CA1B-48C2-9824-4AFE96B6AB93}" srcId="{F371FB2B-154F-4FD0-A943-E7C532F8F999}" destId="{7D710BA0-4B8F-438C-A372-179DA35B416C}" srcOrd="0" destOrd="0" parTransId="{E775CB5D-EBDF-479C-9439-B8BD0DCB1DEB}" sibTransId="{0D2B17DD-B3B3-4997-A64E-29E755EAF161}"/>
    <dgm:cxn modelId="{24537CAF-D50A-42C4-880E-F7FD094A6DEA}" type="presOf" srcId="{424BBFA7-654D-4A9D-A7F8-1F06FBB4095B}" destId="{8B27E230-E7CB-4913-A555-0F38528933F2}" srcOrd="1" destOrd="0" presId="urn:microsoft.com/office/officeart/2005/8/layout/orgChart1"/>
    <dgm:cxn modelId="{3355B8B0-458E-4F0E-A426-95C54CF65CA4}" type="presOf" srcId="{CE5B5F05-1296-4912-B988-F5523ECDDC20}" destId="{BD6BDB63-338C-44E9-AED6-C22784AD4EA9}" srcOrd="0" destOrd="0" presId="urn:microsoft.com/office/officeart/2005/8/layout/orgChart1"/>
    <dgm:cxn modelId="{972026C1-941C-4DB1-92FA-F37869DFBC10}" type="presOf" srcId="{F2681EC4-FE48-49A0-B0BF-AB58CEB3824D}" destId="{BDFE3F6C-19F0-4511-99C1-C8AF6A6D67AF}" srcOrd="1" destOrd="0" presId="urn:microsoft.com/office/officeart/2005/8/layout/orgChart1"/>
    <dgm:cxn modelId="{275F2AC1-01D5-4E50-81A3-C1A2C008B559}" type="presOf" srcId="{8557F9EE-9B7A-4B14-9CD1-69DD0FA5BD42}" destId="{99CB9A05-B64B-48EA-9670-BC20C9084EAD}" srcOrd="0" destOrd="0" presId="urn:microsoft.com/office/officeart/2005/8/layout/orgChart1"/>
    <dgm:cxn modelId="{92CBD5CE-EB53-43BD-A586-66176564B2BA}" type="presOf" srcId="{F284E696-336E-45F2-B623-0227BA27FBD5}" destId="{B1E1C263-0B28-4393-8E12-4737529F9C70}" srcOrd="1" destOrd="0" presId="urn:microsoft.com/office/officeart/2005/8/layout/orgChart1"/>
    <dgm:cxn modelId="{C7302BCF-AB56-46E4-9DD3-07DC692E9899}" type="presOf" srcId="{57BF3A4F-5B47-4C4B-AC04-3BEFC720599F}" destId="{0F077F98-64BA-4439-9136-C436D0A6FA2F}" srcOrd="1" destOrd="0" presId="urn:microsoft.com/office/officeart/2005/8/layout/orgChart1"/>
    <dgm:cxn modelId="{329C27D2-B2A5-4CF9-8B6F-8FDCB2059E66}" srcId="{F2681EC4-FE48-49A0-B0BF-AB58CEB3824D}" destId="{424BBFA7-654D-4A9D-A7F8-1F06FBB4095B}" srcOrd="2" destOrd="0" parTransId="{CE5B5F05-1296-4912-B988-F5523ECDDC20}" sibTransId="{E24F0C4B-FB64-4CFC-AFE6-3C7A3F830A26}"/>
    <dgm:cxn modelId="{1297CED5-2CF6-4984-97D9-098C83E0AEE1}" type="presOf" srcId="{BA1C5657-4052-4EB6-A478-0D1B36138B03}" destId="{D3D57B7D-50F5-49F9-BCFE-94A95349F2D2}" srcOrd="0" destOrd="0" presId="urn:microsoft.com/office/officeart/2005/8/layout/orgChart1"/>
    <dgm:cxn modelId="{6EA64EDC-8B8D-4EAF-B2FF-9CD0A495155D}" type="presOf" srcId="{BA1C5657-4052-4EB6-A478-0D1B36138B03}" destId="{C5D8CEA7-E0CD-40B0-9F6F-D070133D6C22}" srcOrd="1" destOrd="0" presId="urn:microsoft.com/office/officeart/2005/8/layout/orgChart1"/>
    <dgm:cxn modelId="{FFB7CFDC-7547-48E7-87DB-2D983C00B30D}" type="presOf" srcId="{F371FB2B-154F-4FD0-A943-E7C532F8F999}" destId="{1E4ACDC7-3CD6-48A6-B7E3-08E101D2FA37}" srcOrd="0" destOrd="0" presId="urn:microsoft.com/office/officeart/2005/8/layout/orgChart1"/>
    <dgm:cxn modelId="{3FB7BDF7-1482-4121-A457-69AE7BF27938}" type="presOf" srcId="{8557F9EE-9B7A-4B14-9CD1-69DD0FA5BD42}" destId="{88586742-76D6-49F6-8B0A-61F0A5D79258}" srcOrd="1" destOrd="0" presId="urn:microsoft.com/office/officeart/2005/8/layout/orgChart1"/>
    <dgm:cxn modelId="{4A9687FA-DFD3-474D-832A-215E0571310D}" type="presOf" srcId="{DA93460B-2D62-4AA2-955D-0F07999562D5}" destId="{206A54EE-683F-40D3-9B48-58B1F70440EA}" srcOrd="0" destOrd="0" presId="urn:microsoft.com/office/officeart/2005/8/layout/orgChart1"/>
    <dgm:cxn modelId="{CD8CF9FA-4509-4103-8A54-4A4007F79292}" type="presOf" srcId="{9F0A19E8-4F13-4F17-BD3D-93808188DEB1}" destId="{5192CFA6-8DA6-469E-87E0-26F3352ECDE1}" srcOrd="0" destOrd="0" presId="urn:microsoft.com/office/officeart/2005/8/layout/orgChart1"/>
    <dgm:cxn modelId="{26F3D9F1-987D-48C1-8CC7-CC4FB6B94C69}" type="presParOf" srcId="{1E4ACDC7-3CD6-48A6-B7E3-08E101D2FA37}" destId="{CAC68109-E32E-43C1-ABBF-AFAA478F2155}" srcOrd="0" destOrd="0" presId="urn:microsoft.com/office/officeart/2005/8/layout/orgChart1"/>
    <dgm:cxn modelId="{183D29C9-B0E7-4C56-B332-2563B90A0EF6}" type="presParOf" srcId="{CAC68109-E32E-43C1-ABBF-AFAA478F2155}" destId="{B13B5963-0D96-4C7F-A806-30D785FB69EA}" srcOrd="0" destOrd="0" presId="urn:microsoft.com/office/officeart/2005/8/layout/orgChart1"/>
    <dgm:cxn modelId="{B72BBEB6-208F-4845-A58E-E7EEE972E269}" type="presParOf" srcId="{B13B5963-0D96-4C7F-A806-30D785FB69EA}" destId="{21629231-AA88-4C01-B8E8-FD51B4CAED3D}" srcOrd="0" destOrd="0" presId="urn:microsoft.com/office/officeart/2005/8/layout/orgChart1"/>
    <dgm:cxn modelId="{9E86A976-2377-465A-8039-333B4BEE8B67}" type="presParOf" srcId="{B13B5963-0D96-4C7F-A806-30D785FB69EA}" destId="{E0C017EC-01F0-4340-A1FC-9CB0DD862380}" srcOrd="1" destOrd="0" presId="urn:microsoft.com/office/officeart/2005/8/layout/orgChart1"/>
    <dgm:cxn modelId="{E848EB85-34FA-4FD1-A4BA-2B464E85234C}" type="presParOf" srcId="{CAC68109-E32E-43C1-ABBF-AFAA478F2155}" destId="{780ECA75-AB4D-47FB-B819-CB07BE1E6082}" srcOrd="1" destOrd="0" presId="urn:microsoft.com/office/officeart/2005/8/layout/orgChart1"/>
    <dgm:cxn modelId="{3CB936E4-E033-45EE-807C-96D108601563}" type="presParOf" srcId="{780ECA75-AB4D-47FB-B819-CB07BE1E6082}" destId="{33233B68-08B8-4D35-869D-29EA865B3738}" srcOrd="0" destOrd="0" presId="urn:microsoft.com/office/officeart/2005/8/layout/orgChart1"/>
    <dgm:cxn modelId="{75008A57-BF4C-4B95-9491-C7E431A6B1D2}" type="presParOf" srcId="{780ECA75-AB4D-47FB-B819-CB07BE1E6082}" destId="{1D8387E1-B959-42F8-9B86-41D44701CE4A}" srcOrd="1" destOrd="0" presId="urn:microsoft.com/office/officeart/2005/8/layout/orgChart1"/>
    <dgm:cxn modelId="{8163E948-5B56-4B85-AC41-148F85833D30}" type="presParOf" srcId="{1D8387E1-B959-42F8-9B86-41D44701CE4A}" destId="{A114F5BB-D52B-40FD-BDFB-575BDEBD4612}" srcOrd="0" destOrd="0" presId="urn:microsoft.com/office/officeart/2005/8/layout/orgChart1"/>
    <dgm:cxn modelId="{539C98C6-3D42-414D-9305-BA1374941709}" type="presParOf" srcId="{A114F5BB-D52B-40FD-BDFB-575BDEBD4612}" destId="{1877125B-2192-4ACC-AA54-58271AF6D910}" srcOrd="0" destOrd="0" presId="urn:microsoft.com/office/officeart/2005/8/layout/orgChart1"/>
    <dgm:cxn modelId="{12C3166D-B491-4A5F-ABB5-718C480FCAC8}" type="presParOf" srcId="{A114F5BB-D52B-40FD-BDFB-575BDEBD4612}" destId="{BDFE3F6C-19F0-4511-99C1-C8AF6A6D67AF}" srcOrd="1" destOrd="0" presId="urn:microsoft.com/office/officeart/2005/8/layout/orgChart1"/>
    <dgm:cxn modelId="{60B56BE5-310F-4121-86B5-95BFB6E82BC5}" type="presParOf" srcId="{1D8387E1-B959-42F8-9B86-41D44701CE4A}" destId="{BFC6B6A6-8D51-4B38-9718-A64D8544E48A}" srcOrd="1" destOrd="0" presId="urn:microsoft.com/office/officeart/2005/8/layout/orgChart1"/>
    <dgm:cxn modelId="{D7DE077E-3F3C-486B-A27A-94B7C24A5F8C}" type="presParOf" srcId="{BFC6B6A6-8D51-4B38-9718-A64D8544E48A}" destId="{C292ED33-8EA0-4FCE-83D0-3189CD38A0CD}" srcOrd="0" destOrd="0" presId="urn:microsoft.com/office/officeart/2005/8/layout/orgChart1"/>
    <dgm:cxn modelId="{948A6DEB-E2D0-40A8-ADB1-81ECB1B2F9B4}" type="presParOf" srcId="{BFC6B6A6-8D51-4B38-9718-A64D8544E48A}" destId="{542140DE-13D8-4B80-93E9-38CFA046722B}" srcOrd="1" destOrd="0" presId="urn:microsoft.com/office/officeart/2005/8/layout/orgChart1"/>
    <dgm:cxn modelId="{3D22265B-5ED8-406B-8212-8CBA15E89600}" type="presParOf" srcId="{542140DE-13D8-4B80-93E9-38CFA046722B}" destId="{B40BCA92-8220-44BE-A568-694328F599B7}" srcOrd="0" destOrd="0" presId="urn:microsoft.com/office/officeart/2005/8/layout/orgChart1"/>
    <dgm:cxn modelId="{E3231E64-2136-4890-89D5-FCDCE8EACDFC}" type="presParOf" srcId="{B40BCA92-8220-44BE-A568-694328F599B7}" destId="{69DB3A08-DC3E-40F9-ACEE-05B9FBB47B10}" srcOrd="0" destOrd="0" presId="urn:microsoft.com/office/officeart/2005/8/layout/orgChart1"/>
    <dgm:cxn modelId="{6916CD3E-12B0-49E2-980B-446B56F9C2B3}" type="presParOf" srcId="{B40BCA92-8220-44BE-A568-694328F599B7}" destId="{0F077F98-64BA-4439-9136-C436D0A6FA2F}" srcOrd="1" destOrd="0" presId="urn:microsoft.com/office/officeart/2005/8/layout/orgChart1"/>
    <dgm:cxn modelId="{2A576A19-324F-4244-A65F-0502FD02464C}" type="presParOf" srcId="{542140DE-13D8-4B80-93E9-38CFA046722B}" destId="{352BDCD1-48C5-455E-8D1B-7F3CBE840C98}" srcOrd="1" destOrd="0" presId="urn:microsoft.com/office/officeart/2005/8/layout/orgChart1"/>
    <dgm:cxn modelId="{A7E9ACEF-3E3B-4753-9C69-8DDE559FF8E6}" type="presParOf" srcId="{542140DE-13D8-4B80-93E9-38CFA046722B}" destId="{FBE6BB12-83AB-465C-80BA-F19BBE4022D5}" srcOrd="2" destOrd="0" presId="urn:microsoft.com/office/officeart/2005/8/layout/orgChart1"/>
    <dgm:cxn modelId="{EA4C856D-AAD7-460F-8327-805F829EBEE9}" type="presParOf" srcId="{BFC6B6A6-8D51-4B38-9718-A64D8544E48A}" destId="{206A54EE-683F-40D3-9B48-58B1F70440EA}" srcOrd="2" destOrd="0" presId="urn:microsoft.com/office/officeart/2005/8/layout/orgChart1"/>
    <dgm:cxn modelId="{B5DB5CA3-36EA-4111-8B55-246F0B892EE2}" type="presParOf" srcId="{BFC6B6A6-8D51-4B38-9718-A64D8544E48A}" destId="{D1D05D1B-F74E-4326-807A-F6EA4EE9362E}" srcOrd="3" destOrd="0" presId="urn:microsoft.com/office/officeart/2005/8/layout/orgChart1"/>
    <dgm:cxn modelId="{30E03C33-058B-45B1-B0F8-4E8511DED610}" type="presParOf" srcId="{D1D05D1B-F74E-4326-807A-F6EA4EE9362E}" destId="{23041B75-B389-49D1-97DE-EBD6CB93ED9A}" srcOrd="0" destOrd="0" presId="urn:microsoft.com/office/officeart/2005/8/layout/orgChart1"/>
    <dgm:cxn modelId="{354599AA-0735-4D3B-9C00-2BD25B8D67C9}" type="presParOf" srcId="{23041B75-B389-49D1-97DE-EBD6CB93ED9A}" destId="{5192CFA6-8DA6-469E-87E0-26F3352ECDE1}" srcOrd="0" destOrd="0" presId="urn:microsoft.com/office/officeart/2005/8/layout/orgChart1"/>
    <dgm:cxn modelId="{8E473833-3D85-4BF2-A2BA-EC976BE08B64}" type="presParOf" srcId="{23041B75-B389-49D1-97DE-EBD6CB93ED9A}" destId="{07296862-E377-4157-A142-EDD2D9CF28E6}" srcOrd="1" destOrd="0" presId="urn:microsoft.com/office/officeart/2005/8/layout/orgChart1"/>
    <dgm:cxn modelId="{68759C3F-C8C9-436B-A5EB-F461EE03D9F7}" type="presParOf" srcId="{D1D05D1B-F74E-4326-807A-F6EA4EE9362E}" destId="{FEEA907C-EC34-4968-85A2-CBB20497D66B}" srcOrd="1" destOrd="0" presId="urn:microsoft.com/office/officeart/2005/8/layout/orgChart1"/>
    <dgm:cxn modelId="{6FAFF625-B4B7-4816-8487-13C5D075FF7F}" type="presParOf" srcId="{D1D05D1B-F74E-4326-807A-F6EA4EE9362E}" destId="{A818E0B9-F053-4420-85D8-FF63927052CA}" srcOrd="2" destOrd="0" presId="urn:microsoft.com/office/officeart/2005/8/layout/orgChart1"/>
    <dgm:cxn modelId="{F1C3FE77-D327-41B6-972C-108B82E5F1AF}" type="presParOf" srcId="{BFC6B6A6-8D51-4B38-9718-A64D8544E48A}" destId="{BD6BDB63-338C-44E9-AED6-C22784AD4EA9}" srcOrd="4" destOrd="0" presId="urn:microsoft.com/office/officeart/2005/8/layout/orgChart1"/>
    <dgm:cxn modelId="{F9A2C830-F5A3-4474-82CF-F57ECE326D09}" type="presParOf" srcId="{BFC6B6A6-8D51-4B38-9718-A64D8544E48A}" destId="{3FD2E1DD-1364-4F83-B316-51B2AD1D45C0}" srcOrd="5" destOrd="0" presId="urn:microsoft.com/office/officeart/2005/8/layout/orgChart1"/>
    <dgm:cxn modelId="{22BDC9A1-59F5-4BBF-B831-673C85904C9D}" type="presParOf" srcId="{3FD2E1DD-1364-4F83-B316-51B2AD1D45C0}" destId="{C8A30D29-261A-4B96-ADD5-0D52F40DFF9C}" srcOrd="0" destOrd="0" presId="urn:microsoft.com/office/officeart/2005/8/layout/orgChart1"/>
    <dgm:cxn modelId="{D44D22DA-B27C-4E6B-A4B0-23B4B51B6F69}" type="presParOf" srcId="{C8A30D29-261A-4B96-ADD5-0D52F40DFF9C}" destId="{960F8FA3-3211-4964-BC9E-F3E66B7E6442}" srcOrd="0" destOrd="0" presId="urn:microsoft.com/office/officeart/2005/8/layout/orgChart1"/>
    <dgm:cxn modelId="{D73732F2-FB1D-4351-BF51-920302AC82EB}" type="presParOf" srcId="{C8A30D29-261A-4B96-ADD5-0D52F40DFF9C}" destId="{8B27E230-E7CB-4913-A555-0F38528933F2}" srcOrd="1" destOrd="0" presId="urn:microsoft.com/office/officeart/2005/8/layout/orgChart1"/>
    <dgm:cxn modelId="{1693074C-65FA-4CBD-8A59-594CC5238133}" type="presParOf" srcId="{3FD2E1DD-1364-4F83-B316-51B2AD1D45C0}" destId="{2F6BA30C-1B05-4128-9558-FF900983C867}" srcOrd="1" destOrd="0" presId="urn:microsoft.com/office/officeart/2005/8/layout/orgChart1"/>
    <dgm:cxn modelId="{E0D54B9F-9E04-4CBE-B9B3-D006CAF54550}" type="presParOf" srcId="{3FD2E1DD-1364-4F83-B316-51B2AD1D45C0}" destId="{BD92A15A-A5B0-4A45-BB3F-C21D757686AD}" srcOrd="2" destOrd="0" presId="urn:microsoft.com/office/officeart/2005/8/layout/orgChart1"/>
    <dgm:cxn modelId="{6797D17F-1F44-4BAA-9628-FBA0497DE291}" type="presParOf" srcId="{BFC6B6A6-8D51-4B38-9718-A64D8544E48A}" destId="{FCA931BA-1C08-484C-BC10-D4FB276973F9}" srcOrd="6" destOrd="0" presId="urn:microsoft.com/office/officeart/2005/8/layout/orgChart1"/>
    <dgm:cxn modelId="{42738C0C-B743-4B33-866E-90B12F2C72E3}" type="presParOf" srcId="{BFC6B6A6-8D51-4B38-9718-A64D8544E48A}" destId="{2CF77E2E-C4F2-4C53-A436-5F53F83C573E}" srcOrd="7" destOrd="0" presId="urn:microsoft.com/office/officeart/2005/8/layout/orgChart1"/>
    <dgm:cxn modelId="{E202B9F4-6075-4562-8D86-7A23A3A77428}" type="presParOf" srcId="{2CF77E2E-C4F2-4C53-A436-5F53F83C573E}" destId="{8F5F9C88-0D4C-40D6-AAF1-B1846FF64CBB}" srcOrd="0" destOrd="0" presId="urn:microsoft.com/office/officeart/2005/8/layout/orgChart1"/>
    <dgm:cxn modelId="{5793FCD1-7FFE-4B5D-A221-121F3D7A5588}" type="presParOf" srcId="{8F5F9C88-0D4C-40D6-AAF1-B1846FF64CBB}" destId="{05CDE23A-D456-4DC0-82BE-A1D0723F18BB}" srcOrd="0" destOrd="0" presId="urn:microsoft.com/office/officeart/2005/8/layout/orgChart1"/>
    <dgm:cxn modelId="{6408B4C1-A14C-46C5-BB6C-3C6A59F80F95}" type="presParOf" srcId="{8F5F9C88-0D4C-40D6-AAF1-B1846FF64CBB}" destId="{B1E1C263-0B28-4393-8E12-4737529F9C70}" srcOrd="1" destOrd="0" presId="urn:microsoft.com/office/officeart/2005/8/layout/orgChart1"/>
    <dgm:cxn modelId="{099D11D4-F309-4154-BCA7-22EACD3D5A3D}" type="presParOf" srcId="{2CF77E2E-C4F2-4C53-A436-5F53F83C573E}" destId="{54DF3F66-0B9E-4C95-9826-410B2232B720}" srcOrd="1" destOrd="0" presId="urn:microsoft.com/office/officeart/2005/8/layout/orgChart1"/>
    <dgm:cxn modelId="{B8217283-AD7D-4D85-A632-AC38C4084E3E}" type="presParOf" srcId="{2CF77E2E-C4F2-4C53-A436-5F53F83C573E}" destId="{2FF4A735-D9B0-4876-8ADD-BD2106FB8B9B}" srcOrd="2" destOrd="0" presId="urn:microsoft.com/office/officeart/2005/8/layout/orgChart1"/>
    <dgm:cxn modelId="{87453EFF-5D5D-4CED-938D-DFF4B1A39BB6}" type="presParOf" srcId="{1D8387E1-B959-42F8-9B86-41D44701CE4A}" destId="{9FAB6222-9ADA-4A3E-A4B7-76F90DCEA630}" srcOrd="2" destOrd="0" presId="urn:microsoft.com/office/officeart/2005/8/layout/orgChart1"/>
    <dgm:cxn modelId="{3784AEAC-4D48-4570-8B8A-4833F811D915}" type="presParOf" srcId="{780ECA75-AB4D-47FB-B819-CB07BE1E6082}" destId="{D8834616-2232-4E56-ACCB-1182B1613417}" srcOrd="2" destOrd="0" presId="urn:microsoft.com/office/officeart/2005/8/layout/orgChart1"/>
    <dgm:cxn modelId="{BFF69289-C8E0-4C71-9612-5BCE6B8ABD76}" type="presParOf" srcId="{780ECA75-AB4D-47FB-B819-CB07BE1E6082}" destId="{9A0F3362-F1E4-462F-AE4B-AD921DA64F3C}" srcOrd="3" destOrd="0" presId="urn:microsoft.com/office/officeart/2005/8/layout/orgChart1"/>
    <dgm:cxn modelId="{E40C1424-A08E-4851-9842-433F3BBDC850}" type="presParOf" srcId="{9A0F3362-F1E4-462F-AE4B-AD921DA64F3C}" destId="{E18579F9-E7C1-49C2-9968-49FBE17C07C7}" srcOrd="0" destOrd="0" presId="urn:microsoft.com/office/officeart/2005/8/layout/orgChart1"/>
    <dgm:cxn modelId="{18984949-0092-4960-B085-1C81DBE69D5A}" type="presParOf" srcId="{E18579F9-E7C1-49C2-9968-49FBE17C07C7}" destId="{99CB9A05-B64B-48EA-9670-BC20C9084EAD}" srcOrd="0" destOrd="0" presId="urn:microsoft.com/office/officeart/2005/8/layout/orgChart1"/>
    <dgm:cxn modelId="{F6C217FB-CBB1-449C-B976-104E19085893}" type="presParOf" srcId="{E18579F9-E7C1-49C2-9968-49FBE17C07C7}" destId="{88586742-76D6-49F6-8B0A-61F0A5D79258}" srcOrd="1" destOrd="0" presId="urn:microsoft.com/office/officeart/2005/8/layout/orgChart1"/>
    <dgm:cxn modelId="{C182537E-AB72-4465-87A3-A05F121D6120}" type="presParOf" srcId="{9A0F3362-F1E4-462F-AE4B-AD921DA64F3C}" destId="{4249367B-3E28-46E7-B7CA-5EDDAA6EAF64}" srcOrd="1" destOrd="0" presId="urn:microsoft.com/office/officeart/2005/8/layout/orgChart1"/>
    <dgm:cxn modelId="{C6289FBF-1DED-46D3-87EC-09FABE9EE2E1}" type="presParOf" srcId="{4249367B-3E28-46E7-B7CA-5EDDAA6EAF64}" destId="{12B65101-9036-4E5D-A8F1-E28B744115B6}" srcOrd="0" destOrd="0" presId="urn:microsoft.com/office/officeart/2005/8/layout/orgChart1"/>
    <dgm:cxn modelId="{6BE2762F-5FCA-4312-A6B6-3DA29DC03EFA}" type="presParOf" srcId="{4249367B-3E28-46E7-B7CA-5EDDAA6EAF64}" destId="{9492CBF5-C1EA-4231-BCFE-A14939FFE24D}" srcOrd="1" destOrd="0" presId="urn:microsoft.com/office/officeart/2005/8/layout/orgChart1"/>
    <dgm:cxn modelId="{FA582BB4-9A84-4839-88E7-BDA0BC942004}" type="presParOf" srcId="{9492CBF5-C1EA-4231-BCFE-A14939FFE24D}" destId="{262F6CBA-BB18-45F3-998C-4468E3DA15B0}" srcOrd="0" destOrd="0" presId="urn:microsoft.com/office/officeart/2005/8/layout/orgChart1"/>
    <dgm:cxn modelId="{E2541E37-80A7-4202-BBC1-A17398FC2AE8}" type="presParOf" srcId="{262F6CBA-BB18-45F3-998C-4468E3DA15B0}" destId="{D3D57B7D-50F5-49F9-BCFE-94A95349F2D2}" srcOrd="0" destOrd="0" presId="urn:microsoft.com/office/officeart/2005/8/layout/orgChart1"/>
    <dgm:cxn modelId="{58F92A18-9F1B-4632-8536-37A8DDC34C54}" type="presParOf" srcId="{262F6CBA-BB18-45F3-998C-4468E3DA15B0}" destId="{C5D8CEA7-E0CD-40B0-9F6F-D070133D6C22}" srcOrd="1" destOrd="0" presId="urn:microsoft.com/office/officeart/2005/8/layout/orgChart1"/>
    <dgm:cxn modelId="{BE5651B4-581B-4AE8-8438-08D548F3348D}" type="presParOf" srcId="{9492CBF5-C1EA-4231-BCFE-A14939FFE24D}" destId="{A1F8BA28-4D53-4B50-857E-E7243BFD2CEC}" srcOrd="1" destOrd="0" presId="urn:microsoft.com/office/officeart/2005/8/layout/orgChart1"/>
    <dgm:cxn modelId="{DC911E6E-5E42-4627-ABA5-914105EA263B}" type="presParOf" srcId="{9492CBF5-C1EA-4231-BCFE-A14939FFE24D}" destId="{FE99B8C2-238B-489E-A1F4-7F34908320CE}" srcOrd="2" destOrd="0" presId="urn:microsoft.com/office/officeart/2005/8/layout/orgChart1"/>
    <dgm:cxn modelId="{A2B60223-33F5-4D2C-9101-1BEE4805B02A}" type="presParOf" srcId="{4249367B-3E28-46E7-B7CA-5EDDAA6EAF64}" destId="{C70BEB1D-9D1E-406D-9256-8745DFF281E7}" srcOrd="2" destOrd="0" presId="urn:microsoft.com/office/officeart/2005/8/layout/orgChart1"/>
    <dgm:cxn modelId="{771B2BCD-B960-4726-A858-C6156D5B02CB}" type="presParOf" srcId="{4249367B-3E28-46E7-B7CA-5EDDAA6EAF64}" destId="{C9DB112B-4615-47E0-98F5-7C3FBA6F3B9A}" srcOrd="3" destOrd="0" presId="urn:microsoft.com/office/officeart/2005/8/layout/orgChart1"/>
    <dgm:cxn modelId="{04E97A17-968E-44E9-9AED-DC39B09072EF}" type="presParOf" srcId="{C9DB112B-4615-47E0-98F5-7C3FBA6F3B9A}" destId="{A5D90227-8274-4743-AD5C-394978D0868E}" srcOrd="0" destOrd="0" presId="urn:microsoft.com/office/officeart/2005/8/layout/orgChart1"/>
    <dgm:cxn modelId="{0994D905-EDDF-4D53-B7FC-8D56DC99051D}" type="presParOf" srcId="{A5D90227-8274-4743-AD5C-394978D0868E}" destId="{6781A412-854B-401F-A837-8E264F785A78}" srcOrd="0" destOrd="0" presId="urn:microsoft.com/office/officeart/2005/8/layout/orgChart1"/>
    <dgm:cxn modelId="{4CFF87E4-9B86-46F1-B5A4-9EC00D7A96C8}" type="presParOf" srcId="{A5D90227-8274-4743-AD5C-394978D0868E}" destId="{A001435C-3942-4E0B-A2D0-9896A0B56D1F}" srcOrd="1" destOrd="0" presId="urn:microsoft.com/office/officeart/2005/8/layout/orgChart1"/>
    <dgm:cxn modelId="{11EC3334-2002-4195-9ADE-C79747AD024E}" type="presParOf" srcId="{C9DB112B-4615-47E0-98F5-7C3FBA6F3B9A}" destId="{3DE29EAC-E671-4AE9-B8E7-A8239497EF9A}" srcOrd="1" destOrd="0" presId="urn:microsoft.com/office/officeart/2005/8/layout/orgChart1"/>
    <dgm:cxn modelId="{F536D12C-1F75-4640-9C4A-D130B6DA8FDA}" type="presParOf" srcId="{C9DB112B-4615-47E0-98F5-7C3FBA6F3B9A}" destId="{0ADB7734-908D-4C0C-9DA1-BCD099CCEA46}" srcOrd="2" destOrd="0" presId="urn:microsoft.com/office/officeart/2005/8/layout/orgChart1"/>
    <dgm:cxn modelId="{A2EEF585-8852-41B5-A893-F49330B0CED1}" type="presParOf" srcId="{9A0F3362-F1E4-462F-AE4B-AD921DA64F3C}" destId="{79A0D51F-2FA9-4670-8947-8739DDDEA61A}" srcOrd="2" destOrd="0" presId="urn:microsoft.com/office/officeart/2005/8/layout/orgChart1"/>
    <dgm:cxn modelId="{0758C8B4-E725-49D6-A15D-C946C895C672}" type="presParOf" srcId="{CAC68109-E32E-43C1-ABBF-AFAA478F2155}" destId="{98D6AD82-F73F-43E3-AB87-59408B9584C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2217E50-A59F-4682-A34B-2FA72A28C355}" type="doc">
      <dgm:prSet loTypeId="urn:microsoft.com/office/officeart/2005/8/layout/radial1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15165F4-27B5-4EAB-944C-A9BA2AAB4DE3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كَلِمَات المُبَارَكَة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F3A75D2-E511-4049-88F2-0E58BF234A97}" type="parTrans" cxnId="{E278C664-9DB3-4B47-A779-8233C5A7C30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F1D2116-6665-4DA9-BAB0-E27C4C988856}" type="sibTrans" cxnId="{E278C664-9DB3-4B47-A779-8233C5A7C30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83B88EE-A8DB-4B20-BB7C-DFE461B111D0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عِيد سَعِيد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2388991-07F6-442E-AC47-6DB9B9EA3568}" type="parTrans" cxnId="{560E7841-F0D1-4579-AC28-F6A35B9E097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83537A4-BDE7-4C42-AAC6-C4006423AF8A}" type="sibTrans" cxnId="{560E7841-F0D1-4579-AC28-F6A35B9E097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6D138601-B780-4AC6-8ECF-3BE33E2C6B77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عِيد مُبَارَك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54AE587-813E-4F31-B7A5-7B3187897ADE}" type="parTrans" cxnId="{189331B1-7944-4CB1-A7A2-11A4F14066A7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C32B233-B71E-4054-8CE1-EBFFAA4410D2}" type="sibTrans" cxnId="{189331B1-7944-4CB1-A7A2-11A4F14066A7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1FAE245-3ABC-4B24-9F30-ED935D6AC081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كُلّ عَام وَأَنْتُمْ بِخَيْر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A1CA1D5-06AC-4AA4-9AE1-2F0FC95F2711}" type="parTrans" cxnId="{E58ACAAC-B97B-49C7-9126-838F0E2F0352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2FAA0CF-D1E7-4529-B2C8-55FDDDB6080B}" type="sibTrans" cxnId="{E58ACAAC-B97B-49C7-9126-838F0E2F0352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F8C1E0C-5CCF-401C-BBAD-ABCA7E9C1736}" type="pres">
      <dgm:prSet presAssocID="{A2217E50-A59F-4682-A34B-2FA72A28C355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6EA62F6-6B79-4790-AC75-DEFDEA8BAE6C}" type="pres">
      <dgm:prSet presAssocID="{915165F4-27B5-4EAB-944C-A9BA2AAB4DE3}" presName="centerShape" presStyleLbl="node0" presStyleIdx="0" presStyleCnt="1"/>
      <dgm:spPr/>
    </dgm:pt>
    <dgm:pt modelId="{71B69F85-1912-4558-A098-2D12C841218B}" type="pres">
      <dgm:prSet presAssocID="{C2388991-07F6-442E-AC47-6DB9B9EA3568}" presName="Name9" presStyleLbl="parChTrans1D2" presStyleIdx="0" presStyleCnt="3"/>
      <dgm:spPr/>
    </dgm:pt>
    <dgm:pt modelId="{CC1912E5-215E-403E-A28F-018A9943EE0E}" type="pres">
      <dgm:prSet presAssocID="{C2388991-07F6-442E-AC47-6DB9B9EA3568}" presName="connTx" presStyleLbl="parChTrans1D2" presStyleIdx="0" presStyleCnt="3"/>
      <dgm:spPr/>
    </dgm:pt>
    <dgm:pt modelId="{D76B4B5C-4592-4226-BFF2-97E54732AC2F}" type="pres">
      <dgm:prSet presAssocID="{183B88EE-A8DB-4B20-BB7C-DFE461B111D0}" presName="node" presStyleLbl="node1" presStyleIdx="0" presStyleCnt="3">
        <dgm:presLayoutVars>
          <dgm:bulletEnabled val="1"/>
        </dgm:presLayoutVars>
      </dgm:prSet>
      <dgm:spPr/>
    </dgm:pt>
    <dgm:pt modelId="{2623C78E-3327-4CF7-9B66-1D164C855536}" type="pres">
      <dgm:prSet presAssocID="{254AE587-813E-4F31-B7A5-7B3187897ADE}" presName="Name9" presStyleLbl="parChTrans1D2" presStyleIdx="1" presStyleCnt="3"/>
      <dgm:spPr/>
    </dgm:pt>
    <dgm:pt modelId="{BEA67E68-2ADB-4E42-A8E2-E267BF9D6556}" type="pres">
      <dgm:prSet presAssocID="{254AE587-813E-4F31-B7A5-7B3187897ADE}" presName="connTx" presStyleLbl="parChTrans1D2" presStyleIdx="1" presStyleCnt="3"/>
      <dgm:spPr/>
    </dgm:pt>
    <dgm:pt modelId="{BFCC64D9-A169-41D1-B6EF-0EC42675CECF}" type="pres">
      <dgm:prSet presAssocID="{6D138601-B780-4AC6-8ECF-3BE33E2C6B77}" presName="node" presStyleLbl="node1" presStyleIdx="1" presStyleCnt="3">
        <dgm:presLayoutVars>
          <dgm:bulletEnabled val="1"/>
        </dgm:presLayoutVars>
      </dgm:prSet>
      <dgm:spPr/>
    </dgm:pt>
    <dgm:pt modelId="{00F44ACB-C13F-421A-988C-C88821DF2FE0}" type="pres">
      <dgm:prSet presAssocID="{9A1CA1D5-06AC-4AA4-9AE1-2F0FC95F2711}" presName="Name9" presStyleLbl="parChTrans1D2" presStyleIdx="2" presStyleCnt="3"/>
      <dgm:spPr/>
    </dgm:pt>
    <dgm:pt modelId="{FAD6C87C-51D7-4C77-B39A-2F60E302F23C}" type="pres">
      <dgm:prSet presAssocID="{9A1CA1D5-06AC-4AA4-9AE1-2F0FC95F2711}" presName="connTx" presStyleLbl="parChTrans1D2" presStyleIdx="2" presStyleCnt="3"/>
      <dgm:spPr/>
    </dgm:pt>
    <dgm:pt modelId="{6DA2094A-F5F8-46FF-8774-1564261B37E1}" type="pres">
      <dgm:prSet presAssocID="{C1FAE245-3ABC-4B24-9F30-ED935D6AC081}" presName="node" presStyleLbl="node1" presStyleIdx="2" presStyleCnt="3">
        <dgm:presLayoutVars>
          <dgm:bulletEnabled val="1"/>
        </dgm:presLayoutVars>
      </dgm:prSet>
      <dgm:spPr/>
    </dgm:pt>
  </dgm:ptLst>
  <dgm:cxnLst>
    <dgm:cxn modelId="{D79E8F10-3FA7-453A-B9A8-B5C12AD1666A}" type="presOf" srcId="{9A1CA1D5-06AC-4AA4-9AE1-2F0FC95F2711}" destId="{FAD6C87C-51D7-4C77-B39A-2F60E302F23C}" srcOrd="1" destOrd="0" presId="urn:microsoft.com/office/officeart/2005/8/layout/radial1"/>
    <dgm:cxn modelId="{0C5A651D-FA6A-4661-B39A-94CEE17BD291}" type="presOf" srcId="{A2217E50-A59F-4682-A34B-2FA72A28C355}" destId="{7F8C1E0C-5CCF-401C-BBAD-ABCA7E9C1736}" srcOrd="0" destOrd="0" presId="urn:microsoft.com/office/officeart/2005/8/layout/radial1"/>
    <dgm:cxn modelId="{8CB06834-D948-4347-B10B-B18B3A312DE7}" type="presOf" srcId="{9A1CA1D5-06AC-4AA4-9AE1-2F0FC95F2711}" destId="{00F44ACB-C13F-421A-988C-C88821DF2FE0}" srcOrd="0" destOrd="0" presId="urn:microsoft.com/office/officeart/2005/8/layout/radial1"/>
    <dgm:cxn modelId="{560E7841-F0D1-4579-AC28-F6A35B9E0976}" srcId="{915165F4-27B5-4EAB-944C-A9BA2AAB4DE3}" destId="{183B88EE-A8DB-4B20-BB7C-DFE461B111D0}" srcOrd="0" destOrd="0" parTransId="{C2388991-07F6-442E-AC47-6DB9B9EA3568}" sibTransId="{383537A4-BDE7-4C42-AAC6-C4006423AF8A}"/>
    <dgm:cxn modelId="{E278C664-9DB3-4B47-A779-8233C5A7C30A}" srcId="{A2217E50-A59F-4682-A34B-2FA72A28C355}" destId="{915165F4-27B5-4EAB-944C-A9BA2AAB4DE3}" srcOrd="0" destOrd="0" parTransId="{7F3A75D2-E511-4049-88F2-0E58BF234A97}" sibTransId="{2F1D2116-6665-4DA9-BAB0-E27C4C988856}"/>
    <dgm:cxn modelId="{F51A3C6B-4598-4493-98B4-6545B648DAA5}" type="presOf" srcId="{6D138601-B780-4AC6-8ECF-3BE33E2C6B77}" destId="{BFCC64D9-A169-41D1-B6EF-0EC42675CECF}" srcOrd="0" destOrd="0" presId="urn:microsoft.com/office/officeart/2005/8/layout/radial1"/>
    <dgm:cxn modelId="{DB331F53-D5B4-41FA-997F-B70B044863C9}" type="presOf" srcId="{C2388991-07F6-442E-AC47-6DB9B9EA3568}" destId="{CC1912E5-215E-403E-A28F-018A9943EE0E}" srcOrd="1" destOrd="0" presId="urn:microsoft.com/office/officeart/2005/8/layout/radial1"/>
    <dgm:cxn modelId="{0000A973-C90C-400E-AAFD-0F9243FBAB83}" type="presOf" srcId="{C2388991-07F6-442E-AC47-6DB9B9EA3568}" destId="{71B69F85-1912-4558-A098-2D12C841218B}" srcOrd="0" destOrd="0" presId="urn:microsoft.com/office/officeart/2005/8/layout/radial1"/>
    <dgm:cxn modelId="{17F11A78-1F6C-46B6-B398-EC7CCEAD28F1}" type="presOf" srcId="{254AE587-813E-4F31-B7A5-7B3187897ADE}" destId="{BEA67E68-2ADB-4E42-A8E2-E267BF9D6556}" srcOrd="1" destOrd="0" presId="urn:microsoft.com/office/officeart/2005/8/layout/radial1"/>
    <dgm:cxn modelId="{29DA377A-7FE7-4575-B9E2-E3D812EE0463}" type="presOf" srcId="{C1FAE245-3ABC-4B24-9F30-ED935D6AC081}" destId="{6DA2094A-F5F8-46FF-8774-1564261B37E1}" srcOrd="0" destOrd="0" presId="urn:microsoft.com/office/officeart/2005/8/layout/radial1"/>
    <dgm:cxn modelId="{EBD66A80-2695-4D32-897B-B0B97BCF08E5}" type="presOf" srcId="{915165F4-27B5-4EAB-944C-A9BA2AAB4DE3}" destId="{D6EA62F6-6B79-4790-AC75-DEFDEA8BAE6C}" srcOrd="0" destOrd="0" presId="urn:microsoft.com/office/officeart/2005/8/layout/radial1"/>
    <dgm:cxn modelId="{E58ACAAC-B97B-49C7-9126-838F0E2F0352}" srcId="{915165F4-27B5-4EAB-944C-A9BA2AAB4DE3}" destId="{C1FAE245-3ABC-4B24-9F30-ED935D6AC081}" srcOrd="2" destOrd="0" parTransId="{9A1CA1D5-06AC-4AA4-9AE1-2F0FC95F2711}" sibTransId="{82FAA0CF-D1E7-4529-B2C8-55FDDDB6080B}"/>
    <dgm:cxn modelId="{189331B1-7944-4CB1-A7A2-11A4F14066A7}" srcId="{915165F4-27B5-4EAB-944C-A9BA2AAB4DE3}" destId="{6D138601-B780-4AC6-8ECF-3BE33E2C6B77}" srcOrd="1" destOrd="0" parTransId="{254AE587-813E-4F31-B7A5-7B3187897ADE}" sibTransId="{FC32B233-B71E-4054-8CE1-EBFFAA4410D2}"/>
    <dgm:cxn modelId="{6EF420BD-3B16-4ECC-AEED-8635EDEC990C}" type="presOf" srcId="{183B88EE-A8DB-4B20-BB7C-DFE461B111D0}" destId="{D76B4B5C-4592-4226-BFF2-97E54732AC2F}" srcOrd="0" destOrd="0" presId="urn:microsoft.com/office/officeart/2005/8/layout/radial1"/>
    <dgm:cxn modelId="{BDF039E4-A843-4033-A33E-91CA4494B019}" type="presOf" srcId="{254AE587-813E-4F31-B7A5-7B3187897ADE}" destId="{2623C78E-3327-4CF7-9B66-1D164C855536}" srcOrd="0" destOrd="0" presId="urn:microsoft.com/office/officeart/2005/8/layout/radial1"/>
    <dgm:cxn modelId="{C3A4B888-944A-4D60-89BC-2F771740B98B}" type="presParOf" srcId="{7F8C1E0C-5CCF-401C-BBAD-ABCA7E9C1736}" destId="{D6EA62F6-6B79-4790-AC75-DEFDEA8BAE6C}" srcOrd="0" destOrd="0" presId="urn:microsoft.com/office/officeart/2005/8/layout/radial1"/>
    <dgm:cxn modelId="{C3800688-35AA-4725-BB46-4FCB6C2985AC}" type="presParOf" srcId="{7F8C1E0C-5CCF-401C-BBAD-ABCA7E9C1736}" destId="{71B69F85-1912-4558-A098-2D12C841218B}" srcOrd="1" destOrd="0" presId="urn:microsoft.com/office/officeart/2005/8/layout/radial1"/>
    <dgm:cxn modelId="{8AC5AC5F-4B19-417F-95D3-656F6C93283C}" type="presParOf" srcId="{71B69F85-1912-4558-A098-2D12C841218B}" destId="{CC1912E5-215E-403E-A28F-018A9943EE0E}" srcOrd="0" destOrd="0" presId="urn:microsoft.com/office/officeart/2005/8/layout/radial1"/>
    <dgm:cxn modelId="{0F3B56FD-C971-49D0-BAD8-FEDA662F7C59}" type="presParOf" srcId="{7F8C1E0C-5CCF-401C-BBAD-ABCA7E9C1736}" destId="{D76B4B5C-4592-4226-BFF2-97E54732AC2F}" srcOrd="2" destOrd="0" presId="urn:microsoft.com/office/officeart/2005/8/layout/radial1"/>
    <dgm:cxn modelId="{D83BFA19-6E8B-4D55-95B8-A189823DC028}" type="presParOf" srcId="{7F8C1E0C-5CCF-401C-BBAD-ABCA7E9C1736}" destId="{2623C78E-3327-4CF7-9B66-1D164C855536}" srcOrd="3" destOrd="0" presId="urn:microsoft.com/office/officeart/2005/8/layout/radial1"/>
    <dgm:cxn modelId="{4DD8DB81-7CB3-457B-A4AF-DA1FCA7F40FB}" type="presParOf" srcId="{2623C78E-3327-4CF7-9B66-1D164C855536}" destId="{BEA67E68-2ADB-4E42-A8E2-E267BF9D6556}" srcOrd="0" destOrd="0" presId="urn:microsoft.com/office/officeart/2005/8/layout/radial1"/>
    <dgm:cxn modelId="{902DAA46-348F-4F17-B652-3D589CAA18DF}" type="presParOf" srcId="{7F8C1E0C-5CCF-401C-BBAD-ABCA7E9C1736}" destId="{BFCC64D9-A169-41D1-B6EF-0EC42675CECF}" srcOrd="4" destOrd="0" presId="urn:microsoft.com/office/officeart/2005/8/layout/radial1"/>
    <dgm:cxn modelId="{41ED2318-E1DF-42E1-B4A3-F537FECCCC91}" type="presParOf" srcId="{7F8C1E0C-5CCF-401C-BBAD-ABCA7E9C1736}" destId="{00F44ACB-C13F-421A-988C-C88821DF2FE0}" srcOrd="5" destOrd="0" presId="urn:microsoft.com/office/officeart/2005/8/layout/radial1"/>
    <dgm:cxn modelId="{1B9EF000-92C3-4CA2-9C1A-303FF332FBBF}" type="presParOf" srcId="{00F44ACB-C13F-421A-988C-C88821DF2FE0}" destId="{FAD6C87C-51D7-4C77-B39A-2F60E302F23C}" srcOrd="0" destOrd="0" presId="urn:microsoft.com/office/officeart/2005/8/layout/radial1"/>
    <dgm:cxn modelId="{7473FA49-EDB3-4AA3-88AE-27FA73177AF1}" type="presParOf" srcId="{7F8C1E0C-5CCF-401C-BBAD-ABCA7E9C1736}" destId="{6DA2094A-F5F8-46FF-8774-1564261B37E1}" srcOrd="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2217E50-A59F-4682-A34B-2FA72A28C355}" type="doc">
      <dgm:prSet loTypeId="urn:microsoft.com/office/officeart/2005/8/layout/radial1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15165F4-27B5-4EAB-944C-A9BA2AAB4DE3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أَفْعَال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F3A75D2-E511-4049-88F2-0E58BF234A97}" type="parTrans" cxnId="{E278C664-9DB3-4B47-A779-8233C5A7C30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F1D2116-6665-4DA9-BAB0-E27C4C988856}" type="sibTrans" cxnId="{E278C664-9DB3-4B47-A779-8233C5A7C30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83B88EE-A8DB-4B20-BB7C-DFE461B111D0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يَدْعُو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2388991-07F6-442E-AC47-6DB9B9EA3568}" type="parTrans" cxnId="{560E7841-F0D1-4579-AC28-F6A35B9E097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83537A4-BDE7-4C42-AAC6-C4006423AF8A}" type="sibTrans" cxnId="{560E7841-F0D1-4579-AC28-F6A35B9E097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6D138601-B780-4AC6-8ECF-3BE33E2C6B77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يَحْتَفِل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54AE587-813E-4F31-B7A5-7B3187897ADE}" type="parTrans" cxnId="{189331B1-7944-4CB1-A7A2-11A4F14066A7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C32B233-B71E-4054-8CE1-EBFFAA4410D2}" type="sibTrans" cxnId="{189331B1-7944-4CB1-A7A2-11A4F14066A7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1FAE245-3ABC-4B24-9F30-ED935D6AC081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يُشَارِك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A1CA1D5-06AC-4AA4-9AE1-2F0FC95F2711}" type="parTrans" cxnId="{E58ACAAC-B97B-49C7-9126-838F0E2F0352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2FAA0CF-D1E7-4529-B2C8-55FDDDB6080B}" type="sibTrans" cxnId="{E58ACAAC-B97B-49C7-9126-838F0E2F0352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0B774C7-310D-4187-8044-8F79221C96D4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يَجْتَمِع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02BB25D-1F0C-4DC0-9899-60DF75E61A4C}" type="parTrans" cxnId="{B890C88E-0720-4343-8A44-CBB825213E6C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B2ABB32-8129-4B4C-8FF2-7E2A02B27C06}" type="sibTrans" cxnId="{B890C88E-0720-4343-8A44-CBB825213E6C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8BAD527-4A80-4094-8888-BA204394B223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يَتَبَادَل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5579F75-C050-4B48-9DC2-252D9324CC3C}" type="parTrans" cxnId="{8C3D94F5-E960-4C68-AD5E-10F979663B82}">
      <dgm:prSet/>
      <dgm:spPr/>
      <dgm:t>
        <a:bodyPr/>
        <a:lstStyle/>
        <a:p>
          <a:endParaRPr lang="en-US"/>
        </a:p>
      </dgm:t>
    </dgm:pt>
    <dgm:pt modelId="{68BBEF49-D791-4568-98C7-2E3F8786C52E}" type="sibTrans" cxnId="{8C3D94F5-E960-4C68-AD5E-10F979663B82}">
      <dgm:prSet/>
      <dgm:spPr/>
    </dgm:pt>
    <dgm:pt modelId="{CB8015A6-E51C-4326-8095-F0ECAA83B44E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يُوَزِّع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5746045-91BA-4B9D-882F-E51FB60EE44F}" type="parTrans" cxnId="{E7602E20-8C15-47E6-8A89-113EE30E95E5}">
      <dgm:prSet/>
      <dgm:spPr/>
      <dgm:t>
        <a:bodyPr/>
        <a:lstStyle/>
        <a:p>
          <a:endParaRPr lang="en-US"/>
        </a:p>
      </dgm:t>
    </dgm:pt>
    <dgm:pt modelId="{BA72C936-CC92-449E-95C7-0FB4843399B6}" type="sibTrans" cxnId="{E7602E20-8C15-47E6-8A89-113EE30E95E5}">
      <dgm:prSet/>
      <dgm:spPr/>
    </dgm:pt>
    <dgm:pt modelId="{7F8C1E0C-5CCF-401C-BBAD-ABCA7E9C1736}" type="pres">
      <dgm:prSet presAssocID="{A2217E50-A59F-4682-A34B-2FA72A28C355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6EA62F6-6B79-4790-AC75-DEFDEA8BAE6C}" type="pres">
      <dgm:prSet presAssocID="{915165F4-27B5-4EAB-944C-A9BA2AAB4DE3}" presName="centerShape" presStyleLbl="node0" presStyleIdx="0" presStyleCnt="1"/>
      <dgm:spPr/>
    </dgm:pt>
    <dgm:pt modelId="{71B69F85-1912-4558-A098-2D12C841218B}" type="pres">
      <dgm:prSet presAssocID="{C2388991-07F6-442E-AC47-6DB9B9EA3568}" presName="Name9" presStyleLbl="parChTrans1D2" presStyleIdx="0" presStyleCnt="6"/>
      <dgm:spPr/>
    </dgm:pt>
    <dgm:pt modelId="{CC1912E5-215E-403E-A28F-018A9943EE0E}" type="pres">
      <dgm:prSet presAssocID="{C2388991-07F6-442E-AC47-6DB9B9EA3568}" presName="connTx" presStyleLbl="parChTrans1D2" presStyleIdx="0" presStyleCnt="6"/>
      <dgm:spPr/>
    </dgm:pt>
    <dgm:pt modelId="{D76B4B5C-4592-4226-BFF2-97E54732AC2F}" type="pres">
      <dgm:prSet presAssocID="{183B88EE-A8DB-4B20-BB7C-DFE461B111D0}" presName="node" presStyleLbl="node1" presStyleIdx="0" presStyleCnt="6">
        <dgm:presLayoutVars>
          <dgm:bulletEnabled val="1"/>
        </dgm:presLayoutVars>
      </dgm:prSet>
      <dgm:spPr/>
    </dgm:pt>
    <dgm:pt modelId="{2623C78E-3327-4CF7-9B66-1D164C855536}" type="pres">
      <dgm:prSet presAssocID="{254AE587-813E-4F31-B7A5-7B3187897ADE}" presName="Name9" presStyleLbl="parChTrans1D2" presStyleIdx="1" presStyleCnt="6"/>
      <dgm:spPr/>
    </dgm:pt>
    <dgm:pt modelId="{BEA67E68-2ADB-4E42-A8E2-E267BF9D6556}" type="pres">
      <dgm:prSet presAssocID="{254AE587-813E-4F31-B7A5-7B3187897ADE}" presName="connTx" presStyleLbl="parChTrans1D2" presStyleIdx="1" presStyleCnt="6"/>
      <dgm:spPr/>
    </dgm:pt>
    <dgm:pt modelId="{BFCC64D9-A169-41D1-B6EF-0EC42675CECF}" type="pres">
      <dgm:prSet presAssocID="{6D138601-B780-4AC6-8ECF-3BE33E2C6B77}" presName="node" presStyleLbl="node1" presStyleIdx="1" presStyleCnt="6">
        <dgm:presLayoutVars>
          <dgm:bulletEnabled val="1"/>
        </dgm:presLayoutVars>
      </dgm:prSet>
      <dgm:spPr/>
    </dgm:pt>
    <dgm:pt modelId="{00F44ACB-C13F-421A-988C-C88821DF2FE0}" type="pres">
      <dgm:prSet presAssocID="{9A1CA1D5-06AC-4AA4-9AE1-2F0FC95F2711}" presName="Name9" presStyleLbl="parChTrans1D2" presStyleIdx="2" presStyleCnt="6"/>
      <dgm:spPr/>
    </dgm:pt>
    <dgm:pt modelId="{FAD6C87C-51D7-4C77-B39A-2F60E302F23C}" type="pres">
      <dgm:prSet presAssocID="{9A1CA1D5-06AC-4AA4-9AE1-2F0FC95F2711}" presName="connTx" presStyleLbl="parChTrans1D2" presStyleIdx="2" presStyleCnt="6"/>
      <dgm:spPr/>
    </dgm:pt>
    <dgm:pt modelId="{6DA2094A-F5F8-46FF-8774-1564261B37E1}" type="pres">
      <dgm:prSet presAssocID="{C1FAE245-3ABC-4B24-9F30-ED935D6AC081}" presName="node" presStyleLbl="node1" presStyleIdx="2" presStyleCnt="6">
        <dgm:presLayoutVars>
          <dgm:bulletEnabled val="1"/>
        </dgm:presLayoutVars>
      </dgm:prSet>
      <dgm:spPr/>
    </dgm:pt>
    <dgm:pt modelId="{0FF437C5-95B9-477E-8B5E-D66830CA9606}" type="pres">
      <dgm:prSet presAssocID="{102BB25D-1F0C-4DC0-9899-60DF75E61A4C}" presName="Name9" presStyleLbl="parChTrans1D2" presStyleIdx="3" presStyleCnt="6"/>
      <dgm:spPr/>
    </dgm:pt>
    <dgm:pt modelId="{C2E00B56-D313-43AF-B0B8-EE9EE0E45574}" type="pres">
      <dgm:prSet presAssocID="{102BB25D-1F0C-4DC0-9899-60DF75E61A4C}" presName="connTx" presStyleLbl="parChTrans1D2" presStyleIdx="3" presStyleCnt="6"/>
      <dgm:spPr/>
    </dgm:pt>
    <dgm:pt modelId="{B6BAC1A6-4BC3-4BB6-9C63-EE1B9FB7E618}" type="pres">
      <dgm:prSet presAssocID="{00B774C7-310D-4187-8044-8F79221C96D4}" presName="node" presStyleLbl="node1" presStyleIdx="3" presStyleCnt="6">
        <dgm:presLayoutVars>
          <dgm:bulletEnabled val="1"/>
        </dgm:presLayoutVars>
      </dgm:prSet>
      <dgm:spPr/>
    </dgm:pt>
    <dgm:pt modelId="{F9EEA6D6-FF80-4A0F-8663-24344E70BFEE}" type="pres">
      <dgm:prSet presAssocID="{75579F75-C050-4B48-9DC2-252D9324CC3C}" presName="Name9" presStyleLbl="parChTrans1D2" presStyleIdx="4" presStyleCnt="6"/>
      <dgm:spPr/>
    </dgm:pt>
    <dgm:pt modelId="{C7C056E3-0B92-46E9-AA7F-EC4FB9B1AD50}" type="pres">
      <dgm:prSet presAssocID="{75579F75-C050-4B48-9DC2-252D9324CC3C}" presName="connTx" presStyleLbl="parChTrans1D2" presStyleIdx="4" presStyleCnt="6"/>
      <dgm:spPr/>
    </dgm:pt>
    <dgm:pt modelId="{7F711A10-4023-4B11-B16D-650ED9FE2D35}" type="pres">
      <dgm:prSet presAssocID="{D8BAD527-4A80-4094-8888-BA204394B223}" presName="node" presStyleLbl="node1" presStyleIdx="4" presStyleCnt="6">
        <dgm:presLayoutVars>
          <dgm:bulletEnabled val="1"/>
        </dgm:presLayoutVars>
      </dgm:prSet>
      <dgm:spPr/>
    </dgm:pt>
    <dgm:pt modelId="{A096775B-F371-4B85-BC65-E4489305F760}" type="pres">
      <dgm:prSet presAssocID="{85746045-91BA-4B9D-882F-E51FB60EE44F}" presName="Name9" presStyleLbl="parChTrans1D2" presStyleIdx="5" presStyleCnt="6"/>
      <dgm:spPr/>
    </dgm:pt>
    <dgm:pt modelId="{790E7402-E71D-4717-AD0D-91CAF99381B0}" type="pres">
      <dgm:prSet presAssocID="{85746045-91BA-4B9D-882F-E51FB60EE44F}" presName="connTx" presStyleLbl="parChTrans1D2" presStyleIdx="5" presStyleCnt="6"/>
      <dgm:spPr/>
    </dgm:pt>
    <dgm:pt modelId="{E4664666-D406-4CF5-82F6-9A489926C6DB}" type="pres">
      <dgm:prSet presAssocID="{CB8015A6-E51C-4326-8095-F0ECAA83B44E}" presName="node" presStyleLbl="node1" presStyleIdx="5" presStyleCnt="6">
        <dgm:presLayoutVars>
          <dgm:bulletEnabled val="1"/>
        </dgm:presLayoutVars>
      </dgm:prSet>
      <dgm:spPr/>
    </dgm:pt>
  </dgm:ptLst>
  <dgm:cxnLst>
    <dgm:cxn modelId="{D79E8F10-3FA7-453A-B9A8-B5C12AD1666A}" type="presOf" srcId="{9A1CA1D5-06AC-4AA4-9AE1-2F0FC95F2711}" destId="{FAD6C87C-51D7-4C77-B39A-2F60E302F23C}" srcOrd="1" destOrd="0" presId="urn:microsoft.com/office/officeart/2005/8/layout/radial1"/>
    <dgm:cxn modelId="{0487961A-2330-4D32-9590-5889ACB7F553}" type="presOf" srcId="{85746045-91BA-4B9D-882F-E51FB60EE44F}" destId="{A096775B-F371-4B85-BC65-E4489305F760}" srcOrd="0" destOrd="0" presId="urn:microsoft.com/office/officeart/2005/8/layout/radial1"/>
    <dgm:cxn modelId="{0C5A651D-FA6A-4661-B39A-94CEE17BD291}" type="presOf" srcId="{A2217E50-A59F-4682-A34B-2FA72A28C355}" destId="{7F8C1E0C-5CCF-401C-BBAD-ABCA7E9C1736}" srcOrd="0" destOrd="0" presId="urn:microsoft.com/office/officeart/2005/8/layout/radial1"/>
    <dgm:cxn modelId="{E7602E20-8C15-47E6-8A89-113EE30E95E5}" srcId="{915165F4-27B5-4EAB-944C-A9BA2AAB4DE3}" destId="{CB8015A6-E51C-4326-8095-F0ECAA83B44E}" srcOrd="5" destOrd="0" parTransId="{85746045-91BA-4B9D-882F-E51FB60EE44F}" sibTransId="{BA72C936-CC92-449E-95C7-0FB4843399B6}"/>
    <dgm:cxn modelId="{8CB06834-D948-4347-B10B-B18B3A312DE7}" type="presOf" srcId="{9A1CA1D5-06AC-4AA4-9AE1-2F0FC95F2711}" destId="{00F44ACB-C13F-421A-988C-C88821DF2FE0}" srcOrd="0" destOrd="0" presId="urn:microsoft.com/office/officeart/2005/8/layout/radial1"/>
    <dgm:cxn modelId="{560E7841-F0D1-4579-AC28-F6A35B9E0976}" srcId="{915165F4-27B5-4EAB-944C-A9BA2AAB4DE3}" destId="{183B88EE-A8DB-4B20-BB7C-DFE461B111D0}" srcOrd="0" destOrd="0" parTransId="{C2388991-07F6-442E-AC47-6DB9B9EA3568}" sibTransId="{383537A4-BDE7-4C42-AAC6-C4006423AF8A}"/>
    <dgm:cxn modelId="{E278C664-9DB3-4B47-A779-8233C5A7C30A}" srcId="{A2217E50-A59F-4682-A34B-2FA72A28C355}" destId="{915165F4-27B5-4EAB-944C-A9BA2AAB4DE3}" srcOrd="0" destOrd="0" parTransId="{7F3A75D2-E511-4049-88F2-0E58BF234A97}" sibTransId="{2F1D2116-6665-4DA9-BAB0-E27C4C988856}"/>
    <dgm:cxn modelId="{F51A3C6B-4598-4493-98B4-6545B648DAA5}" type="presOf" srcId="{6D138601-B780-4AC6-8ECF-3BE33E2C6B77}" destId="{BFCC64D9-A169-41D1-B6EF-0EC42675CECF}" srcOrd="0" destOrd="0" presId="urn:microsoft.com/office/officeart/2005/8/layout/radial1"/>
    <dgm:cxn modelId="{DB331F53-D5B4-41FA-997F-B70B044863C9}" type="presOf" srcId="{C2388991-07F6-442E-AC47-6DB9B9EA3568}" destId="{CC1912E5-215E-403E-A28F-018A9943EE0E}" srcOrd="1" destOrd="0" presId="urn:microsoft.com/office/officeart/2005/8/layout/radial1"/>
    <dgm:cxn modelId="{0000A973-C90C-400E-AAFD-0F9243FBAB83}" type="presOf" srcId="{C2388991-07F6-442E-AC47-6DB9B9EA3568}" destId="{71B69F85-1912-4558-A098-2D12C841218B}" srcOrd="0" destOrd="0" presId="urn:microsoft.com/office/officeart/2005/8/layout/radial1"/>
    <dgm:cxn modelId="{17F11A78-1F6C-46B6-B398-EC7CCEAD28F1}" type="presOf" srcId="{254AE587-813E-4F31-B7A5-7B3187897ADE}" destId="{BEA67E68-2ADB-4E42-A8E2-E267BF9D6556}" srcOrd="1" destOrd="0" presId="urn:microsoft.com/office/officeart/2005/8/layout/radial1"/>
    <dgm:cxn modelId="{163F3358-659A-4D1C-8B1C-4A63D9690D01}" type="presOf" srcId="{85746045-91BA-4B9D-882F-E51FB60EE44F}" destId="{790E7402-E71D-4717-AD0D-91CAF99381B0}" srcOrd="1" destOrd="0" presId="urn:microsoft.com/office/officeart/2005/8/layout/radial1"/>
    <dgm:cxn modelId="{29DA377A-7FE7-4575-B9E2-E3D812EE0463}" type="presOf" srcId="{C1FAE245-3ABC-4B24-9F30-ED935D6AC081}" destId="{6DA2094A-F5F8-46FF-8774-1564261B37E1}" srcOrd="0" destOrd="0" presId="urn:microsoft.com/office/officeart/2005/8/layout/radial1"/>
    <dgm:cxn modelId="{C18EFA5A-B805-4AFB-9081-1D5EBE5A05AF}" type="presOf" srcId="{102BB25D-1F0C-4DC0-9899-60DF75E61A4C}" destId="{0FF437C5-95B9-477E-8B5E-D66830CA9606}" srcOrd="0" destOrd="0" presId="urn:microsoft.com/office/officeart/2005/8/layout/radial1"/>
    <dgm:cxn modelId="{EBD66A80-2695-4D32-897B-B0B97BCF08E5}" type="presOf" srcId="{915165F4-27B5-4EAB-944C-A9BA2AAB4DE3}" destId="{D6EA62F6-6B79-4790-AC75-DEFDEA8BAE6C}" srcOrd="0" destOrd="0" presId="urn:microsoft.com/office/officeart/2005/8/layout/radial1"/>
    <dgm:cxn modelId="{B890C88E-0720-4343-8A44-CBB825213E6C}" srcId="{915165F4-27B5-4EAB-944C-A9BA2AAB4DE3}" destId="{00B774C7-310D-4187-8044-8F79221C96D4}" srcOrd="3" destOrd="0" parTransId="{102BB25D-1F0C-4DC0-9899-60DF75E61A4C}" sibTransId="{0B2ABB32-8129-4B4C-8FF2-7E2A02B27C06}"/>
    <dgm:cxn modelId="{9DFA7FA3-E353-4267-AF63-08FCA75EFD8E}" type="presOf" srcId="{75579F75-C050-4B48-9DC2-252D9324CC3C}" destId="{C7C056E3-0B92-46E9-AA7F-EC4FB9B1AD50}" srcOrd="1" destOrd="0" presId="urn:microsoft.com/office/officeart/2005/8/layout/radial1"/>
    <dgm:cxn modelId="{E58ACAAC-B97B-49C7-9126-838F0E2F0352}" srcId="{915165F4-27B5-4EAB-944C-A9BA2AAB4DE3}" destId="{C1FAE245-3ABC-4B24-9F30-ED935D6AC081}" srcOrd="2" destOrd="0" parTransId="{9A1CA1D5-06AC-4AA4-9AE1-2F0FC95F2711}" sibTransId="{82FAA0CF-D1E7-4529-B2C8-55FDDDB6080B}"/>
    <dgm:cxn modelId="{462587B0-F206-4626-8567-A6DA0D8923E0}" type="presOf" srcId="{75579F75-C050-4B48-9DC2-252D9324CC3C}" destId="{F9EEA6D6-FF80-4A0F-8663-24344E70BFEE}" srcOrd="0" destOrd="0" presId="urn:microsoft.com/office/officeart/2005/8/layout/radial1"/>
    <dgm:cxn modelId="{189331B1-7944-4CB1-A7A2-11A4F14066A7}" srcId="{915165F4-27B5-4EAB-944C-A9BA2AAB4DE3}" destId="{6D138601-B780-4AC6-8ECF-3BE33E2C6B77}" srcOrd="1" destOrd="0" parTransId="{254AE587-813E-4F31-B7A5-7B3187897ADE}" sibTransId="{FC32B233-B71E-4054-8CE1-EBFFAA4410D2}"/>
    <dgm:cxn modelId="{6EF420BD-3B16-4ECC-AEED-8635EDEC990C}" type="presOf" srcId="{183B88EE-A8DB-4B20-BB7C-DFE461B111D0}" destId="{D76B4B5C-4592-4226-BFF2-97E54732AC2F}" srcOrd="0" destOrd="0" presId="urn:microsoft.com/office/officeart/2005/8/layout/radial1"/>
    <dgm:cxn modelId="{93C672E1-483A-4210-9119-9474AF27BD11}" type="presOf" srcId="{CB8015A6-E51C-4326-8095-F0ECAA83B44E}" destId="{E4664666-D406-4CF5-82F6-9A489926C6DB}" srcOrd="0" destOrd="0" presId="urn:microsoft.com/office/officeart/2005/8/layout/radial1"/>
    <dgm:cxn modelId="{9DF252E1-FE91-468A-B002-D49DD53A289D}" type="presOf" srcId="{102BB25D-1F0C-4DC0-9899-60DF75E61A4C}" destId="{C2E00B56-D313-43AF-B0B8-EE9EE0E45574}" srcOrd="1" destOrd="0" presId="urn:microsoft.com/office/officeart/2005/8/layout/radial1"/>
    <dgm:cxn modelId="{BDF039E4-A843-4033-A33E-91CA4494B019}" type="presOf" srcId="{254AE587-813E-4F31-B7A5-7B3187897ADE}" destId="{2623C78E-3327-4CF7-9B66-1D164C855536}" srcOrd="0" destOrd="0" presId="urn:microsoft.com/office/officeart/2005/8/layout/radial1"/>
    <dgm:cxn modelId="{5AFEFEE7-5E0F-4353-A9AE-2DAE15381ED1}" type="presOf" srcId="{00B774C7-310D-4187-8044-8F79221C96D4}" destId="{B6BAC1A6-4BC3-4BB6-9C63-EE1B9FB7E618}" srcOrd="0" destOrd="0" presId="urn:microsoft.com/office/officeart/2005/8/layout/radial1"/>
    <dgm:cxn modelId="{CB7870EC-6B9F-4CA2-9717-4EE7BE2246B4}" type="presOf" srcId="{D8BAD527-4A80-4094-8888-BA204394B223}" destId="{7F711A10-4023-4B11-B16D-650ED9FE2D35}" srcOrd="0" destOrd="0" presId="urn:microsoft.com/office/officeart/2005/8/layout/radial1"/>
    <dgm:cxn modelId="{8C3D94F5-E960-4C68-AD5E-10F979663B82}" srcId="{915165F4-27B5-4EAB-944C-A9BA2AAB4DE3}" destId="{D8BAD527-4A80-4094-8888-BA204394B223}" srcOrd="4" destOrd="0" parTransId="{75579F75-C050-4B48-9DC2-252D9324CC3C}" sibTransId="{68BBEF49-D791-4568-98C7-2E3F8786C52E}"/>
    <dgm:cxn modelId="{C3A4B888-944A-4D60-89BC-2F771740B98B}" type="presParOf" srcId="{7F8C1E0C-5CCF-401C-BBAD-ABCA7E9C1736}" destId="{D6EA62F6-6B79-4790-AC75-DEFDEA8BAE6C}" srcOrd="0" destOrd="0" presId="urn:microsoft.com/office/officeart/2005/8/layout/radial1"/>
    <dgm:cxn modelId="{C3800688-35AA-4725-BB46-4FCB6C2985AC}" type="presParOf" srcId="{7F8C1E0C-5CCF-401C-BBAD-ABCA7E9C1736}" destId="{71B69F85-1912-4558-A098-2D12C841218B}" srcOrd="1" destOrd="0" presId="urn:microsoft.com/office/officeart/2005/8/layout/radial1"/>
    <dgm:cxn modelId="{8AC5AC5F-4B19-417F-95D3-656F6C93283C}" type="presParOf" srcId="{71B69F85-1912-4558-A098-2D12C841218B}" destId="{CC1912E5-215E-403E-A28F-018A9943EE0E}" srcOrd="0" destOrd="0" presId="urn:microsoft.com/office/officeart/2005/8/layout/radial1"/>
    <dgm:cxn modelId="{0F3B56FD-C971-49D0-BAD8-FEDA662F7C59}" type="presParOf" srcId="{7F8C1E0C-5CCF-401C-BBAD-ABCA7E9C1736}" destId="{D76B4B5C-4592-4226-BFF2-97E54732AC2F}" srcOrd="2" destOrd="0" presId="urn:microsoft.com/office/officeart/2005/8/layout/radial1"/>
    <dgm:cxn modelId="{D83BFA19-6E8B-4D55-95B8-A189823DC028}" type="presParOf" srcId="{7F8C1E0C-5CCF-401C-BBAD-ABCA7E9C1736}" destId="{2623C78E-3327-4CF7-9B66-1D164C855536}" srcOrd="3" destOrd="0" presId="urn:microsoft.com/office/officeart/2005/8/layout/radial1"/>
    <dgm:cxn modelId="{4DD8DB81-7CB3-457B-A4AF-DA1FCA7F40FB}" type="presParOf" srcId="{2623C78E-3327-4CF7-9B66-1D164C855536}" destId="{BEA67E68-2ADB-4E42-A8E2-E267BF9D6556}" srcOrd="0" destOrd="0" presId="urn:microsoft.com/office/officeart/2005/8/layout/radial1"/>
    <dgm:cxn modelId="{902DAA46-348F-4F17-B652-3D589CAA18DF}" type="presParOf" srcId="{7F8C1E0C-5CCF-401C-BBAD-ABCA7E9C1736}" destId="{BFCC64D9-A169-41D1-B6EF-0EC42675CECF}" srcOrd="4" destOrd="0" presId="urn:microsoft.com/office/officeart/2005/8/layout/radial1"/>
    <dgm:cxn modelId="{41ED2318-E1DF-42E1-B4A3-F537FECCCC91}" type="presParOf" srcId="{7F8C1E0C-5CCF-401C-BBAD-ABCA7E9C1736}" destId="{00F44ACB-C13F-421A-988C-C88821DF2FE0}" srcOrd="5" destOrd="0" presId="urn:microsoft.com/office/officeart/2005/8/layout/radial1"/>
    <dgm:cxn modelId="{1B9EF000-92C3-4CA2-9C1A-303FF332FBBF}" type="presParOf" srcId="{00F44ACB-C13F-421A-988C-C88821DF2FE0}" destId="{FAD6C87C-51D7-4C77-B39A-2F60E302F23C}" srcOrd="0" destOrd="0" presId="urn:microsoft.com/office/officeart/2005/8/layout/radial1"/>
    <dgm:cxn modelId="{7473FA49-EDB3-4AA3-88AE-27FA73177AF1}" type="presParOf" srcId="{7F8C1E0C-5CCF-401C-BBAD-ABCA7E9C1736}" destId="{6DA2094A-F5F8-46FF-8774-1564261B37E1}" srcOrd="6" destOrd="0" presId="urn:microsoft.com/office/officeart/2005/8/layout/radial1"/>
    <dgm:cxn modelId="{8CF4CE9B-07F0-4724-B3C0-BDECF4F3A588}" type="presParOf" srcId="{7F8C1E0C-5CCF-401C-BBAD-ABCA7E9C1736}" destId="{0FF437C5-95B9-477E-8B5E-D66830CA9606}" srcOrd="7" destOrd="0" presId="urn:microsoft.com/office/officeart/2005/8/layout/radial1"/>
    <dgm:cxn modelId="{9CB91601-BAFF-495A-915F-9099AD599834}" type="presParOf" srcId="{0FF437C5-95B9-477E-8B5E-D66830CA9606}" destId="{C2E00B56-D313-43AF-B0B8-EE9EE0E45574}" srcOrd="0" destOrd="0" presId="urn:microsoft.com/office/officeart/2005/8/layout/radial1"/>
    <dgm:cxn modelId="{01C20FFD-46AE-46E4-8380-85B1BFF8C4DC}" type="presParOf" srcId="{7F8C1E0C-5CCF-401C-BBAD-ABCA7E9C1736}" destId="{B6BAC1A6-4BC3-4BB6-9C63-EE1B9FB7E618}" srcOrd="8" destOrd="0" presId="urn:microsoft.com/office/officeart/2005/8/layout/radial1"/>
    <dgm:cxn modelId="{193BEC66-F8BE-42DF-9A83-05F04958B9FE}" type="presParOf" srcId="{7F8C1E0C-5CCF-401C-BBAD-ABCA7E9C1736}" destId="{F9EEA6D6-FF80-4A0F-8663-24344E70BFEE}" srcOrd="9" destOrd="0" presId="urn:microsoft.com/office/officeart/2005/8/layout/radial1"/>
    <dgm:cxn modelId="{90A1A74F-5CC4-48B2-AB2E-D74169FECD60}" type="presParOf" srcId="{F9EEA6D6-FF80-4A0F-8663-24344E70BFEE}" destId="{C7C056E3-0B92-46E9-AA7F-EC4FB9B1AD50}" srcOrd="0" destOrd="0" presId="urn:microsoft.com/office/officeart/2005/8/layout/radial1"/>
    <dgm:cxn modelId="{46411B39-EC92-492A-ABAE-6524F7D02AED}" type="presParOf" srcId="{7F8C1E0C-5CCF-401C-BBAD-ABCA7E9C1736}" destId="{7F711A10-4023-4B11-B16D-650ED9FE2D35}" srcOrd="10" destOrd="0" presId="urn:microsoft.com/office/officeart/2005/8/layout/radial1"/>
    <dgm:cxn modelId="{13269768-46CD-4132-9191-C99EF99A2FCB}" type="presParOf" srcId="{7F8C1E0C-5CCF-401C-BBAD-ABCA7E9C1736}" destId="{A096775B-F371-4B85-BC65-E4489305F760}" srcOrd="11" destOrd="0" presId="urn:microsoft.com/office/officeart/2005/8/layout/radial1"/>
    <dgm:cxn modelId="{30FAB0B2-72A4-4B99-85D2-136A9C51E9E3}" type="presParOf" srcId="{A096775B-F371-4B85-BC65-E4489305F760}" destId="{790E7402-E71D-4717-AD0D-91CAF99381B0}" srcOrd="0" destOrd="0" presId="urn:microsoft.com/office/officeart/2005/8/layout/radial1"/>
    <dgm:cxn modelId="{387D1C18-6A4A-473A-87AC-B0E812DF755E}" type="presParOf" srcId="{7F8C1E0C-5CCF-401C-BBAD-ABCA7E9C1736}" destId="{E4664666-D406-4CF5-82F6-9A489926C6DB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90942E3-2B7C-41D0-ADD8-3365C05DEC2B}" type="doc">
      <dgm:prSet loTypeId="urn:microsoft.com/office/officeart/2005/8/layout/arrow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1B6DF88-EAE4-4E92-A809-DF451591CEDA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السَّلَام عَلَيْكُمْ</a:t>
          </a:r>
        </a:p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مُبَارَك النَّجَاحِ يَا سَالِم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CA7D50A-AAA5-41EC-B29F-8770FCFFA9C1}" type="par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557927C-02BF-44FB-A45D-23B56EA2E56A}" type="sib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DE8B0BE-8044-4283-860B-A5477AFFF2E4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وَعَلَيْكُم السَّلَام</a:t>
          </a:r>
        </a:p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أَهْلاً صَالِح</a:t>
          </a:r>
        </a:p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شُكْرًا لِأَنَّكَ قَبِلْتَ دَعْوَتِي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D8C3F61-5C36-4E40-B311-ED9E83F01869}" type="par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094FA0B-17DC-44E3-BC3D-07EBDB7EC1C5}" type="sib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0D581E8-DD57-43F9-95EA-5C530EA80D49}" type="pres">
      <dgm:prSet presAssocID="{290942E3-2B7C-41D0-ADD8-3365C05DEC2B}" presName="diagram" presStyleCnt="0">
        <dgm:presLayoutVars>
          <dgm:dir val="rev"/>
          <dgm:resizeHandles val="exact"/>
        </dgm:presLayoutVars>
      </dgm:prSet>
      <dgm:spPr/>
    </dgm:pt>
    <dgm:pt modelId="{C561112D-2FD6-42E6-9879-3E48A4F8DA72}" type="pres">
      <dgm:prSet presAssocID="{F1B6DF88-EAE4-4E92-A809-DF451591CEDA}" presName="arrow" presStyleLbl="node1" presStyleIdx="0" presStyleCnt="2">
        <dgm:presLayoutVars>
          <dgm:bulletEnabled val="1"/>
        </dgm:presLayoutVars>
      </dgm:prSet>
      <dgm:spPr/>
    </dgm:pt>
    <dgm:pt modelId="{D7D64575-3C34-46C7-BE59-1E1865291916}" type="pres">
      <dgm:prSet presAssocID="{DDE8B0BE-8044-4283-860B-A5477AFFF2E4}" presName="arrow" presStyleLbl="node1" presStyleIdx="1" presStyleCnt="2">
        <dgm:presLayoutVars>
          <dgm:bulletEnabled val="1"/>
        </dgm:presLayoutVars>
      </dgm:prSet>
      <dgm:spPr/>
    </dgm:pt>
  </dgm:ptLst>
  <dgm:cxnLst>
    <dgm:cxn modelId="{50D7006C-7901-4CF6-A236-108B5B644F86}" srcId="{290942E3-2B7C-41D0-ADD8-3365C05DEC2B}" destId="{F1B6DF88-EAE4-4E92-A809-DF451591CEDA}" srcOrd="0" destOrd="0" parTransId="{8CA7D50A-AAA5-41EC-B29F-8770FCFFA9C1}" sibTransId="{4557927C-02BF-44FB-A45D-23B56EA2E56A}"/>
    <dgm:cxn modelId="{291F3352-0CB3-4D0D-B552-E1E8BFA9A3E9}" type="presOf" srcId="{F1B6DF88-EAE4-4E92-A809-DF451591CEDA}" destId="{C561112D-2FD6-42E6-9879-3E48A4F8DA72}" srcOrd="0" destOrd="0" presId="urn:microsoft.com/office/officeart/2005/8/layout/arrow5"/>
    <dgm:cxn modelId="{B9005B52-EE4D-44A9-9AB7-EF5D480591BE}" type="presOf" srcId="{DDE8B0BE-8044-4283-860B-A5477AFFF2E4}" destId="{D7D64575-3C34-46C7-BE59-1E1865291916}" srcOrd="0" destOrd="0" presId="urn:microsoft.com/office/officeart/2005/8/layout/arrow5"/>
    <dgm:cxn modelId="{20F8A458-F64A-4866-9154-1753EA0E11C3}" srcId="{290942E3-2B7C-41D0-ADD8-3365C05DEC2B}" destId="{DDE8B0BE-8044-4283-860B-A5477AFFF2E4}" srcOrd="1" destOrd="0" parTransId="{CD8C3F61-5C36-4E40-B311-ED9E83F01869}" sibTransId="{F094FA0B-17DC-44E3-BC3D-07EBDB7EC1C5}"/>
    <dgm:cxn modelId="{CDB516D2-BA8F-424F-8503-B4C5434BAEE8}" type="presOf" srcId="{290942E3-2B7C-41D0-ADD8-3365C05DEC2B}" destId="{20D581E8-DD57-43F9-95EA-5C530EA80D49}" srcOrd="0" destOrd="0" presId="urn:microsoft.com/office/officeart/2005/8/layout/arrow5"/>
    <dgm:cxn modelId="{882375B7-DA0C-4E27-A972-1092F5FD208C}" type="presParOf" srcId="{20D581E8-DD57-43F9-95EA-5C530EA80D49}" destId="{C561112D-2FD6-42E6-9879-3E48A4F8DA72}" srcOrd="0" destOrd="0" presId="urn:microsoft.com/office/officeart/2005/8/layout/arrow5"/>
    <dgm:cxn modelId="{C8682E72-0B20-46A0-98A4-B35088DB72C4}" type="presParOf" srcId="{20D581E8-DD57-43F9-95EA-5C530EA80D49}" destId="{D7D64575-3C34-46C7-BE59-1E1865291916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90942E3-2B7C-41D0-ADD8-3365C05DEC2B}" type="doc">
      <dgm:prSet loTypeId="urn:microsoft.com/office/officeart/2005/8/layout/arrow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1B6DF88-EAE4-4E92-A809-DF451591CEDA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تَفَضَّلْ هَذِهِ الأَزْهَار.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CA7D50A-AAA5-41EC-B29F-8770FCFFA9C1}" type="par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557927C-02BF-44FB-A45D-23B56EA2E56A}" type="sib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DE8B0BE-8044-4283-860B-A5477AFFF2E4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سَلِمَتْ يَدَاكَ.</a:t>
          </a:r>
        </a:p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أَنَا أُحِبُّ الأَزْهَارَ كَثِيرًا.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D8C3F61-5C36-4E40-B311-ED9E83F01869}" type="par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094FA0B-17DC-44E3-BC3D-07EBDB7EC1C5}" type="sib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0D581E8-DD57-43F9-95EA-5C530EA80D49}" type="pres">
      <dgm:prSet presAssocID="{290942E3-2B7C-41D0-ADD8-3365C05DEC2B}" presName="diagram" presStyleCnt="0">
        <dgm:presLayoutVars>
          <dgm:dir val="rev"/>
          <dgm:resizeHandles val="exact"/>
        </dgm:presLayoutVars>
      </dgm:prSet>
      <dgm:spPr/>
    </dgm:pt>
    <dgm:pt modelId="{C561112D-2FD6-42E6-9879-3E48A4F8DA72}" type="pres">
      <dgm:prSet presAssocID="{F1B6DF88-EAE4-4E92-A809-DF451591CEDA}" presName="arrow" presStyleLbl="node1" presStyleIdx="0" presStyleCnt="2">
        <dgm:presLayoutVars>
          <dgm:bulletEnabled val="1"/>
        </dgm:presLayoutVars>
      </dgm:prSet>
      <dgm:spPr/>
    </dgm:pt>
    <dgm:pt modelId="{D7D64575-3C34-46C7-BE59-1E1865291916}" type="pres">
      <dgm:prSet presAssocID="{DDE8B0BE-8044-4283-860B-A5477AFFF2E4}" presName="arrow" presStyleLbl="node1" presStyleIdx="1" presStyleCnt="2">
        <dgm:presLayoutVars>
          <dgm:bulletEnabled val="1"/>
        </dgm:presLayoutVars>
      </dgm:prSet>
      <dgm:spPr/>
    </dgm:pt>
  </dgm:ptLst>
  <dgm:cxnLst>
    <dgm:cxn modelId="{50D7006C-7901-4CF6-A236-108B5B644F86}" srcId="{290942E3-2B7C-41D0-ADD8-3365C05DEC2B}" destId="{F1B6DF88-EAE4-4E92-A809-DF451591CEDA}" srcOrd="0" destOrd="0" parTransId="{8CA7D50A-AAA5-41EC-B29F-8770FCFFA9C1}" sibTransId="{4557927C-02BF-44FB-A45D-23B56EA2E56A}"/>
    <dgm:cxn modelId="{291F3352-0CB3-4D0D-B552-E1E8BFA9A3E9}" type="presOf" srcId="{F1B6DF88-EAE4-4E92-A809-DF451591CEDA}" destId="{C561112D-2FD6-42E6-9879-3E48A4F8DA72}" srcOrd="0" destOrd="0" presId="urn:microsoft.com/office/officeart/2005/8/layout/arrow5"/>
    <dgm:cxn modelId="{B9005B52-EE4D-44A9-9AB7-EF5D480591BE}" type="presOf" srcId="{DDE8B0BE-8044-4283-860B-A5477AFFF2E4}" destId="{D7D64575-3C34-46C7-BE59-1E1865291916}" srcOrd="0" destOrd="0" presId="urn:microsoft.com/office/officeart/2005/8/layout/arrow5"/>
    <dgm:cxn modelId="{20F8A458-F64A-4866-9154-1753EA0E11C3}" srcId="{290942E3-2B7C-41D0-ADD8-3365C05DEC2B}" destId="{DDE8B0BE-8044-4283-860B-A5477AFFF2E4}" srcOrd="1" destOrd="0" parTransId="{CD8C3F61-5C36-4E40-B311-ED9E83F01869}" sibTransId="{F094FA0B-17DC-44E3-BC3D-07EBDB7EC1C5}"/>
    <dgm:cxn modelId="{CDB516D2-BA8F-424F-8503-B4C5434BAEE8}" type="presOf" srcId="{290942E3-2B7C-41D0-ADD8-3365C05DEC2B}" destId="{20D581E8-DD57-43F9-95EA-5C530EA80D49}" srcOrd="0" destOrd="0" presId="urn:microsoft.com/office/officeart/2005/8/layout/arrow5"/>
    <dgm:cxn modelId="{882375B7-DA0C-4E27-A972-1092F5FD208C}" type="presParOf" srcId="{20D581E8-DD57-43F9-95EA-5C530EA80D49}" destId="{C561112D-2FD6-42E6-9879-3E48A4F8DA72}" srcOrd="0" destOrd="0" presId="urn:microsoft.com/office/officeart/2005/8/layout/arrow5"/>
    <dgm:cxn modelId="{C8682E72-0B20-46A0-98A4-B35088DB72C4}" type="presParOf" srcId="{20D581E8-DD57-43F9-95EA-5C530EA80D49}" destId="{D7D64575-3C34-46C7-BE59-1E1865291916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90942E3-2B7C-41D0-ADD8-3365C05DEC2B}" type="doc">
      <dgm:prSet loTypeId="urn:microsoft.com/office/officeart/2005/8/layout/arrow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1B6DF88-EAE4-4E92-A809-DF451591CEDA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هُنَاكَ كَثِير مِن الزِّينَة وَالهَدَايَا.</a:t>
          </a:r>
        </a:p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يَبْدُو أَنَّهَا حَفْلَةٌ كَبِيرَة.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CA7D50A-AAA5-41EC-B29F-8770FCFFA9C1}" type="par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557927C-02BF-44FB-A45D-23B56EA2E56A}" type="sib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DE8B0BE-8044-4283-860B-A5477AFFF2E4}">
      <dgm:prSet phldrT="[Text]"/>
      <dgm:spPr/>
      <dgm:t>
        <a:bodyPr/>
        <a:lstStyle/>
        <a:p>
          <a:pPr algn="ctr"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نَعَم. أَصْدِقَائِي كَثِيرُون.</a:t>
          </a:r>
        </a:p>
        <a:p>
          <a:pPr algn="ctr"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وَهُمْ يُشَارِكُونَنِي فَرْحَة النَّجَاح.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D8C3F61-5C36-4E40-B311-ED9E83F01869}" type="par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094FA0B-17DC-44E3-BC3D-07EBDB7EC1C5}" type="sib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0D581E8-DD57-43F9-95EA-5C530EA80D49}" type="pres">
      <dgm:prSet presAssocID="{290942E3-2B7C-41D0-ADD8-3365C05DEC2B}" presName="diagram" presStyleCnt="0">
        <dgm:presLayoutVars>
          <dgm:dir val="rev"/>
          <dgm:resizeHandles val="exact"/>
        </dgm:presLayoutVars>
      </dgm:prSet>
      <dgm:spPr/>
    </dgm:pt>
    <dgm:pt modelId="{C561112D-2FD6-42E6-9879-3E48A4F8DA72}" type="pres">
      <dgm:prSet presAssocID="{F1B6DF88-EAE4-4E92-A809-DF451591CEDA}" presName="arrow" presStyleLbl="node1" presStyleIdx="0" presStyleCnt="2">
        <dgm:presLayoutVars>
          <dgm:bulletEnabled val="1"/>
        </dgm:presLayoutVars>
      </dgm:prSet>
      <dgm:spPr/>
    </dgm:pt>
    <dgm:pt modelId="{D7D64575-3C34-46C7-BE59-1E1865291916}" type="pres">
      <dgm:prSet presAssocID="{DDE8B0BE-8044-4283-860B-A5477AFFF2E4}" presName="arrow" presStyleLbl="node1" presStyleIdx="1" presStyleCnt="2">
        <dgm:presLayoutVars>
          <dgm:bulletEnabled val="1"/>
        </dgm:presLayoutVars>
      </dgm:prSet>
      <dgm:spPr/>
    </dgm:pt>
  </dgm:ptLst>
  <dgm:cxnLst>
    <dgm:cxn modelId="{50D7006C-7901-4CF6-A236-108B5B644F86}" srcId="{290942E3-2B7C-41D0-ADD8-3365C05DEC2B}" destId="{F1B6DF88-EAE4-4E92-A809-DF451591CEDA}" srcOrd="0" destOrd="0" parTransId="{8CA7D50A-AAA5-41EC-B29F-8770FCFFA9C1}" sibTransId="{4557927C-02BF-44FB-A45D-23B56EA2E56A}"/>
    <dgm:cxn modelId="{291F3352-0CB3-4D0D-B552-E1E8BFA9A3E9}" type="presOf" srcId="{F1B6DF88-EAE4-4E92-A809-DF451591CEDA}" destId="{C561112D-2FD6-42E6-9879-3E48A4F8DA72}" srcOrd="0" destOrd="0" presId="urn:microsoft.com/office/officeart/2005/8/layout/arrow5"/>
    <dgm:cxn modelId="{B9005B52-EE4D-44A9-9AB7-EF5D480591BE}" type="presOf" srcId="{DDE8B0BE-8044-4283-860B-A5477AFFF2E4}" destId="{D7D64575-3C34-46C7-BE59-1E1865291916}" srcOrd="0" destOrd="0" presId="urn:microsoft.com/office/officeart/2005/8/layout/arrow5"/>
    <dgm:cxn modelId="{20F8A458-F64A-4866-9154-1753EA0E11C3}" srcId="{290942E3-2B7C-41D0-ADD8-3365C05DEC2B}" destId="{DDE8B0BE-8044-4283-860B-A5477AFFF2E4}" srcOrd="1" destOrd="0" parTransId="{CD8C3F61-5C36-4E40-B311-ED9E83F01869}" sibTransId="{F094FA0B-17DC-44E3-BC3D-07EBDB7EC1C5}"/>
    <dgm:cxn modelId="{CDB516D2-BA8F-424F-8503-B4C5434BAEE8}" type="presOf" srcId="{290942E3-2B7C-41D0-ADD8-3365C05DEC2B}" destId="{20D581E8-DD57-43F9-95EA-5C530EA80D49}" srcOrd="0" destOrd="0" presId="urn:microsoft.com/office/officeart/2005/8/layout/arrow5"/>
    <dgm:cxn modelId="{882375B7-DA0C-4E27-A972-1092F5FD208C}" type="presParOf" srcId="{20D581E8-DD57-43F9-95EA-5C530EA80D49}" destId="{C561112D-2FD6-42E6-9879-3E48A4F8DA72}" srcOrd="0" destOrd="0" presId="urn:microsoft.com/office/officeart/2005/8/layout/arrow5"/>
    <dgm:cxn modelId="{C8682E72-0B20-46A0-98A4-B35088DB72C4}" type="presParOf" srcId="{20D581E8-DD57-43F9-95EA-5C530EA80D49}" destId="{D7D64575-3C34-46C7-BE59-1E1865291916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90942E3-2B7C-41D0-ADD8-3365C05DEC2B}" type="doc">
      <dgm:prSet loTypeId="urn:microsoft.com/office/officeart/2005/8/layout/arrow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1B6DF88-EAE4-4E92-A809-DF451591CEDA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عِنْدَمَا أَتَخَرَّج سَأَدْعُو كُلَّ أَصْدِقَائِي إِلَى حَفْلَةٍ كَبِيرَة مِثْلِ هَذِهِ.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CA7D50A-AAA5-41EC-B29F-8770FCFFA9C1}" type="par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557927C-02BF-44FB-A45D-23B56EA2E56A}" type="sib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DE8B0BE-8044-4283-860B-A5477AFFF2E4}">
      <dgm:prSet phldrT="[Text]"/>
      <dgm:spPr/>
      <dgm:t>
        <a:bodyPr/>
        <a:lstStyle/>
        <a:p>
          <a:pPr rtl="1"/>
          <a:r>
            <a:rPr lang="ar-EG">
              <a:latin typeface="Sakkal Majalla" panose="02000000000000000000" pitchFamily="2" charset="-78"/>
              <a:cs typeface="Sakkal Majalla" panose="02000000000000000000" pitchFamily="2" charset="-78"/>
            </a:rPr>
            <a:t>أَتَمَنَّى لَكَ النَّجَاح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.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D8C3F61-5C36-4E40-B311-ED9E83F01869}" type="par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094FA0B-17DC-44E3-BC3D-07EBDB7EC1C5}" type="sib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0D581E8-DD57-43F9-95EA-5C530EA80D49}" type="pres">
      <dgm:prSet presAssocID="{290942E3-2B7C-41D0-ADD8-3365C05DEC2B}" presName="diagram" presStyleCnt="0">
        <dgm:presLayoutVars>
          <dgm:dir val="rev"/>
          <dgm:resizeHandles val="exact"/>
        </dgm:presLayoutVars>
      </dgm:prSet>
      <dgm:spPr/>
    </dgm:pt>
    <dgm:pt modelId="{C561112D-2FD6-42E6-9879-3E48A4F8DA72}" type="pres">
      <dgm:prSet presAssocID="{F1B6DF88-EAE4-4E92-A809-DF451591CEDA}" presName="arrow" presStyleLbl="node1" presStyleIdx="0" presStyleCnt="2">
        <dgm:presLayoutVars>
          <dgm:bulletEnabled val="1"/>
        </dgm:presLayoutVars>
      </dgm:prSet>
      <dgm:spPr/>
    </dgm:pt>
    <dgm:pt modelId="{D7D64575-3C34-46C7-BE59-1E1865291916}" type="pres">
      <dgm:prSet presAssocID="{DDE8B0BE-8044-4283-860B-A5477AFFF2E4}" presName="arrow" presStyleLbl="node1" presStyleIdx="1" presStyleCnt="2">
        <dgm:presLayoutVars>
          <dgm:bulletEnabled val="1"/>
        </dgm:presLayoutVars>
      </dgm:prSet>
      <dgm:spPr/>
    </dgm:pt>
  </dgm:ptLst>
  <dgm:cxnLst>
    <dgm:cxn modelId="{50D7006C-7901-4CF6-A236-108B5B644F86}" srcId="{290942E3-2B7C-41D0-ADD8-3365C05DEC2B}" destId="{F1B6DF88-EAE4-4E92-A809-DF451591CEDA}" srcOrd="0" destOrd="0" parTransId="{8CA7D50A-AAA5-41EC-B29F-8770FCFFA9C1}" sibTransId="{4557927C-02BF-44FB-A45D-23B56EA2E56A}"/>
    <dgm:cxn modelId="{291F3352-0CB3-4D0D-B552-E1E8BFA9A3E9}" type="presOf" srcId="{F1B6DF88-EAE4-4E92-A809-DF451591CEDA}" destId="{C561112D-2FD6-42E6-9879-3E48A4F8DA72}" srcOrd="0" destOrd="0" presId="urn:microsoft.com/office/officeart/2005/8/layout/arrow5"/>
    <dgm:cxn modelId="{B9005B52-EE4D-44A9-9AB7-EF5D480591BE}" type="presOf" srcId="{DDE8B0BE-8044-4283-860B-A5477AFFF2E4}" destId="{D7D64575-3C34-46C7-BE59-1E1865291916}" srcOrd="0" destOrd="0" presId="urn:microsoft.com/office/officeart/2005/8/layout/arrow5"/>
    <dgm:cxn modelId="{20F8A458-F64A-4866-9154-1753EA0E11C3}" srcId="{290942E3-2B7C-41D0-ADD8-3365C05DEC2B}" destId="{DDE8B0BE-8044-4283-860B-A5477AFFF2E4}" srcOrd="1" destOrd="0" parTransId="{CD8C3F61-5C36-4E40-B311-ED9E83F01869}" sibTransId="{F094FA0B-17DC-44E3-BC3D-07EBDB7EC1C5}"/>
    <dgm:cxn modelId="{CDB516D2-BA8F-424F-8503-B4C5434BAEE8}" type="presOf" srcId="{290942E3-2B7C-41D0-ADD8-3365C05DEC2B}" destId="{20D581E8-DD57-43F9-95EA-5C530EA80D49}" srcOrd="0" destOrd="0" presId="urn:microsoft.com/office/officeart/2005/8/layout/arrow5"/>
    <dgm:cxn modelId="{882375B7-DA0C-4E27-A972-1092F5FD208C}" type="presParOf" srcId="{20D581E8-DD57-43F9-95EA-5C530EA80D49}" destId="{C561112D-2FD6-42E6-9879-3E48A4F8DA72}" srcOrd="0" destOrd="0" presId="urn:microsoft.com/office/officeart/2005/8/layout/arrow5"/>
    <dgm:cxn modelId="{C8682E72-0B20-46A0-98A4-B35088DB72C4}" type="presParOf" srcId="{20D581E8-DD57-43F9-95EA-5C530EA80D49}" destId="{D7D64575-3C34-46C7-BE59-1E1865291916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0BEB1D-9D1E-406D-9256-8745DFF281E7}">
      <dsp:nvSpPr>
        <dsp:cNvPr id="0" name=""/>
        <dsp:cNvSpPr/>
      </dsp:nvSpPr>
      <dsp:spPr>
        <a:xfrm>
          <a:off x="2617752" y="3155528"/>
          <a:ext cx="326811" cy="1198066"/>
        </a:xfrm>
        <a:custGeom>
          <a:avLst/>
          <a:gdLst/>
          <a:ahLst/>
          <a:cxnLst/>
          <a:rect l="0" t="0" r="0" b="0"/>
          <a:pathLst>
            <a:path>
              <a:moveTo>
                <a:pt x="326811" y="0"/>
              </a:moveTo>
              <a:lnTo>
                <a:pt x="326811" y="1198066"/>
              </a:lnTo>
              <a:lnTo>
                <a:pt x="0" y="1198066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B65101-9036-4E5D-A8F1-E28B744115B6}">
      <dsp:nvSpPr>
        <dsp:cNvPr id="0" name=""/>
        <dsp:cNvSpPr/>
      </dsp:nvSpPr>
      <dsp:spPr>
        <a:xfrm>
          <a:off x="2944564" y="3155528"/>
          <a:ext cx="273471" cy="11980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98066"/>
              </a:lnTo>
              <a:lnTo>
                <a:pt x="273471" y="1198066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834616-2232-4E56-ACCB-1182B1613417}">
      <dsp:nvSpPr>
        <dsp:cNvPr id="0" name=""/>
        <dsp:cNvSpPr/>
      </dsp:nvSpPr>
      <dsp:spPr>
        <a:xfrm>
          <a:off x="2944564" y="1306338"/>
          <a:ext cx="3151435" cy="546943"/>
        </a:xfrm>
        <a:custGeom>
          <a:avLst/>
          <a:gdLst/>
          <a:ahLst/>
          <a:cxnLst/>
          <a:rect l="0" t="0" r="0" b="0"/>
          <a:pathLst>
            <a:path>
              <a:moveTo>
                <a:pt x="3151435" y="0"/>
              </a:moveTo>
              <a:lnTo>
                <a:pt x="3151435" y="273471"/>
              </a:lnTo>
              <a:lnTo>
                <a:pt x="0" y="273471"/>
              </a:lnTo>
              <a:lnTo>
                <a:pt x="0" y="546943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A931BA-1C08-484C-BC10-D4FB276973F9}">
      <dsp:nvSpPr>
        <dsp:cNvPr id="0" name=""/>
        <dsp:cNvSpPr/>
      </dsp:nvSpPr>
      <dsp:spPr>
        <a:xfrm>
          <a:off x="8973963" y="3155528"/>
          <a:ext cx="273471" cy="3051344"/>
        </a:xfrm>
        <a:custGeom>
          <a:avLst/>
          <a:gdLst/>
          <a:ahLst/>
          <a:cxnLst/>
          <a:rect l="0" t="0" r="0" b="0"/>
          <a:pathLst>
            <a:path>
              <a:moveTo>
                <a:pt x="273471" y="0"/>
              </a:moveTo>
              <a:lnTo>
                <a:pt x="273471" y="3051344"/>
              </a:lnTo>
              <a:lnTo>
                <a:pt x="0" y="3051344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6BDB63-338C-44E9-AED6-C22784AD4EA9}">
      <dsp:nvSpPr>
        <dsp:cNvPr id="0" name=""/>
        <dsp:cNvSpPr/>
      </dsp:nvSpPr>
      <dsp:spPr>
        <a:xfrm>
          <a:off x="9247435" y="3155528"/>
          <a:ext cx="273471" cy="30472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47255"/>
              </a:lnTo>
              <a:lnTo>
                <a:pt x="273471" y="3047255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6A54EE-683F-40D3-9B48-58B1F70440EA}">
      <dsp:nvSpPr>
        <dsp:cNvPr id="0" name=""/>
        <dsp:cNvSpPr/>
      </dsp:nvSpPr>
      <dsp:spPr>
        <a:xfrm>
          <a:off x="8973963" y="3155528"/>
          <a:ext cx="273471" cy="1198066"/>
        </a:xfrm>
        <a:custGeom>
          <a:avLst/>
          <a:gdLst/>
          <a:ahLst/>
          <a:cxnLst/>
          <a:rect l="0" t="0" r="0" b="0"/>
          <a:pathLst>
            <a:path>
              <a:moveTo>
                <a:pt x="273471" y="0"/>
              </a:moveTo>
              <a:lnTo>
                <a:pt x="273471" y="1198066"/>
              </a:lnTo>
              <a:lnTo>
                <a:pt x="0" y="1198066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92ED33-8EA0-4FCE-83D0-3189CD38A0CD}">
      <dsp:nvSpPr>
        <dsp:cNvPr id="0" name=""/>
        <dsp:cNvSpPr/>
      </dsp:nvSpPr>
      <dsp:spPr>
        <a:xfrm>
          <a:off x="9247435" y="3155528"/>
          <a:ext cx="340068" cy="11980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98066"/>
              </a:lnTo>
              <a:lnTo>
                <a:pt x="340068" y="1198066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233B68-08B8-4D35-869D-29EA865B3738}">
      <dsp:nvSpPr>
        <dsp:cNvPr id="0" name=""/>
        <dsp:cNvSpPr/>
      </dsp:nvSpPr>
      <dsp:spPr>
        <a:xfrm>
          <a:off x="6095999" y="1306338"/>
          <a:ext cx="3151435" cy="5469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3471"/>
              </a:lnTo>
              <a:lnTo>
                <a:pt x="3151435" y="273471"/>
              </a:lnTo>
              <a:lnTo>
                <a:pt x="3151435" y="546943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629231-AA88-4C01-B8E8-FD51B4CAED3D}">
      <dsp:nvSpPr>
        <dsp:cNvPr id="0" name=""/>
        <dsp:cNvSpPr/>
      </dsp:nvSpPr>
      <dsp:spPr>
        <a:xfrm>
          <a:off x="4793753" y="4092"/>
          <a:ext cx="2604492" cy="130224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925" tIns="34925" rIns="34925" bIns="34925" numCol="1" spcCol="1270" anchor="ctr" anchorCtr="0">
          <a:noAutofit/>
        </a:bodyPr>
        <a:lstStyle/>
        <a:p>
          <a:pPr marL="0" lvl="0" indent="0" algn="ctr" defTabSz="24447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المُنَاسَبَات</a:t>
          </a:r>
          <a:endParaRPr lang="en-US" sz="5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4793753" y="4092"/>
        <a:ext cx="2604492" cy="1302246"/>
      </dsp:txXfrm>
    </dsp:sp>
    <dsp:sp modelId="{1877125B-2192-4ACC-AA54-58271AF6D910}">
      <dsp:nvSpPr>
        <dsp:cNvPr id="0" name=""/>
        <dsp:cNvSpPr/>
      </dsp:nvSpPr>
      <dsp:spPr>
        <a:xfrm>
          <a:off x="7945189" y="1853282"/>
          <a:ext cx="2604492" cy="130224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925" tIns="34925" rIns="34925" bIns="34925" numCol="1" spcCol="1270" anchor="ctr" anchorCtr="0">
          <a:noAutofit/>
        </a:bodyPr>
        <a:lstStyle/>
        <a:p>
          <a:pPr marL="0" lvl="0" indent="0" algn="ctr" defTabSz="24447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سَعِيدَة</a:t>
          </a:r>
          <a:endParaRPr lang="en-US" sz="5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945189" y="1853282"/>
        <a:ext cx="2604492" cy="1302246"/>
      </dsp:txXfrm>
    </dsp:sp>
    <dsp:sp modelId="{69DB3A08-DC3E-40F9-ACEE-05B9FBB47B10}">
      <dsp:nvSpPr>
        <dsp:cNvPr id="0" name=""/>
        <dsp:cNvSpPr/>
      </dsp:nvSpPr>
      <dsp:spPr>
        <a:xfrm>
          <a:off x="9587504" y="3702471"/>
          <a:ext cx="2604492" cy="130224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925" tIns="34925" rIns="34925" bIns="34925" numCol="1" spcCol="1270" anchor="ctr" anchorCtr="0">
          <a:noAutofit/>
        </a:bodyPr>
        <a:lstStyle/>
        <a:p>
          <a:pPr marL="0" lvl="0" indent="0" algn="ctr" defTabSz="24447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حَفْلَة التَّخَرُّج</a:t>
          </a:r>
          <a:endParaRPr lang="en-US" sz="5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9587504" y="3702471"/>
        <a:ext cx="2604492" cy="1302246"/>
      </dsp:txXfrm>
    </dsp:sp>
    <dsp:sp modelId="{5192CFA6-8DA6-469E-87E0-26F3352ECDE1}">
      <dsp:nvSpPr>
        <dsp:cNvPr id="0" name=""/>
        <dsp:cNvSpPr/>
      </dsp:nvSpPr>
      <dsp:spPr>
        <a:xfrm>
          <a:off x="6369471" y="3702471"/>
          <a:ext cx="2604492" cy="130224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925" tIns="34925" rIns="34925" bIns="34925" numCol="1" spcCol="1270" anchor="ctr" anchorCtr="0">
          <a:noAutofit/>
        </a:bodyPr>
        <a:lstStyle/>
        <a:p>
          <a:pPr marL="0" lvl="0" indent="0" algn="ctr" defTabSz="24447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حَفْلَة الزَّوَاج</a:t>
          </a:r>
          <a:endParaRPr lang="en-US" sz="5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369471" y="3702471"/>
        <a:ext cx="2604492" cy="1302246"/>
      </dsp:txXfrm>
    </dsp:sp>
    <dsp:sp modelId="{960F8FA3-3211-4964-BC9E-F3E66B7E6442}">
      <dsp:nvSpPr>
        <dsp:cNvPr id="0" name=""/>
        <dsp:cNvSpPr/>
      </dsp:nvSpPr>
      <dsp:spPr>
        <a:xfrm>
          <a:off x="9520907" y="5551661"/>
          <a:ext cx="2604492" cy="130224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925" tIns="34925" rIns="34925" bIns="34925" numCol="1" spcCol="1270" anchor="ctr" anchorCtr="0">
          <a:noAutofit/>
        </a:bodyPr>
        <a:lstStyle/>
        <a:p>
          <a:pPr marL="0" lvl="0" indent="0" algn="ctr" defTabSz="24447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عِيد الفِطْر</a:t>
          </a:r>
          <a:endParaRPr lang="en-US" sz="5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9520907" y="5551661"/>
        <a:ext cx="2604492" cy="1302246"/>
      </dsp:txXfrm>
    </dsp:sp>
    <dsp:sp modelId="{05CDE23A-D456-4DC0-82BE-A1D0723F18BB}">
      <dsp:nvSpPr>
        <dsp:cNvPr id="0" name=""/>
        <dsp:cNvSpPr/>
      </dsp:nvSpPr>
      <dsp:spPr>
        <a:xfrm>
          <a:off x="6369471" y="5555750"/>
          <a:ext cx="2604492" cy="130224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925" tIns="34925" rIns="34925" bIns="34925" numCol="1" spcCol="1270" anchor="ctr" anchorCtr="0">
          <a:noAutofit/>
        </a:bodyPr>
        <a:lstStyle/>
        <a:p>
          <a:pPr marL="0" lvl="0" indent="0" algn="ctr" defTabSz="24447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عِيد الأَضْحَى</a:t>
          </a:r>
          <a:endParaRPr lang="en-US" sz="5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369471" y="5555750"/>
        <a:ext cx="2604492" cy="1302246"/>
      </dsp:txXfrm>
    </dsp:sp>
    <dsp:sp modelId="{99CB9A05-B64B-48EA-9670-BC20C9084EAD}">
      <dsp:nvSpPr>
        <dsp:cNvPr id="0" name=""/>
        <dsp:cNvSpPr/>
      </dsp:nvSpPr>
      <dsp:spPr>
        <a:xfrm>
          <a:off x="1642318" y="1853282"/>
          <a:ext cx="2604492" cy="130224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925" tIns="34925" rIns="34925" bIns="34925" numCol="1" spcCol="1270" anchor="ctr" anchorCtr="0">
          <a:noAutofit/>
        </a:bodyPr>
        <a:lstStyle/>
        <a:p>
          <a:pPr marL="0" lvl="0" indent="0" algn="ctr" defTabSz="24447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حَزيِنَة</a:t>
          </a:r>
          <a:endParaRPr lang="en-US" sz="5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1642318" y="1853282"/>
        <a:ext cx="2604492" cy="1302246"/>
      </dsp:txXfrm>
    </dsp:sp>
    <dsp:sp modelId="{D3D57B7D-50F5-49F9-BCFE-94A95349F2D2}">
      <dsp:nvSpPr>
        <dsp:cNvPr id="0" name=""/>
        <dsp:cNvSpPr/>
      </dsp:nvSpPr>
      <dsp:spPr>
        <a:xfrm>
          <a:off x="3218036" y="3702471"/>
          <a:ext cx="2604492" cy="130224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925" tIns="34925" rIns="34925" bIns="34925" numCol="1" spcCol="1270" anchor="ctr" anchorCtr="0">
          <a:noAutofit/>
        </a:bodyPr>
        <a:lstStyle/>
        <a:p>
          <a:pPr marL="0" lvl="0" indent="0" algn="ctr" defTabSz="24447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المَرَض</a:t>
          </a:r>
          <a:endParaRPr lang="en-US" sz="5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3218036" y="3702471"/>
        <a:ext cx="2604492" cy="1302246"/>
      </dsp:txXfrm>
    </dsp:sp>
    <dsp:sp modelId="{6781A412-854B-401F-A837-8E264F785A78}">
      <dsp:nvSpPr>
        <dsp:cNvPr id="0" name=""/>
        <dsp:cNvSpPr/>
      </dsp:nvSpPr>
      <dsp:spPr>
        <a:xfrm>
          <a:off x="13260" y="3702471"/>
          <a:ext cx="2604492" cy="130224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925" tIns="34925" rIns="34925" bIns="34925" numCol="1" spcCol="1270" anchor="ctr" anchorCtr="0">
          <a:noAutofit/>
        </a:bodyPr>
        <a:lstStyle/>
        <a:p>
          <a:pPr marL="0" lvl="0" indent="0" algn="ctr" defTabSz="24447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الوَفَاة</a:t>
          </a:r>
          <a:endParaRPr lang="en-US" sz="5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13260" y="3702471"/>
        <a:ext cx="2604492" cy="130224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EA62F6-6B79-4790-AC75-DEFDEA8BAE6C}">
      <dsp:nvSpPr>
        <dsp:cNvPr id="0" name=""/>
        <dsp:cNvSpPr/>
      </dsp:nvSpPr>
      <dsp:spPr>
        <a:xfrm>
          <a:off x="4935140" y="3023365"/>
          <a:ext cx="2321718" cy="232171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2133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كَلِمَات المُبَارَكَة</a:t>
          </a:r>
          <a:endParaRPr lang="en-US" sz="48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275148" y="3363373"/>
        <a:ext cx="1641702" cy="1641702"/>
      </dsp:txXfrm>
    </dsp:sp>
    <dsp:sp modelId="{71B69F85-1912-4558-A098-2D12C841218B}">
      <dsp:nvSpPr>
        <dsp:cNvPr id="0" name=""/>
        <dsp:cNvSpPr/>
      </dsp:nvSpPr>
      <dsp:spPr>
        <a:xfrm rot="16200000">
          <a:off x="5746410" y="2656636"/>
          <a:ext cx="699178" cy="34277"/>
        </a:xfrm>
        <a:custGeom>
          <a:avLst/>
          <a:gdLst/>
          <a:ahLst/>
          <a:cxnLst/>
          <a:rect l="0" t="0" r="0" b="0"/>
          <a:pathLst>
            <a:path>
              <a:moveTo>
                <a:pt x="0" y="17138"/>
              </a:moveTo>
              <a:lnTo>
                <a:pt x="699178" y="17138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078520" y="2656296"/>
        <a:ext cx="34958" cy="34958"/>
      </dsp:txXfrm>
    </dsp:sp>
    <dsp:sp modelId="{D76B4B5C-4592-4226-BFF2-97E54732AC2F}">
      <dsp:nvSpPr>
        <dsp:cNvPr id="0" name=""/>
        <dsp:cNvSpPr/>
      </dsp:nvSpPr>
      <dsp:spPr>
        <a:xfrm>
          <a:off x="4935140" y="2467"/>
          <a:ext cx="2321718" cy="232171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305" tIns="27305" rIns="27305" bIns="27305" numCol="1" spcCol="1270" anchor="ctr" anchorCtr="0">
          <a:noAutofit/>
        </a:bodyPr>
        <a:lstStyle/>
        <a:p>
          <a:pPr marL="0" lvl="0" indent="0" algn="ctr" defTabSz="1911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عِيد سَعِيد</a:t>
          </a:r>
          <a:endParaRPr lang="en-US" sz="43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275148" y="342475"/>
        <a:ext cx="1641702" cy="1641702"/>
      </dsp:txXfrm>
    </dsp:sp>
    <dsp:sp modelId="{2623C78E-3327-4CF7-9B66-1D164C855536}">
      <dsp:nvSpPr>
        <dsp:cNvPr id="0" name=""/>
        <dsp:cNvSpPr/>
      </dsp:nvSpPr>
      <dsp:spPr>
        <a:xfrm rot="1800000">
          <a:off x="7054497" y="4922310"/>
          <a:ext cx="699178" cy="34277"/>
        </a:xfrm>
        <a:custGeom>
          <a:avLst/>
          <a:gdLst/>
          <a:ahLst/>
          <a:cxnLst/>
          <a:rect l="0" t="0" r="0" b="0"/>
          <a:pathLst>
            <a:path>
              <a:moveTo>
                <a:pt x="0" y="17138"/>
              </a:moveTo>
              <a:lnTo>
                <a:pt x="699178" y="17138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386607" y="4921969"/>
        <a:ext cx="34958" cy="34958"/>
      </dsp:txXfrm>
    </dsp:sp>
    <dsp:sp modelId="{BFCC64D9-A169-41D1-B6EF-0EC42675CECF}">
      <dsp:nvSpPr>
        <dsp:cNvPr id="0" name=""/>
        <dsp:cNvSpPr/>
      </dsp:nvSpPr>
      <dsp:spPr>
        <a:xfrm>
          <a:off x="7551314" y="4533813"/>
          <a:ext cx="2321718" cy="232171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305" tIns="27305" rIns="27305" bIns="27305" numCol="1" spcCol="1270" anchor="ctr" anchorCtr="0">
          <a:noAutofit/>
        </a:bodyPr>
        <a:lstStyle/>
        <a:p>
          <a:pPr marL="0" lvl="0" indent="0" algn="ctr" defTabSz="1911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عِيد مُبَارَك</a:t>
          </a:r>
          <a:endParaRPr lang="en-US" sz="43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891322" y="4873821"/>
        <a:ext cx="1641702" cy="1641702"/>
      </dsp:txXfrm>
    </dsp:sp>
    <dsp:sp modelId="{00F44ACB-C13F-421A-988C-C88821DF2FE0}">
      <dsp:nvSpPr>
        <dsp:cNvPr id="0" name=""/>
        <dsp:cNvSpPr/>
      </dsp:nvSpPr>
      <dsp:spPr>
        <a:xfrm rot="9000000">
          <a:off x="4438323" y="4922310"/>
          <a:ext cx="699178" cy="34277"/>
        </a:xfrm>
        <a:custGeom>
          <a:avLst/>
          <a:gdLst/>
          <a:ahLst/>
          <a:cxnLst/>
          <a:rect l="0" t="0" r="0" b="0"/>
          <a:pathLst>
            <a:path>
              <a:moveTo>
                <a:pt x="0" y="17138"/>
              </a:moveTo>
              <a:lnTo>
                <a:pt x="699178" y="17138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10800000">
        <a:off x="4770433" y="4921969"/>
        <a:ext cx="34958" cy="34958"/>
      </dsp:txXfrm>
    </dsp:sp>
    <dsp:sp modelId="{6DA2094A-F5F8-46FF-8774-1564261B37E1}">
      <dsp:nvSpPr>
        <dsp:cNvPr id="0" name=""/>
        <dsp:cNvSpPr/>
      </dsp:nvSpPr>
      <dsp:spPr>
        <a:xfrm>
          <a:off x="2318966" y="4533813"/>
          <a:ext cx="2321718" cy="232171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305" tIns="27305" rIns="27305" bIns="27305" numCol="1" spcCol="1270" anchor="ctr" anchorCtr="0">
          <a:noAutofit/>
        </a:bodyPr>
        <a:lstStyle/>
        <a:p>
          <a:pPr marL="0" lvl="0" indent="0" algn="ctr" defTabSz="1911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كُلّ عَام وَأَنْتُمْ بِخَيْر</a:t>
          </a:r>
          <a:endParaRPr lang="en-US" sz="43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658974" y="4873821"/>
        <a:ext cx="1641702" cy="164170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EA62F6-6B79-4790-AC75-DEFDEA8BAE6C}">
      <dsp:nvSpPr>
        <dsp:cNvPr id="0" name=""/>
        <dsp:cNvSpPr/>
      </dsp:nvSpPr>
      <dsp:spPr>
        <a:xfrm>
          <a:off x="5144988" y="2477988"/>
          <a:ext cx="1902023" cy="19020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2667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أَفْعَال</a:t>
          </a:r>
          <a:endParaRPr lang="en-US" sz="60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423533" y="2756533"/>
        <a:ext cx="1344933" cy="1344933"/>
      </dsp:txXfrm>
    </dsp:sp>
    <dsp:sp modelId="{71B69F85-1912-4558-A098-2D12C841218B}">
      <dsp:nvSpPr>
        <dsp:cNvPr id="0" name=""/>
        <dsp:cNvSpPr/>
      </dsp:nvSpPr>
      <dsp:spPr>
        <a:xfrm rot="16200000">
          <a:off x="5810690" y="2178638"/>
          <a:ext cx="570618" cy="28081"/>
        </a:xfrm>
        <a:custGeom>
          <a:avLst/>
          <a:gdLst/>
          <a:ahLst/>
          <a:cxnLst/>
          <a:rect l="0" t="0" r="0" b="0"/>
          <a:pathLst>
            <a:path>
              <a:moveTo>
                <a:pt x="0" y="14040"/>
              </a:moveTo>
              <a:lnTo>
                <a:pt x="570618" y="1404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081734" y="2178413"/>
        <a:ext cx="28530" cy="28530"/>
      </dsp:txXfrm>
    </dsp:sp>
    <dsp:sp modelId="{D76B4B5C-4592-4226-BFF2-97E54732AC2F}">
      <dsp:nvSpPr>
        <dsp:cNvPr id="0" name=""/>
        <dsp:cNvSpPr/>
      </dsp:nvSpPr>
      <dsp:spPr>
        <a:xfrm>
          <a:off x="5144988" y="5346"/>
          <a:ext cx="1902023" cy="190202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655" tIns="33655" rIns="33655" bIns="33655" numCol="1" spcCol="1270" anchor="ctr" anchorCtr="0">
          <a:noAutofit/>
        </a:bodyPr>
        <a:lstStyle/>
        <a:p>
          <a:pPr marL="0" lvl="0" indent="0" algn="ctr" defTabSz="23558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يَدْعُو</a:t>
          </a:r>
          <a:endParaRPr lang="en-US" sz="53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423533" y="283891"/>
        <a:ext cx="1344933" cy="1344933"/>
      </dsp:txXfrm>
    </dsp:sp>
    <dsp:sp modelId="{2623C78E-3327-4CF7-9B66-1D164C855536}">
      <dsp:nvSpPr>
        <dsp:cNvPr id="0" name=""/>
        <dsp:cNvSpPr/>
      </dsp:nvSpPr>
      <dsp:spPr>
        <a:xfrm rot="19800000">
          <a:off x="6881376" y="2796798"/>
          <a:ext cx="570618" cy="28081"/>
        </a:xfrm>
        <a:custGeom>
          <a:avLst/>
          <a:gdLst/>
          <a:ahLst/>
          <a:cxnLst/>
          <a:rect l="0" t="0" r="0" b="0"/>
          <a:pathLst>
            <a:path>
              <a:moveTo>
                <a:pt x="0" y="14040"/>
              </a:moveTo>
              <a:lnTo>
                <a:pt x="570618" y="1404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152420" y="2796573"/>
        <a:ext cx="28530" cy="28530"/>
      </dsp:txXfrm>
    </dsp:sp>
    <dsp:sp modelId="{BFCC64D9-A169-41D1-B6EF-0EC42675CECF}">
      <dsp:nvSpPr>
        <dsp:cNvPr id="0" name=""/>
        <dsp:cNvSpPr/>
      </dsp:nvSpPr>
      <dsp:spPr>
        <a:xfrm>
          <a:off x="7286359" y="1241667"/>
          <a:ext cx="1902023" cy="190202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655" tIns="33655" rIns="33655" bIns="33655" numCol="1" spcCol="1270" anchor="ctr" anchorCtr="0">
          <a:noAutofit/>
        </a:bodyPr>
        <a:lstStyle/>
        <a:p>
          <a:pPr marL="0" lvl="0" indent="0" algn="ctr" defTabSz="23558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يَحْتَفِل</a:t>
          </a:r>
          <a:endParaRPr lang="en-US" sz="53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564904" y="1520212"/>
        <a:ext cx="1344933" cy="1344933"/>
      </dsp:txXfrm>
    </dsp:sp>
    <dsp:sp modelId="{00F44ACB-C13F-421A-988C-C88821DF2FE0}">
      <dsp:nvSpPr>
        <dsp:cNvPr id="0" name=""/>
        <dsp:cNvSpPr/>
      </dsp:nvSpPr>
      <dsp:spPr>
        <a:xfrm rot="1800000">
          <a:off x="6881376" y="4033120"/>
          <a:ext cx="570618" cy="28081"/>
        </a:xfrm>
        <a:custGeom>
          <a:avLst/>
          <a:gdLst/>
          <a:ahLst/>
          <a:cxnLst/>
          <a:rect l="0" t="0" r="0" b="0"/>
          <a:pathLst>
            <a:path>
              <a:moveTo>
                <a:pt x="0" y="14040"/>
              </a:moveTo>
              <a:lnTo>
                <a:pt x="570618" y="1404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152420" y="4032895"/>
        <a:ext cx="28530" cy="28530"/>
      </dsp:txXfrm>
    </dsp:sp>
    <dsp:sp modelId="{6DA2094A-F5F8-46FF-8774-1564261B37E1}">
      <dsp:nvSpPr>
        <dsp:cNvPr id="0" name=""/>
        <dsp:cNvSpPr/>
      </dsp:nvSpPr>
      <dsp:spPr>
        <a:xfrm>
          <a:off x="7286359" y="3714309"/>
          <a:ext cx="1902023" cy="190202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655" tIns="33655" rIns="33655" bIns="33655" numCol="1" spcCol="1270" anchor="ctr" anchorCtr="0">
          <a:noAutofit/>
        </a:bodyPr>
        <a:lstStyle/>
        <a:p>
          <a:pPr marL="0" lvl="0" indent="0" algn="ctr" defTabSz="23558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يُشَارِك</a:t>
          </a:r>
          <a:endParaRPr lang="en-US" sz="53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564904" y="3992854"/>
        <a:ext cx="1344933" cy="1344933"/>
      </dsp:txXfrm>
    </dsp:sp>
    <dsp:sp modelId="{0FF437C5-95B9-477E-8B5E-D66830CA9606}">
      <dsp:nvSpPr>
        <dsp:cNvPr id="0" name=""/>
        <dsp:cNvSpPr/>
      </dsp:nvSpPr>
      <dsp:spPr>
        <a:xfrm rot="5400000">
          <a:off x="5810690" y="4651280"/>
          <a:ext cx="570618" cy="28081"/>
        </a:xfrm>
        <a:custGeom>
          <a:avLst/>
          <a:gdLst/>
          <a:ahLst/>
          <a:cxnLst/>
          <a:rect l="0" t="0" r="0" b="0"/>
          <a:pathLst>
            <a:path>
              <a:moveTo>
                <a:pt x="0" y="14040"/>
              </a:moveTo>
              <a:lnTo>
                <a:pt x="570618" y="1404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081734" y="4651055"/>
        <a:ext cx="28530" cy="28530"/>
      </dsp:txXfrm>
    </dsp:sp>
    <dsp:sp modelId="{B6BAC1A6-4BC3-4BB6-9C63-EE1B9FB7E618}">
      <dsp:nvSpPr>
        <dsp:cNvPr id="0" name=""/>
        <dsp:cNvSpPr/>
      </dsp:nvSpPr>
      <dsp:spPr>
        <a:xfrm>
          <a:off x="5144988" y="4950630"/>
          <a:ext cx="1902023" cy="190202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655" tIns="33655" rIns="33655" bIns="33655" numCol="1" spcCol="1270" anchor="ctr" anchorCtr="0">
          <a:noAutofit/>
        </a:bodyPr>
        <a:lstStyle/>
        <a:p>
          <a:pPr marL="0" lvl="0" indent="0" algn="ctr" defTabSz="23558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يَجْتَمِع</a:t>
          </a:r>
          <a:endParaRPr lang="en-US" sz="53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423533" y="5229175"/>
        <a:ext cx="1344933" cy="1344933"/>
      </dsp:txXfrm>
    </dsp:sp>
    <dsp:sp modelId="{F9EEA6D6-FF80-4A0F-8663-24344E70BFEE}">
      <dsp:nvSpPr>
        <dsp:cNvPr id="0" name=""/>
        <dsp:cNvSpPr/>
      </dsp:nvSpPr>
      <dsp:spPr>
        <a:xfrm rot="9000000">
          <a:off x="4740005" y="4033120"/>
          <a:ext cx="570618" cy="28081"/>
        </a:xfrm>
        <a:custGeom>
          <a:avLst/>
          <a:gdLst/>
          <a:ahLst/>
          <a:cxnLst/>
          <a:rect l="0" t="0" r="0" b="0"/>
          <a:pathLst>
            <a:path>
              <a:moveTo>
                <a:pt x="0" y="14040"/>
              </a:moveTo>
              <a:lnTo>
                <a:pt x="570618" y="1404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5011049" y="4032895"/>
        <a:ext cx="28530" cy="28530"/>
      </dsp:txXfrm>
    </dsp:sp>
    <dsp:sp modelId="{7F711A10-4023-4B11-B16D-650ED9FE2D35}">
      <dsp:nvSpPr>
        <dsp:cNvPr id="0" name=""/>
        <dsp:cNvSpPr/>
      </dsp:nvSpPr>
      <dsp:spPr>
        <a:xfrm>
          <a:off x="3003617" y="3714309"/>
          <a:ext cx="1902023" cy="1902023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655" tIns="33655" rIns="33655" bIns="33655" numCol="1" spcCol="1270" anchor="ctr" anchorCtr="0">
          <a:noAutofit/>
        </a:bodyPr>
        <a:lstStyle/>
        <a:p>
          <a:pPr marL="0" lvl="0" indent="0" algn="ctr" defTabSz="23558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يَتَبَادَل</a:t>
          </a:r>
          <a:endParaRPr lang="en-US" sz="53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3282162" y="3992854"/>
        <a:ext cx="1344933" cy="1344933"/>
      </dsp:txXfrm>
    </dsp:sp>
    <dsp:sp modelId="{A096775B-F371-4B85-BC65-E4489305F760}">
      <dsp:nvSpPr>
        <dsp:cNvPr id="0" name=""/>
        <dsp:cNvSpPr/>
      </dsp:nvSpPr>
      <dsp:spPr>
        <a:xfrm rot="12600000">
          <a:off x="4740005" y="2796798"/>
          <a:ext cx="570618" cy="28081"/>
        </a:xfrm>
        <a:custGeom>
          <a:avLst/>
          <a:gdLst/>
          <a:ahLst/>
          <a:cxnLst/>
          <a:rect l="0" t="0" r="0" b="0"/>
          <a:pathLst>
            <a:path>
              <a:moveTo>
                <a:pt x="0" y="14040"/>
              </a:moveTo>
              <a:lnTo>
                <a:pt x="570618" y="1404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5011049" y="2796573"/>
        <a:ext cx="28530" cy="28530"/>
      </dsp:txXfrm>
    </dsp:sp>
    <dsp:sp modelId="{E4664666-D406-4CF5-82F6-9A489926C6DB}">
      <dsp:nvSpPr>
        <dsp:cNvPr id="0" name=""/>
        <dsp:cNvSpPr/>
      </dsp:nvSpPr>
      <dsp:spPr>
        <a:xfrm>
          <a:off x="3003617" y="1241667"/>
          <a:ext cx="1902023" cy="190202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655" tIns="33655" rIns="33655" bIns="33655" numCol="1" spcCol="1270" anchor="ctr" anchorCtr="0">
          <a:noAutofit/>
        </a:bodyPr>
        <a:lstStyle/>
        <a:p>
          <a:pPr marL="0" lvl="0" indent="0" algn="ctr" defTabSz="23558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يُوَزِّع</a:t>
          </a:r>
          <a:endParaRPr lang="en-US" sz="53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3282162" y="1520212"/>
        <a:ext cx="1344933" cy="134493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61112D-2FD6-42E6-9879-3E48A4F8DA72}">
      <dsp:nvSpPr>
        <dsp:cNvPr id="0" name=""/>
        <dsp:cNvSpPr/>
      </dsp:nvSpPr>
      <dsp:spPr>
        <a:xfrm rot="5400000">
          <a:off x="6267697" y="555654"/>
          <a:ext cx="5923358" cy="5923358"/>
        </a:xfrm>
        <a:prstGeom prst="downArrow">
          <a:avLst>
            <a:gd name="adj1" fmla="val 50000"/>
            <a:gd name="adj2" fmla="val 3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7368" tIns="277368" rIns="277368" bIns="277368" numCol="1" spcCol="1270" anchor="ctr" anchorCtr="0">
          <a:noAutofit/>
        </a:bodyPr>
        <a:lstStyle/>
        <a:p>
          <a:pPr marL="0" lvl="0" indent="0" algn="ctr" defTabSz="17335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9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السَّلَام عَلَيْكُمْ</a:t>
          </a:r>
        </a:p>
        <a:p>
          <a:pPr marL="0" lvl="0" indent="0" algn="ctr" defTabSz="17335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9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مُبَارَك النَّجَاحِ يَا سَالِم</a:t>
          </a:r>
          <a:endParaRPr lang="en-US" sz="39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-5400000">
        <a:off x="7304286" y="2036494"/>
        <a:ext cx="4886770" cy="2961679"/>
      </dsp:txXfrm>
    </dsp:sp>
    <dsp:sp modelId="{D7D64575-3C34-46C7-BE59-1E1865291916}">
      <dsp:nvSpPr>
        <dsp:cNvPr id="0" name=""/>
        <dsp:cNvSpPr/>
      </dsp:nvSpPr>
      <dsp:spPr>
        <a:xfrm rot="16200000">
          <a:off x="942" y="555654"/>
          <a:ext cx="5923358" cy="5923358"/>
        </a:xfrm>
        <a:prstGeom prst="downArrow">
          <a:avLst>
            <a:gd name="adj1" fmla="val 50000"/>
            <a:gd name="adj2" fmla="val 3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7368" tIns="277368" rIns="277368" bIns="277368" numCol="1" spcCol="1270" anchor="ctr" anchorCtr="0">
          <a:noAutofit/>
        </a:bodyPr>
        <a:lstStyle/>
        <a:p>
          <a:pPr marL="0" lvl="0" indent="0" algn="ctr" defTabSz="17335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9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وَعَلَيْكُم السَّلَام</a:t>
          </a:r>
        </a:p>
        <a:p>
          <a:pPr marL="0" lvl="0" indent="0" algn="ctr" defTabSz="17335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9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أَهْلاً صَالِح</a:t>
          </a:r>
        </a:p>
        <a:p>
          <a:pPr marL="0" lvl="0" indent="0" algn="ctr" defTabSz="17335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9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شُكْرًا لِأَنَّكَ قَبِلْتَ دَعْوَتِي</a:t>
          </a:r>
          <a:endParaRPr lang="en-US" sz="39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5400000">
        <a:off x="943" y="2036492"/>
        <a:ext cx="4886770" cy="296167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61112D-2FD6-42E6-9879-3E48A4F8DA72}">
      <dsp:nvSpPr>
        <dsp:cNvPr id="0" name=""/>
        <dsp:cNvSpPr/>
      </dsp:nvSpPr>
      <dsp:spPr>
        <a:xfrm rot="5400000">
          <a:off x="6267697" y="555654"/>
          <a:ext cx="5923358" cy="5923358"/>
        </a:xfrm>
        <a:prstGeom prst="downArrow">
          <a:avLst>
            <a:gd name="adj1" fmla="val 50000"/>
            <a:gd name="adj2" fmla="val 3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8272" tIns="398272" rIns="398272" bIns="398272" numCol="1" spcCol="1270" anchor="ctr" anchorCtr="0">
          <a:noAutofit/>
        </a:bodyPr>
        <a:lstStyle/>
        <a:p>
          <a:pPr marL="0" lvl="0" indent="0" algn="ctr" defTabSz="2489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6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تَفَضَّلْ هَذِهِ الأَزْهَار.</a:t>
          </a:r>
          <a:endParaRPr lang="en-US" sz="56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-5400000">
        <a:off x="7304286" y="2036494"/>
        <a:ext cx="4886770" cy="2961679"/>
      </dsp:txXfrm>
    </dsp:sp>
    <dsp:sp modelId="{D7D64575-3C34-46C7-BE59-1E1865291916}">
      <dsp:nvSpPr>
        <dsp:cNvPr id="0" name=""/>
        <dsp:cNvSpPr/>
      </dsp:nvSpPr>
      <dsp:spPr>
        <a:xfrm rot="16200000">
          <a:off x="942" y="555654"/>
          <a:ext cx="5923358" cy="5923358"/>
        </a:xfrm>
        <a:prstGeom prst="downArrow">
          <a:avLst>
            <a:gd name="adj1" fmla="val 50000"/>
            <a:gd name="adj2" fmla="val 3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8272" tIns="398272" rIns="398272" bIns="398272" numCol="1" spcCol="1270" anchor="ctr" anchorCtr="0">
          <a:noAutofit/>
        </a:bodyPr>
        <a:lstStyle/>
        <a:p>
          <a:pPr marL="0" lvl="0" indent="0" algn="ctr" defTabSz="2489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6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سَلِمَتْ يَدَاكَ.</a:t>
          </a:r>
        </a:p>
        <a:p>
          <a:pPr marL="0" lvl="0" indent="0" algn="ctr" defTabSz="2489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6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أَنَا أُحِبُّ الأَزْهَارَ كَثِيرًا.</a:t>
          </a:r>
          <a:endParaRPr lang="en-US" sz="56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5400000">
        <a:off x="943" y="2036492"/>
        <a:ext cx="4886770" cy="296167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61112D-2FD6-42E6-9879-3E48A4F8DA72}">
      <dsp:nvSpPr>
        <dsp:cNvPr id="0" name=""/>
        <dsp:cNvSpPr/>
      </dsp:nvSpPr>
      <dsp:spPr>
        <a:xfrm rot="5400000">
          <a:off x="6267697" y="555654"/>
          <a:ext cx="5923358" cy="5923358"/>
        </a:xfrm>
        <a:prstGeom prst="downArrow">
          <a:avLst>
            <a:gd name="adj1" fmla="val 50000"/>
            <a:gd name="adj2" fmla="val 3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5816" tIns="305816" rIns="305816" bIns="305816" numCol="1" spcCol="1270" anchor="ctr" anchorCtr="0">
          <a:noAutofit/>
        </a:bodyPr>
        <a:lstStyle/>
        <a:p>
          <a:pPr marL="0" lvl="0" indent="0" algn="ctr" defTabSz="1911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هُنَاكَ كَثِير مِن الزِّينَة وَالهَدَايَا.</a:t>
          </a:r>
        </a:p>
        <a:p>
          <a:pPr marL="0" lvl="0" indent="0" algn="ctr" defTabSz="1911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يَبْدُو أَنَّهَا حَفْلَةٌ كَبِيرَة.</a:t>
          </a:r>
          <a:endParaRPr lang="en-US" sz="43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-5400000">
        <a:off x="7304286" y="2036494"/>
        <a:ext cx="4886770" cy="2961679"/>
      </dsp:txXfrm>
    </dsp:sp>
    <dsp:sp modelId="{D7D64575-3C34-46C7-BE59-1E1865291916}">
      <dsp:nvSpPr>
        <dsp:cNvPr id="0" name=""/>
        <dsp:cNvSpPr/>
      </dsp:nvSpPr>
      <dsp:spPr>
        <a:xfrm rot="16200000">
          <a:off x="942" y="555654"/>
          <a:ext cx="5923358" cy="5923358"/>
        </a:xfrm>
        <a:prstGeom prst="downArrow">
          <a:avLst>
            <a:gd name="adj1" fmla="val 50000"/>
            <a:gd name="adj2" fmla="val 3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5816" tIns="305816" rIns="305816" bIns="305816" numCol="1" spcCol="1270" anchor="ctr" anchorCtr="0">
          <a:noAutofit/>
        </a:bodyPr>
        <a:lstStyle/>
        <a:p>
          <a:pPr marL="0" lvl="0" indent="0" algn="ctr" defTabSz="1911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نَعَم. أَصْدِقَائِي كَثِيرُون.</a:t>
          </a:r>
        </a:p>
        <a:p>
          <a:pPr marL="0" lvl="0" indent="0" algn="ctr" defTabSz="1911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وَهُمْ يُشَارِكُونَنِي فَرْحَة النَّجَاح.</a:t>
          </a:r>
          <a:endParaRPr lang="en-US" sz="43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5400000">
        <a:off x="943" y="2036492"/>
        <a:ext cx="4886770" cy="296167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61112D-2FD6-42E6-9879-3E48A4F8DA72}">
      <dsp:nvSpPr>
        <dsp:cNvPr id="0" name=""/>
        <dsp:cNvSpPr/>
      </dsp:nvSpPr>
      <dsp:spPr>
        <a:xfrm rot="5400000">
          <a:off x="6267697" y="555654"/>
          <a:ext cx="5923358" cy="5923358"/>
        </a:xfrm>
        <a:prstGeom prst="downArrow">
          <a:avLst>
            <a:gd name="adj1" fmla="val 50000"/>
            <a:gd name="adj2" fmla="val 3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4264" tIns="334264" rIns="334264" bIns="334264" numCol="1" spcCol="1270" anchor="ctr" anchorCtr="0">
          <a:noAutofit/>
        </a:bodyPr>
        <a:lstStyle/>
        <a:p>
          <a:pPr marL="0" lvl="0" indent="0" algn="ctr" defTabSz="20891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7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عِنْدَمَا أَتَخَرَّج سَأَدْعُو كُلَّ أَصْدِقَائِي إِلَى حَفْلَةٍ كَبِيرَة مِثْلِ هَذِهِ.</a:t>
          </a:r>
          <a:endParaRPr lang="en-US" sz="47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-5400000">
        <a:off x="7304286" y="2036494"/>
        <a:ext cx="4886770" cy="2961679"/>
      </dsp:txXfrm>
    </dsp:sp>
    <dsp:sp modelId="{D7D64575-3C34-46C7-BE59-1E1865291916}">
      <dsp:nvSpPr>
        <dsp:cNvPr id="0" name=""/>
        <dsp:cNvSpPr/>
      </dsp:nvSpPr>
      <dsp:spPr>
        <a:xfrm rot="16200000">
          <a:off x="942" y="555654"/>
          <a:ext cx="5923358" cy="5923358"/>
        </a:xfrm>
        <a:prstGeom prst="downArrow">
          <a:avLst>
            <a:gd name="adj1" fmla="val 50000"/>
            <a:gd name="adj2" fmla="val 3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4264" tIns="334264" rIns="334264" bIns="334264" numCol="1" spcCol="1270" anchor="ctr" anchorCtr="0">
          <a:noAutofit/>
        </a:bodyPr>
        <a:lstStyle/>
        <a:p>
          <a:pPr marL="0" lvl="0" indent="0" algn="ctr" defTabSz="20891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700" kern="1200">
              <a:latin typeface="Sakkal Majalla" panose="02000000000000000000" pitchFamily="2" charset="-78"/>
              <a:cs typeface="Sakkal Majalla" panose="02000000000000000000" pitchFamily="2" charset="-78"/>
            </a:rPr>
            <a:t>أَتَمَنَّى لَكَ النَّجَاح</a:t>
          </a:r>
          <a:r>
            <a:rPr lang="ar-EG" sz="47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.</a:t>
          </a:r>
          <a:endParaRPr lang="en-US" sz="47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5400000">
        <a:off x="943" y="2036492"/>
        <a:ext cx="4886770" cy="29616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97DA2-CF9B-0548-89BC-41DD59467B85}" type="datetimeFigureOut">
              <a:rPr lang="en-US" smtClean="0"/>
              <a:t>6/5/2022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DEBF2-CC02-1548-9470-B528E3625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9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9530D08-FCBC-2442-8AF0-6F57396B26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219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B2A54-FC40-FE44-B3CA-E2D3E1BD24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84A88-7E80-B240-B1D0-E6162EFB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BDC0EF-082B-474B-8CA4-98454AF4AEBA}"/>
              </a:ext>
            </a:extLst>
          </p:cNvPr>
          <p:cNvSpPr/>
          <p:nvPr userDrawn="1"/>
        </p:nvSpPr>
        <p:spPr>
          <a:xfrm>
            <a:off x="9982200" y="242888"/>
            <a:ext cx="2062163" cy="171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75D6A4-DD0F-A54E-8615-5D0133DAE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252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3BDEBF7-FA97-0741-A594-97BCE55D76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3274" y="242888"/>
            <a:ext cx="1825452" cy="133314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C41CAC8-26EE-AD4F-92B7-481D2D348569}"/>
              </a:ext>
            </a:extLst>
          </p:cNvPr>
          <p:cNvSpPr/>
          <p:nvPr userDrawn="1"/>
        </p:nvSpPr>
        <p:spPr>
          <a:xfrm>
            <a:off x="4857750" y="14177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122BF2-C2B8-FA49-843E-12C8E5D64BD1}"/>
              </a:ext>
            </a:extLst>
          </p:cNvPr>
          <p:cNvSpPr txBox="1"/>
          <p:nvPr userDrawn="1"/>
        </p:nvSpPr>
        <p:spPr>
          <a:xfrm>
            <a:off x="0" y="1791401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en-CA" sz="1800" b="1" dirty="0"/>
              <a:t>LNG 162E – Arabic Curriculum – Lecture No. </a:t>
            </a:r>
            <a:r>
              <a:rPr lang="en-US" sz="1800" b="1" dirty="0"/>
              <a:t>23</a:t>
            </a:r>
            <a:r>
              <a:rPr lang="en-CA" sz="1800" b="1" dirty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2667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DF3F3-9817-DF45-9720-EC62753AD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39DE9E-49B4-5245-8859-91B7E5EA2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670A9-CBAB-2C49-950E-5B31284F2D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9C57E-F3D0-124E-BE46-E8D0BC6F5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0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7EF1F6-BFC8-E54B-BD75-AD0467B4D7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EC5120-FFD1-DF48-80C8-000736276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515DF-717B-B242-AE59-FBFEC115EA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CAEFF-B8AB-074B-AAD7-B40D9E5BE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7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432FA-8667-4446-A71D-C97A83700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10346-13AE-AC46-BB14-BD42A0147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3B3C2-584D-B04F-9C08-AEBABB5984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8785F-521D-0C44-8EE3-2CFF92EC9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94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92CDF-C717-7044-AA4A-5150F849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0F1A3-EE6B-B643-8A96-7EB5355F4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EA2A2-1905-F64F-A921-98677409C7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12FB8-D1DA-5C42-865C-4E2AF1F54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8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3EAE3-61A7-F749-875E-C4F204A1F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90A70-3233-6345-B755-997D04AE38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F07842-B9FF-AE49-814C-4AD1A5B0F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BCD8A8-3C59-E545-B02E-2C1655DF82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882D9E-F43F-D44C-82D8-8DC2B412D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31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C3363-FA41-1940-8E68-047776A85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31B48-0769-F746-A5E4-D04C2A776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3771C5-36C7-4348-94E9-B488F912E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4492BF-37AF-F14B-92DB-45CF3B7B0B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C5698-46FB-3D46-A19E-E67525E4FE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17F8ED-C600-CB41-A494-4CC0D8ACAE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487123-0779-FB4A-827B-51AC31926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84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DA3E6-AEA3-B54D-9374-6AE6FBDBA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4D16E0-8AC1-FB48-892C-65E7457A16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36B769-975D-F442-93E9-0CEA33453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8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A3B0DD-3463-5344-B094-815387B429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C7B5A-ACA7-1149-B4B9-6FC902D09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0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692AF-27A0-C249-800F-C129E9BB1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05945-3F90-1F41-8D50-86FDDCDDF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5FF419-5B04-CA4D-B134-92D8E45F2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027EFE-F754-E54E-92CC-853C3A3E38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53744-71D3-DE4B-85B7-2122B010B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60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8B656-7A5A-F843-9502-BFA3B1FFB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43EA3C-67FA-964E-9DB0-ED8DEA2F97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A2A11A-2029-3640-9DD4-B7D24EDA7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4D85BC-44AD-2443-953B-FAF3B3FEC7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BBF23B-F646-BF47-AE26-9F9D9402C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49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AA4472B-77C3-C84F-B148-9A6105B11873}"/>
              </a:ext>
            </a:extLst>
          </p:cNvPr>
          <p:cNvSpPr txBox="1"/>
          <p:nvPr userDrawn="1"/>
        </p:nvSpPr>
        <p:spPr>
          <a:xfrm>
            <a:off x="1" y="6519446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/>
              <a:t>أكاديمية آيات للعلوم الإسلامية      </a:t>
            </a:r>
            <a:r>
              <a:rPr lang="en-US" sz="1600" dirty="0"/>
              <a:t>www.ayaatacademy.ca     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DDCA45-CB87-4846-A6A1-55A1929CB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F31F4-BF77-CA4D-AD13-C0EF018F7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BF62B-EBD9-1342-8CB5-9BCC68E882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784B88-F3D9-6A4F-9660-1A0A1E561E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A79718-0341-3243-9AE1-3D0C2DA7418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069186" y="230188"/>
            <a:ext cx="1825452" cy="13331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D8A766A-995A-9C41-BF6C-E3EBFD67ED69}"/>
              </a:ext>
            </a:extLst>
          </p:cNvPr>
          <p:cNvSpPr/>
          <p:nvPr userDrawn="1"/>
        </p:nvSpPr>
        <p:spPr>
          <a:xfrm>
            <a:off x="9743662" y="14050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8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Occasions (1)</a:t>
            </a:r>
            <a:br>
              <a:rPr lang="en-US" dirty="0"/>
            </a:br>
            <a:r>
              <a:rPr lang="ar-EG" dirty="0"/>
              <a:t>المناسبات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E9BD620-8BAF-16E7-D191-4792C6AB75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6417" y="2633869"/>
            <a:ext cx="2605703" cy="34205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FC26338-8DAB-534E-6B8C-B5F2CCFF7C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880" y="3873814"/>
            <a:ext cx="3658111" cy="2410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097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10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AE50D4AF-9CA2-4855-A63C-EC4B4B4224A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29291870"/>
              </p:ext>
            </p:extLst>
          </p:nvPr>
        </p:nvGraphicFramePr>
        <p:xfrm>
          <a:off x="0" y="-176668"/>
          <a:ext cx="12191999" cy="7034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22670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11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AE50D4AF-9CA2-4855-A63C-EC4B4B4224A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54175458"/>
              </p:ext>
            </p:extLst>
          </p:nvPr>
        </p:nvGraphicFramePr>
        <p:xfrm>
          <a:off x="0" y="-176668"/>
          <a:ext cx="12191999" cy="7034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0663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12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AE50D4AF-9CA2-4855-A63C-EC4B4B4224A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90316793"/>
              </p:ext>
            </p:extLst>
          </p:nvPr>
        </p:nvGraphicFramePr>
        <p:xfrm>
          <a:off x="0" y="-176668"/>
          <a:ext cx="12191999" cy="7034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38379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13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91BE48-0174-4BAA-9C9A-BCC63D411A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7021" y="1042654"/>
            <a:ext cx="6677957" cy="4772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0458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14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C3B4E8-6D9E-4893-994F-DA2B7749F9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5942" y="2781209"/>
            <a:ext cx="7640116" cy="1295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781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23CB45-434C-144E-9030-33EA9BC12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15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603F22-8B5C-494F-88CF-E20488330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495" y="920663"/>
            <a:ext cx="7525011" cy="501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860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A5EF362-2D66-4631-89A4-7554386AD2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3991" y="121623"/>
            <a:ext cx="6828183" cy="674901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FD129E7-3124-4B10-BB0D-5D05668FD558}"/>
              </a:ext>
            </a:extLst>
          </p:cNvPr>
          <p:cNvSpPr/>
          <p:nvPr/>
        </p:nvSpPr>
        <p:spPr>
          <a:xfrm>
            <a:off x="3536414" y="3838855"/>
            <a:ext cx="5759986" cy="10414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A156DCD-43B6-486C-B5FF-8320224DBD04}"/>
              </a:ext>
            </a:extLst>
          </p:cNvPr>
          <p:cNvSpPr txBox="1"/>
          <p:nvPr/>
        </p:nvSpPr>
        <p:spPr>
          <a:xfrm>
            <a:off x="3800579" y="1239199"/>
            <a:ext cx="727353" cy="769441"/>
          </a:xfrm>
          <a:prstGeom prst="rect">
            <a:avLst/>
          </a:prstGeom>
          <a:solidFill>
            <a:schemeClr val="bg1"/>
          </a:solidFill>
        </p:spPr>
        <p:txBody>
          <a:bodyPr wrap="square" lIns="0" rIns="0" rtlCol="0">
            <a:noAutofit/>
          </a:bodyPr>
          <a:lstStyle/>
          <a:p>
            <a:r>
              <a:rPr lang="ar-EG" sz="4400" b="1" dirty="0">
                <a:solidFill>
                  <a:srgbClr val="930000"/>
                </a:solidFill>
              </a:rPr>
              <a:t>نَات</a:t>
            </a:r>
            <a:endParaRPr lang="en-US" sz="4400" b="1" dirty="0">
              <a:solidFill>
                <a:srgbClr val="93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862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3</a:t>
            </a:fld>
            <a:endParaRPr lang="en-US"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EE49762C-4272-4FFD-8DDD-E44EE0D8B62C}"/>
              </a:ext>
            </a:extLst>
          </p:cNvPr>
          <p:cNvGraphicFramePr/>
          <p:nvPr/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52455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1629231-AA88-4C01-B8E8-FD51B4CAED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21629231-AA88-4C01-B8E8-FD51B4CAED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3233B68-08B8-4D35-869D-29EA865B37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graphicEl>
                                              <a:dgm id="{33233B68-08B8-4D35-869D-29EA865B37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877125B-2192-4ACC-AA54-58271AF6D9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1877125B-2192-4ACC-AA54-58271AF6D9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8834616-2232-4E56-ACCB-1182B16134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graphicEl>
                                              <a:dgm id="{D8834616-2232-4E56-ACCB-1182B16134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9CB9A05-B64B-48EA-9670-BC20C9084E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99CB9A05-B64B-48EA-9670-BC20C9084E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292ED33-8EA0-4FCE-83D0-3189CD38A0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graphicEl>
                                              <a:dgm id="{C292ED33-8EA0-4FCE-83D0-3189CD38A0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9DB3A08-DC3E-40F9-ACEE-05B9FBB47B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graphicEl>
                                              <a:dgm id="{69DB3A08-DC3E-40F9-ACEE-05B9FBB47B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06A54EE-683F-40D3-9B48-58B1F70440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>
                                            <p:graphicEl>
                                              <a:dgm id="{206A54EE-683F-40D3-9B48-58B1F70440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192CFA6-8DA6-469E-87E0-26F3352ECD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graphicEl>
                                              <a:dgm id="{5192CFA6-8DA6-469E-87E0-26F3352ECD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D6BDB63-338C-44E9-AED6-C22784AD4E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>
                                            <p:graphicEl>
                                              <a:dgm id="{BD6BDB63-338C-44E9-AED6-C22784AD4E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60F8FA3-3211-4964-BC9E-F3E66B7E64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graphicEl>
                                              <a:dgm id="{960F8FA3-3211-4964-BC9E-F3E66B7E64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CA931BA-1C08-484C-BC10-D4FB276973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graphicEl>
                                              <a:dgm id="{FCA931BA-1C08-484C-BC10-D4FB276973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5CDE23A-D456-4DC0-82BE-A1D0723F18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">
                                            <p:graphicEl>
                                              <a:dgm id="{05CDE23A-D456-4DC0-82BE-A1D0723F18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2B65101-9036-4E5D-A8F1-E28B744115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">
                                            <p:graphicEl>
                                              <a:dgm id="{12B65101-9036-4E5D-A8F1-E28B744115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3D57B7D-50F5-49F9-BCFE-94A95349F2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">
                                            <p:graphicEl>
                                              <a:dgm id="{D3D57B7D-50F5-49F9-BCFE-94A95349F2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70BEB1D-9D1E-406D-9256-8745DFF281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">
                                            <p:graphicEl>
                                              <a:dgm id="{C70BEB1D-9D1E-406D-9256-8745DFF281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781A412-854B-401F-A837-8E264F785A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">
                                            <p:graphicEl>
                                              <a:dgm id="{6781A412-854B-401F-A837-8E264F785A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4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CBBCD5F3-F2DE-4FA4-8F38-6515B6C65018}"/>
              </a:ext>
            </a:extLst>
          </p:cNvPr>
          <p:cNvGraphicFramePr/>
          <p:nvPr/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11410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6EA62F6-6B79-4790-AC75-DEFDEA8BAE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D6EA62F6-6B79-4790-AC75-DEFDEA8BAE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1B69F85-1912-4558-A098-2D12C84121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71B69F85-1912-4558-A098-2D12C84121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76B4B5C-4592-4226-BFF2-97E54732AC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graphicEl>
                                              <a:dgm id="{D76B4B5C-4592-4226-BFF2-97E54732AC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623C78E-3327-4CF7-9B66-1D164C8555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graphicEl>
                                              <a:dgm id="{2623C78E-3327-4CF7-9B66-1D164C8555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FCC64D9-A169-41D1-B6EF-0EC42675CE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graphicEl>
                                              <a:dgm id="{BFCC64D9-A169-41D1-B6EF-0EC42675CE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0F44ACB-C13F-421A-988C-C88821DF2F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graphicEl>
                                              <a:dgm id="{00F44ACB-C13F-421A-988C-C88821DF2F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DA2094A-F5F8-46FF-8774-1564261B37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graphicEl>
                                              <a:dgm id="{6DA2094A-F5F8-46FF-8774-1564261B37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5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CBBCD5F3-F2DE-4FA4-8F38-6515B6C65018}"/>
              </a:ext>
            </a:extLst>
          </p:cNvPr>
          <p:cNvGraphicFramePr/>
          <p:nvPr/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91753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6EA62F6-6B79-4790-AC75-DEFDEA8BAE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D6EA62F6-6B79-4790-AC75-DEFDEA8BAE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1B69F85-1912-4558-A098-2D12C84121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71B69F85-1912-4558-A098-2D12C84121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76B4B5C-4592-4226-BFF2-97E54732AC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graphicEl>
                                              <a:dgm id="{D76B4B5C-4592-4226-BFF2-97E54732AC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623C78E-3327-4CF7-9B66-1D164C8555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graphicEl>
                                              <a:dgm id="{2623C78E-3327-4CF7-9B66-1D164C8555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FCC64D9-A169-41D1-B6EF-0EC42675CE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graphicEl>
                                              <a:dgm id="{BFCC64D9-A169-41D1-B6EF-0EC42675CE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0F44ACB-C13F-421A-988C-C88821DF2F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graphicEl>
                                              <a:dgm id="{00F44ACB-C13F-421A-988C-C88821DF2F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DA2094A-F5F8-46FF-8774-1564261B37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graphicEl>
                                              <a:dgm id="{6DA2094A-F5F8-46FF-8774-1564261B37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FF437C5-95B9-477E-8B5E-D66830CA96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graphicEl>
                                              <a:dgm id="{0FF437C5-95B9-477E-8B5E-D66830CA96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6BAC1A6-4BC3-4BB6-9C63-EE1B9FB7E6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graphicEl>
                                              <a:dgm id="{B6BAC1A6-4BC3-4BB6-9C63-EE1B9FB7E6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9EEA6D6-FF80-4A0F-8663-24344E70BF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graphicEl>
                                              <a:dgm id="{F9EEA6D6-FF80-4A0F-8663-24344E70BF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F711A10-4023-4B11-B16D-650ED9FE2D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graphicEl>
                                              <a:dgm id="{7F711A10-4023-4B11-B16D-650ED9FE2D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096775B-F371-4B85-BC65-E4489305F7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graphicEl>
                                              <a:dgm id="{A096775B-F371-4B85-BC65-E4489305F7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4664666-D406-4CF5-82F6-9A489926C6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graphicEl>
                                              <a:dgm id="{E4664666-D406-4CF5-82F6-9A489926C6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6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00DD16F-58AC-4169-9CE3-9BB9C1DED2F7}"/>
              </a:ext>
            </a:extLst>
          </p:cNvPr>
          <p:cNvGrpSpPr/>
          <p:nvPr/>
        </p:nvGrpSpPr>
        <p:grpSpPr>
          <a:xfrm>
            <a:off x="2175915" y="1747605"/>
            <a:ext cx="7859222" cy="3362790"/>
            <a:chOff x="2175915" y="2504946"/>
            <a:chExt cx="7859222" cy="336279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C07EDE94-1DB8-4D11-B8FD-4E7CE4C6C9A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75915" y="2504946"/>
              <a:ext cx="7840169" cy="1848108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47DAE15-340C-412A-9154-2ECE5F3ACAF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75915" y="4381629"/>
              <a:ext cx="7859222" cy="148610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468567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7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27C3AF-16B7-4CCC-86DA-BEEDE9EBCF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0678" y="1323681"/>
            <a:ext cx="7830643" cy="4210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580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AB9BF-AAEC-4B81-B381-205101812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16323"/>
            <a:ext cx="10515600" cy="1325563"/>
          </a:xfrm>
        </p:spPr>
        <p:txBody>
          <a:bodyPr>
            <a:normAutofit fontScale="90000"/>
          </a:bodyPr>
          <a:lstStyle/>
          <a:p>
            <a:pPr algn="ctr" rtl="1"/>
            <a:r>
              <a:rPr lang="ar-EG" sz="8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النَّصُّ الأَوَّل</a:t>
            </a:r>
            <a:br>
              <a:rPr lang="ar-EG" sz="8000" dirty="0"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EG" sz="8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حَفْلَةُ التَّخَرُّج</a:t>
            </a:r>
            <a:endParaRPr lang="en-US" sz="8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83D934-1B68-D9CC-26B2-F7F574D998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225"/>
          <a:stretch/>
        </p:blipFill>
        <p:spPr>
          <a:xfrm>
            <a:off x="2080660" y="2922103"/>
            <a:ext cx="7916380" cy="3275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3428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9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AE50D4AF-9CA2-4855-A63C-EC4B4B4224A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37441217"/>
              </p:ext>
            </p:extLst>
          </p:nvPr>
        </p:nvGraphicFramePr>
        <p:xfrm>
          <a:off x="0" y="-176668"/>
          <a:ext cx="12191999" cy="7034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11027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450</TotalTime>
  <Words>121</Words>
  <Application>Microsoft Office PowerPoint</Application>
  <PresentationFormat>Widescreen</PresentationFormat>
  <Paragraphs>51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Sakkal Majalla</vt:lpstr>
      <vt:lpstr>Office Theme</vt:lpstr>
      <vt:lpstr>Occasions (1) المناسبات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النَّصُّ الأَوَّل حَفْلَةُ التَّخَرُّج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Amro Ibrahim</dc:creator>
  <cp:lastModifiedBy>EHB</cp:lastModifiedBy>
  <cp:revision>42</cp:revision>
  <dcterms:created xsi:type="dcterms:W3CDTF">2020-09-13T16:40:33Z</dcterms:created>
  <dcterms:modified xsi:type="dcterms:W3CDTF">2022-06-05T19:16:06Z</dcterms:modified>
</cp:coreProperties>
</file>