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93" r:id="rId3"/>
    <p:sldId id="427" r:id="rId4"/>
    <p:sldId id="363" r:id="rId5"/>
    <p:sldId id="294" r:id="rId6"/>
    <p:sldId id="261" r:id="rId7"/>
    <p:sldId id="262" r:id="rId8"/>
    <p:sldId id="263" r:id="rId9"/>
    <p:sldId id="265" r:id="rId10"/>
    <p:sldId id="266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9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الجملة: الاسمية - الفعلية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الخبر: المفرد - شبه الجملة - الجملة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الاسم: المفرد - المثنى - الجمع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الجملة الاسمية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المبتدأ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الخبر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مفرد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02925417-991F-4F79-874E-CFF1B4B9EEC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BEF62C-A78A-415B-ADD2-C2F28B3303B9}" type="parTrans" cxnId="{9107D156-A9C9-4DAE-BEFE-6476EFF4A465}">
      <dgm:prSet/>
      <dgm:spPr/>
      <dgm:t>
        <a:bodyPr/>
        <a:lstStyle/>
        <a:p>
          <a:endParaRPr lang="en-US"/>
        </a:p>
      </dgm:t>
    </dgm:pt>
    <dgm:pt modelId="{1B21A3B4-3B75-4AAA-AACB-13160FB06A8B}" type="sibTrans" cxnId="{9107D156-A9C9-4DAE-BEFE-6476EFF4A465}">
      <dgm:prSet/>
      <dgm:spPr/>
      <dgm:t>
        <a:bodyPr/>
        <a:lstStyle/>
        <a:p>
          <a:endParaRPr lang="en-US"/>
        </a:p>
      </dgm:t>
    </dgm:pt>
    <dgm:pt modelId="{470F0AEA-7F54-4E92-B735-D7FB04B6681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شبه جملة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67AEC57-1C87-400E-A618-70971324B1B3}" type="parTrans" cxnId="{F0084F97-D74C-48CC-BD89-F73F27FFB5F9}">
      <dgm:prSet/>
      <dgm:spPr/>
      <dgm:t>
        <a:bodyPr/>
        <a:lstStyle/>
        <a:p>
          <a:endParaRPr lang="en-US"/>
        </a:p>
      </dgm:t>
    </dgm:pt>
    <dgm:pt modelId="{EC54496E-6227-49EB-8D32-F2917226E8C4}" type="sibTrans" cxnId="{F0084F97-D74C-48CC-BD89-F73F27FFB5F9}">
      <dgm:prSet/>
      <dgm:spPr/>
      <dgm:t>
        <a:bodyPr/>
        <a:lstStyle/>
        <a:p>
          <a:endParaRPr lang="en-US"/>
        </a:p>
      </dgm:t>
    </dgm:pt>
    <dgm:pt modelId="{028BFC8B-A49C-4E8A-B113-BE7A52EB293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جملة اسمية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FACA7C9-7DE0-40C4-8A73-461A7C045B10}" type="parTrans" cxnId="{38FCB3B4-4825-415D-AA1A-34FD4811FCF8}">
      <dgm:prSet/>
      <dgm:spPr/>
      <dgm:t>
        <a:bodyPr/>
        <a:lstStyle/>
        <a:p>
          <a:endParaRPr lang="en-US"/>
        </a:p>
      </dgm:t>
    </dgm:pt>
    <dgm:pt modelId="{1AF0DC69-3B1C-4A3B-8E7E-53B09D9A1859}" type="sibTrans" cxnId="{38FCB3B4-4825-415D-AA1A-34FD4811FCF8}">
      <dgm:prSet/>
      <dgm:spPr/>
      <dgm:t>
        <a:bodyPr/>
        <a:lstStyle/>
        <a:p>
          <a:endParaRPr lang="en-US"/>
        </a:p>
      </dgm:t>
    </dgm:pt>
    <dgm:pt modelId="{1BB23F90-B0AE-4C57-A269-2B809D49DD8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جملة فعلية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FAD865-993C-4C88-B932-94BBA7FACEBB}" type="parTrans" cxnId="{9DB70B9E-A584-4659-988E-9AE95B3DD1DF}">
      <dgm:prSet/>
      <dgm:spPr/>
      <dgm:t>
        <a:bodyPr/>
        <a:lstStyle/>
        <a:p>
          <a:endParaRPr lang="en-US"/>
        </a:p>
      </dgm:t>
    </dgm:pt>
    <dgm:pt modelId="{34869741-6B9F-422B-A060-635B9D824ED1}" type="sibTrans" cxnId="{9DB70B9E-A584-4659-988E-9AE95B3DD1DF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FE1966BD-7092-408A-A97C-5D1A5765B770}" type="pres">
      <dgm:prSet presAssocID="{B249E479-38BB-4064-AA3F-C9CAA0AB4021}" presName="Name35" presStyleLbl="parChTrans1D3" presStyleIdx="0" presStyleCnt="3"/>
      <dgm:spPr/>
    </dgm:pt>
    <dgm:pt modelId="{9492CBF5-C1EA-4231-BCFE-A14939FFE24D}" type="pres">
      <dgm:prSet presAssocID="{BA1C5657-4052-4EB6-A478-0D1B36138B03}" presName="hierRoot2" presStyleCnt="0">
        <dgm:presLayoutVars>
          <dgm:hierBranch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0" presStyleCnt="3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0" presStyleCnt="3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4E4BAB98-19C8-492F-9F15-981B3AF3C617}" type="pres">
      <dgm:prSet presAssocID="{8CBEF62C-A78A-415B-ADD2-C2F28B3303B9}" presName="Name35" presStyleLbl="parChTrans1D3" presStyleIdx="1" presStyleCnt="3"/>
      <dgm:spPr/>
    </dgm:pt>
    <dgm:pt modelId="{734FBBD6-3714-49B5-8999-231474E48D35}" type="pres">
      <dgm:prSet presAssocID="{02925417-991F-4F79-874E-CFF1B4B9EECD}" presName="hierRoot2" presStyleCnt="0">
        <dgm:presLayoutVars>
          <dgm:hierBranch/>
        </dgm:presLayoutVars>
      </dgm:prSet>
      <dgm:spPr/>
    </dgm:pt>
    <dgm:pt modelId="{1987BAF6-3BDA-4897-898E-A023D5326944}" type="pres">
      <dgm:prSet presAssocID="{02925417-991F-4F79-874E-CFF1B4B9EECD}" presName="rootComposite" presStyleCnt="0"/>
      <dgm:spPr/>
    </dgm:pt>
    <dgm:pt modelId="{0D39F5C4-69C5-4858-A312-35546A4082E2}" type="pres">
      <dgm:prSet presAssocID="{02925417-991F-4F79-874E-CFF1B4B9EECD}" presName="rootText" presStyleLbl="node3" presStyleIdx="1" presStyleCnt="3">
        <dgm:presLayoutVars>
          <dgm:chPref val="3"/>
        </dgm:presLayoutVars>
      </dgm:prSet>
      <dgm:spPr/>
    </dgm:pt>
    <dgm:pt modelId="{A7A2D779-DD12-43B3-B5AB-24B654C2C111}" type="pres">
      <dgm:prSet presAssocID="{02925417-991F-4F79-874E-CFF1B4B9EECD}" presName="rootConnector" presStyleLbl="node3" presStyleIdx="1" presStyleCnt="3"/>
      <dgm:spPr/>
    </dgm:pt>
    <dgm:pt modelId="{182042B6-BAC4-4D25-9FB1-DB98575669AC}" type="pres">
      <dgm:prSet presAssocID="{02925417-991F-4F79-874E-CFF1B4B9EECD}" presName="hierChild4" presStyleCnt="0"/>
      <dgm:spPr/>
    </dgm:pt>
    <dgm:pt modelId="{78895EDD-DBDE-4DC3-A720-A3D2BD074CB0}" type="pres">
      <dgm:prSet presAssocID="{AFACA7C9-7DE0-40C4-8A73-461A7C045B10}" presName="Name35" presStyleLbl="parChTrans1D4" presStyleIdx="0" presStyleCnt="2"/>
      <dgm:spPr/>
    </dgm:pt>
    <dgm:pt modelId="{FD8B6B0E-839A-4784-812B-7CD9E8A9FC1C}" type="pres">
      <dgm:prSet presAssocID="{028BFC8B-A49C-4E8A-B113-BE7A52EB2939}" presName="hierRoot2" presStyleCnt="0">
        <dgm:presLayoutVars>
          <dgm:hierBranch val="init"/>
        </dgm:presLayoutVars>
      </dgm:prSet>
      <dgm:spPr/>
    </dgm:pt>
    <dgm:pt modelId="{1876C3ED-25D2-4B3F-B751-FD5BC8DA9E66}" type="pres">
      <dgm:prSet presAssocID="{028BFC8B-A49C-4E8A-B113-BE7A52EB2939}" presName="rootComposite" presStyleCnt="0"/>
      <dgm:spPr/>
    </dgm:pt>
    <dgm:pt modelId="{9145FA85-6AAF-41F3-8A99-B7ECFBAF5388}" type="pres">
      <dgm:prSet presAssocID="{028BFC8B-A49C-4E8A-B113-BE7A52EB2939}" presName="rootText" presStyleLbl="node4" presStyleIdx="0" presStyleCnt="2">
        <dgm:presLayoutVars>
          <dgm:chPref val="3"/>
        </dgm:presLayoutVars>
      </dgm:prSet>
      <dgm:spPr/>
    </dgm:pt>
    <dgm:pt modelId="{C43CECC9-23D3-43EC-9CA4-999B32CB8109}" type="pres">
      <dgm:prSet presAssocID="{028BFC8B-A49C-4E8A-B113-BE7A52EB2939}" presName="rootConnector" presStyleLbl="node4" presStyleIdx="0" presStyleCnt="2"/>
      <dgm:spPr/>
    </dgm:pt>
    <dgm:pt modelId="{F426C0E4-253E-4B2B-BFC2-297EF7E72DE2}" type="pres">
      <dgm:prSet presAssocID="{028BFC8B-A49C-4E8A-B113-BE7A52EB2939}" presName="hierChild4" presStyleCnt="0"/>
      <dgm:spPr/>
    </dgm:pt>
    <dgm:pt modelId="{87D7094A-4A83-4EF4-84F4-6E357AB1979E}" type="pres">
      <dgm:prSet presAssocID="{028BFC8B-A49C-4E8A-B113-BE7A52EB2939}" presName="hierChild5" presStyleCnt="0"/>
      <dgm:spPr/>
    </dgm:pt>
    <dgm:pt modelId="{D2FA5703-C849-4F84-85DF-06537C8B0F71}" type="pres">
      <dgm:prSet presAssocID="{87FAD865-993C-4C88-B932-94BBA7FACEBB}" presName="Name35" presStyleLbl="parChTrans1D4" presStyleIdx="1" presStyleCnt="2"/>
      <dgm:spPr/>
    </dgm:pt>
    <dgm:pt modelId="{87811287-C8C6-4DC2-9F68-5FCE9DB34163}" type="pres">
      <dgm:prSet presAssocID="{1BB23F90-B0AE-4C57-A269-2B809D49DD8A}" presName="hierRoot2" presStyleCnt="0">
        <dgm:presLayoutVars>
          <dgm:hierBranch val="init"/>
        </dgm:presLayoutVars>
      </dgm:prSet>
      <dgm:spPr/>
    </dgm:pt>
    <dgm:pt modelId="{C6631116-7242-4F9E-96F0-2DA16DE3F307}" type="pres">
      <dgm:prSet presAssocID="{1BB23F90-B0AE-4C57-A269-2B809D49DD8A}" presName="rootComposite" presStyleCnt="0"/>
      <dgm:spPr/>
    </dgm:pt>
    <dgm:pt modelId="{5ECC0C23-FBD4-44A6-A307-70889EE8449E}" type="pres">
      <dgm:prSet presAssocID="{1BB23F90-B0AE-4C57-A269-2B809D49DD8A}" presName="rootText" presStyleLbl="node4" presStyleIdx="1" presStyleCnt="2">
        <dgm:presLayoutVars>
          <dgm:chPref val="3"/>
        </dgm:presLayoutVars>
      </dgm:prSet>
      <dgm:spPr/>
    </dgm:pt>
    <dgm:pt modelId="{C071C006-2D2C-41EE-B79C-3E2228217ABF}" type="pres">
      <dgm:prSet presAssocID="{1BB23F90-B0AE-4C57-A269-2B809D49DD8A}" presName="rootConnector" presStyleLbl="node4" presStyleIdx="1" presStyleCnt="2"/>
      <dgm:spPr/>
    </dgm:pt>
    <dgm:pt modelId="{45DAD0E6-324E-421D-BD4D-9AE728FE3176}" type="pres">
      <dgm:prSet presAssocID="{1BB23F90-B0AE-4C57-A269-2B809D49DD8A}" presName="hierChild4" presStyleCnt="0"/>
      <dgm:spPr/>
    </dgm:pt>
    <dgm:pt modelId="{0BEAC1DD-913D-47A3-9A49-DD196EDC58CA}" type="pres">
      <dgm:prSet presAssocID="{1BB23F90-B0AE-4C57-A269-2B809D49DD8A}" presName="hierChild5" presStyleCnt="0"/>
      <dgm:spPr/>
    </dgm:pt>
    <dgm:pt modelId="{67FD6393-2937-4571-9FC2-E370E068037D}" type="pres">
      <dgm:prSet presAssocID="{02925417-991F-4F79-874E-CFF1B4B9EECD}" presName="hierChild5" presStyleCnt="0"/>
      <dgm:spPr/>
    </dgm:pt>
    <dgm:pt modelId="{EAC4821B-126F-4FF7-85FE-922EFCA6506A}" type="pres">
      <dgm:prSet presAssocID="{067AEC57-1C87-400E-A618-70971324B1B3}" presName="Name35" presStyleLbl="parChTrans1D3" presStyleIdx="2" presStyleCnt="3"/>
      <dgm:spPr/>
    </dgm:pt>
    <dgm:pt modelId="{7A0F9E32-E5D6-4F93-B4F1-016B4C67A9A2}" type="pres">
      <dgm:prSet presAssocID="{470F0AEA-7F54-4E92-B735-D7FB04B6681E}" presName="hierRoot2" presStyleCnt="0">
        <dgm:presLayoutVars>
          <dgm:hierBranch/>
        </dgm:presLayoutVars>
      </dgm:prSet>
      <dgm:spPr/>
    </dgm:pt>
    <dgm:pt modelId="{8612A3EA-C68F-42B8-9601-A73F48EBFAFE}" type="pres">
      <dgm:prSet presAssocID="{470F0AEA-7F54-4E92-B735-D7FB04B6681E}" presName="rootComposite" presStyleCnt="0"/>
      <dgm:spPr/>
    </dgm:pt>
    <dgm:pt modelId="{4F1158A2-9D0E-4756-B352-7A4D176D3562}" type="pres">
      <dgm:prSet presAssocID="{470F0AEA-7F54-4E92-B735-D7FB04B6681E}" presName="rootText" presStyleLbl="node3" presStyleIdx="2" presStyleCnt="3">
        <dgm:presLayoutVars>
          <dgm:chPref val="3"/>
        </dgm:presLayoutVars>
      </dgm:prSet>
      <dgm:spPr/>
    </dgm:pt>
    <dgm:pt modelId="{804FC76D-BB69-4521-870E-06245ECD9E0B}" type="pres">
      <dgm:prSet presAssocID="{470F0AEA-7F54-4E92-B735-D7FB04B6681E}" presName="rootConnector" presStyleLbl="node3" presStyleIdx="2" presStyleCnt="3"/>
      <dgm:spPr/>
    </dgm:pt>
    <dgm:pt modelId="{7AAAB24C-7165-45C0-8D01-5759BEB4C886}" type="pres">
      <dgm:prSet presAssocID="{470F0AEA-7F54-4E92-B735-D7FB04B6681E}" presName="hierChild4" presStyleCnt="0"/>
      <dgm:spPr/>
    </dgm:pt>
    <dgm:pt modelId="{B8B3DD2B-DA7B-41D3-9C38-27AC4B5F34BA}" type="pres">
      <dgm:prSet presAssocID="{470F0AEA-7F54-4E92-B735-D7FB04B6681E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6BE15B0E-3AAA-4015-B5B3-FB167A639B05}" type="presOf" srcId="{8CBEF62C-A78A-415B-ADD2-C2F28B3303B9}" destId="{4E4BAB98-19C8-492F-9F15-981B3AF3C617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24F3BB19-CB06-43A1-8A62-69AAE9BBF4E5}" type="presOf" srcId="{AFACA7C9-7DE0-40C4-8A73-461A7C045B10}" destId="{78895EDD-DBDE-4DC3-A720-A3D2BD074CB0}" srcOrd="0" destOrd="0" presId="urn:microsoft.com/office/officeart/2005/8/layout/orgChart1"/>
    <dgm:cxn modelId="{4AF38F1A-EDA3-4ACB-8779-0C2E6E4078F4}" type="presOf" srcId="{02925417-991F-4F79-874E-CFF1B4B9EECD}" destId="{0D39F5C4-69C5-4858-A312-35546A4082E2}" srcOrd="0" destOrd="0" presId="urn:microsoft.com/office/officeart/2005/8/layout/orgChart1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EEAA6139-C0A6-491D-BBAE-DCDC77538216}" type="presOf" srcId="{1BB23F90-B0AE-4C57-A269-2B809D49DD8A}" destId="{C071C006-2D2C-41EE-B79C-3E2228217ABF}" srcOrd="1" destOrd="0" presId="urn:microsoft.com/office/officeart/2005/8/layout/orgChart1"/>
    <dgm:cxn modelId="{9107D156-A9C9-4DAE-BEFE-6476EFF4A465}" srcId="{8557F9EE-9B7A-4B14-9CD1-69DD0FA5BD42}" destId="{02925417-991F-4F79-874E-CFF1B4B9EECD}" srcOrd="1" destOrd="0" parTransId="{8CBEF62C-A78A-415B-ADD2-C2F28B3303B9}" sibTransId="{1B21A3B4-3B75-4AAA-AACB-13160FB06A8B}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6D156994-392B-4EB9-92AC-5BC527D4DC69}" type="presOf" srcId="{87FAD865-993C-4C88-B932-94BBA7FACEBB}" destId="{D2FA5703-C849-4F84-85DF-06537C8B0F71}" srcOrd="0" destOrd="0" presId="urn:microsoft.com/office/officeart/2005/8/layout/orgChart1"/>
    <dgm:cxn modelId="{F0084F97-D74C-48CC-BD89-F73F27FFB5F9}" srcId="{8557F9EE-9B7A-4B14-9CD1-69DD0FA5BD42}" destId="{470F0AEA-7F54-4E92-B735-D7FB04B6681E}" srcOrd="2" destOrd="0" parTransId="{067AEC57-1C87-400E-A618-70971324B1B3}" sibTransId="{EC54496E-6227-49EB-8D32-F2917226E8C4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9DB70B9E-A584-4659-988E-9AE95B3DD1DF}" srcId="{02925417-991F-4F79-874E-CFF1B4B9EECD}" destId="{1BB23F90-B0AE-4C57-A269-2B809D49DD8A}" srcOrd="1" destOrd="0" parTransId="{87FAD865-993C-4C88-B932-94BBA7FACEBB}" sibTransId="{34869741-6B9F-422B-A060-635B9D824ED1}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33FF6DA8-C36E-4F71-AA2A-0E4D60E8C159}" type="presOf" srcId="{B249E479-38BB-4064-AA3F-C9CAA0AB4021}" destId="{FE1966BD-7092-408A-A97C-5D1A5765B770}" srcOrd="0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D760EBB1-989E-443C-9CFA-6040ECF8393E}" type="presOf" srcId="{470F0AEA-7F54-4E92-B735-D7FB04B6681E}" destId="{804FC76D-BB69-4521-870E-06245ECD9E0B}" srcOrd="1" destOrd="0" presId="urn:microsoft.com/office/officeart/2005/8/layout/orgChart1"/>
    <dgm:cxn modelId="{38FCB3B4-4825-415D-AA1A-34FD4811FCF8}" srcId="{02925417-991F-4F79-874E-CFF1B4B9EECD}" destId="{028BFC8B-A49C-4E8A-B113-BE7A52EB2939}" srcOrd="0" destOrd="0" parTransId="{AFACA7C9-7DE0-40C4-8A73-461A7C045B10}" sibTransId="{1AF0DC69-3B1C-4A3B-8E7E-53B09D9A1859}"/>
    <dgm:cxn modelId="{2A4489B8-5939-459C-9DFC-600ACA82429B}" type="presOf" srcId="{02925417-991F-4F79-874E-CFF1B4B9EECD}" destId="{A7A2D779-DD12-43B3-B5AB-24B654C2C111}" srcOrd="1" destOrd="0" presId="urn:microsoft.com/office/officeart/2005/8/layout/orgChart1"/>
    <dgm:cxn modelId="{487604BE-2974-485E-A9D0-9410A415E40D}" type="presOf" srcId="{1BB23F90-B0AE-4C57-A269-2B809D49DD8A}" destId="{5ECC0C23-FBD4-44A6-A307-70889EE8449E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F8095EC6-4287-47BB-8F50-ED396D8F1C28}" type="presOf" srcId="{067AEC57-1C87-400E-A618-70971324B1B3}" destId="{EAC4821B-126F-4FF7-85FE-922EFCA6506A}" srcOrd="0" destOrd="0" presId="urn:microsoft.com/office/officeart/2005/8/layout/orgChart1"/>
    <dgm:cxn modelId="{EC0928C8-73D0-4764-A153-7B20D2EEAA66}" type="presOf" srcId="{028BFC8B-A49C-4E8A-B113-BE7A52EB2939}" destId="{9145FA85-6AAF-41F3-8A99-B7ECFBAF5388}" srcOrd="0" destOrd="0" presId="urn:microsoft.com/office/officeart/2005/8/layout/orgChart1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D02BA1EA-5DCC-4153-88F6-097330DE87F8}" type="presOf" srcId="{028BFC8B-A49C-4E8A-B113-BE7A52EB2939}" destId="{C43CECC9-23D3-43EC-9CA4-999B32CB8109}" srcOrd="1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76E381FC-F3AE-47F5-9AD8-949BE652F843}" type="presOf" srcId="{470F0AEA-7F54-4E92-B735-D7FB04B6681E}" destId="{4F1158A2-9D0E-4756-B352-7A4D176D3562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26251B9A-DB82-4ED7-8055-680F94ED71B4}" type="presParOf" srcId="{4249367B-3E28-46E7-B7CA-5EDDAA6EAF64}" destId="{FE1966BD-7092-408A-A97C-5D1A5765B770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00B98697-76E5-4482-9419-E2BEE3CE4F8F}" type="presParOf" srcId="{4249367B-3E28-46E7-B7CA-5EDDAA6EAF64}" destId="{4E4BAB98-19C8-492F-9F15-981B3AF3C617}" srcOrd="2" destOrd="0" presId="urn:microsoft.com/office/officeart/2005/8/layout/orgChart1"/>
    <dgm:cxn modelId="{246DA9F5-CE9B-42F0-BFD8-C88C1C0BA268}" type="presParOf" srcId="{4249367B-3E28-46E7-B7CA-5EDDAA6EAF64}" destId="{734FBBD6-3714-49B5-8999-231474E48D35}" srcOrd="3" destOrd="0" presId="urn:microsoft.com/office/officeart/2005/8/layout/orgChart1"/>
    <dgm:cxn modelId="{173518F7-D295-4561-89B5-3AE7CF7B454B}" type="presParOf" srcId="{734FBBD6-3714-49B5-8999-231474E48D35}" destId="{1987BAF6-3BDA-4897-898E-A023D5326944}" srcOrd="0" destOrd="0" presId="urn:microsoft.com/office/officeart/2005/8/layout/orgChart1"/>
    <dgm:cxn modelId="{E0734C09-C0AF-4F2E-B916-5D73D30D29A9}" type="presParOf" srcId="{1987BAF6-3BDA-4897-898E-A023D5326944}" destId="{0D39F5C4-69C5-4858-A312-35546A4082E2}" srcOrd="0" destOrd="0" presId="urn:microsoft.com/office/officeart/2005/8/layout/orgChart1"/>
    <dgm:cxn modelId="{E50A8F85-871A-4149-8246-38331E213DC4}" type="presParOf" srcId="{1987BAF6-3BDA-4897-898E-A023D5326944}" destId="{A7A2D779-DD12-43B3-B5AB-24B654C2C111}" srcOrd="1" destOrd="0" presId="urn:microsoft.com/office/officeart/2005/8/layout/orgChart1"/>
    <dgm:cxn modelId="{463BB512-BBF9-4F3C-AEB0-FADEAB296092}" type="presParOf" srcId="{734FBBD6-3714-49B5-8999-231474E48D35}" destId="{182042B6-BAC4-4D25-9FB1-DB98575669AC}" srcOrd="1" destOrd="0" presId="urn:microsoft.com/office/officeart/2005/8/layout/orgChart1"/>
    <dgm:cxn modelId="{6FEC7530-F005-47D8-B345-49C60E6DD458}" type="presParOf" srcId="{182042B6-BAC4-4D25-9FB1-DB98575669AC}" destId="{78895EDD-DBDE-4DC3-A720-A3D2BD074CB0}" srcOrd="0" destOrd="0" presId="urn:microsoft.com/office/officeart/2005/8/layout/orgChart1"/>
    <dgm:cxn modelId="{87E1FBDB-9A35-484F-B2F4-D43E154EA658}" type="presParOf" srcId="{182042B6-BAC4-4D25-9FB1-DB98575669AC}" destId="{FD8B6B0E-839A-4784-812B-7CD9E8A9FC1C}" srcOrd="1" destOrd="0" presId="urn:microsoft.com/office/officeart/2005/8/layout/orgChart1"/>
    <dgm:cxn modelId="{9D6A9153-8DC4-49E1-9265-5DC52727ABCD}" type="presParOf" srcId="{FD8B6B0E-839A-4784-812B-7CD9E8A9FC1C}" destId="{1876C3ED-25D2-4B3F-B751-FD5BC8DA9E66}" srcOrd="0" destOrd="0" presId="urn:microsoft.com/office/officeart/2005/8/layout/orgChart1"/>
    <dgm:cxn modelId="{2670E52A-890B-4DC8-988F-E09DDE238841}" type="presParOf" srcId="{1876C3ED-25D2-4B3F-B751-FD5BC8DA9E66}" destId="{9145FA85-6AAF-41F3-8A99-B7ECFBAF5388}" srcOrd="0" destOrd="0" presId="urn:microsoft.com/office/officeart/2005/8/layout/orgChart1"/>
    <dgm:cxn modelId="{933EAB52-B9FF-41A8-A9F1-86EDACCA4D5E}" type="presParOf" srcId="{1876C3ED-25D2-4B3F-B751-FD5BC8DA9E66}" destId="{C43CECC9-23D3-43EC-9CA4-999B32CB8109}" srcOrd="1" destOrd="0" presId="urn:microsoft.com/office/officeart/2005/8/layout/orgChart1"/>
    <dgm:cxn modelId="{DD340B83-8CC2-4801-9B15-838AC943E528}" type="presParOf" srcId="{FD8B6B0E-839A-4784-812B-7CD9E8A9FC1C}" destId="{F426C0E4-253E-4B2B-BFC2-297EF7E72DE2}" srcOrd="1" destOrd="0" presId="urn:microsoft.com/office/officeart/2005/8/layout/orgChart1"/>
    <dgm:cxn modelId="{08FDCACB-E16D-499E-BB9B-599498101EA1}" type="presParOf" srcId="{FD8B6B0E-839A-4784-812B-7CD9E8A9FC1C}" destId="{87D7094A-4A83-4EF4-84F4-6E357AB1979E}" srcOrd="2" destOrd="0" presId="urn:microsoft.com/office/officeart/2005/8/layout/orgChart1"/>
    <dgm:cxn modelId="{64B0BA5D-B6DC-4A3D-9384-FA49435B81CD}" type="presParOf" srcId="{182042B6-BAC4-4D25-9FB1-DB98575669AC}" destId="{D2FA5703-C849-4F84-85DF-06537C8B0F71}" srcOrd="2" destOrd="0" presId="urn:microsoft.com/office/officeart/2005/8/layout/orgChart1"/>
    <dgm:cxn modelId="{6E09E9DD-EB19-4523-9A9D-C46966A91021}" type="presParOf" srcId="{182042B6-BAC4-4D25-9FB1-DB98575669AC}" destId="{87811287-C8C6-4DC2-9F68-5FCE9DB34163}" srcOrd="3" destOrd="0" presId="urn:microsoft.com/office/officeart/2005/8/layout/orgChart1"/>
    <dgm:cxn modelId="{8BB6CF74-DEFF-49EE-A956-57F52ADB6C88}" type="presParOf" srcId="{87811287-C8C6-4DC2-9F68-5FCE9DB34163}" destId="{C6631116-7242-4F9E-96F0-2DA16DE3F307}" srcOrd="0" destOrd="0" presId="urn:microsoft.com/office/officeart/2005/8/layout/orgChart1"/>
    <dgm:cxn modelId="{AD41A1CF-2CFA-46AA-A4B4-C4FB0825CB23}" type="presParOf" srcId="{C6631116-7242-4F9E-96F0-2DA16DE3F307}" destId="{5ECC0C23-FBD4-44A6-A307-70889EE8449E}" srcOrd="0" destOrd="0" presId="urn:microsoft.com/office/officeart/2005/8/layout/orgChart1"/>
    <dgm:cxn modelId="{ABEF5394-8669-4B97-9C80-7085FDD859C1}" type="presParOf" srcId="{C6631116-7242-4F9E-96F0-2DA16DE3F307}" destId="{C071C006-2D2C-41EE-B79C-3E2228217ABF}" srcOrd="1" destOrd="0" presId="urn:microsoft.com/office/officeart/2005/8/layout/orgChart1"/>
    <dgm:cxn modelId="{7F51FCB7-6544-4E6E-9809-8C0F5459ECEC}" type="presParOf" srcId="{87811287-C8C6-4DC2-9F68-5FCE9DB34163}" destId="{45DAD0E6-324E-421D-BD4D-9AE728FE3176}" srcOrd="1" destOrd="0" presId="urn:microsoft.com/office/officeart/2005/8/layout/orgChart1"/>
    <dgm:cxn modelId="{EF580A0E-06D0-438D-96EE-142DF8864A81}" type="presParOf" srcId="{87811287-C8C6-4DC2-9F68-5FCE9DB34163}" destId="{0BEAC1DD-913D-47A3-9A49-DD196EDC58CA}" srcOrd="2" destOrd="0" presId="urn:microsoft.com/office/officeart/2005/8/layout/orgChart1"/>
    <dgm:cxn modelId="{079D203B-6FAB-4830-9C17-24DC0F8DB521}" type="presParOf" srcId="{734FBBD6-3714-49B5-8999-231474E48D35}" destId="{67FD6393-2937-4571-9FC2-E370E068037D}" srcOrd="2" destOrd="0" presId="urn:microsoft.com/office/officeart/2005/8/layout/orgChart1"/>
    <dgm:cxn modelId="{F3DD7142-D50B-4BD1-AD9D-61A3B380E281}" type="presParOf" srcId="{4249367B-3E28-46E7-B7CA-5EDDAA6EAF64}" destId="{EAC4821B-126F-4FF7-85FE-922EFCA6506A}" srcOrd="4" destOrd="0" presId="urn:microsoft.com/office/officeart/2005/8/layout/orgChart1"/>
    <dgm:cxn modelId="{85185AD6-38D5-4645-B2E5-2947F267C828}" type="presParOf" srcId="{4249367B-3E28-46E7-B7CA-5EDDAA6EAF64}" destId="{7A0F9E32-E5D6-4F93-B4F1-016B4C67A9A2}" srcOrd="5" destOrd="0" presId="urn:microsoft.com/office/officeart/2005/8/layout/orgChart1"/>
    <dgm:cxn modelId="{52AE58D7-52F1-4423-82F2-CB11025F5D09}" type="presParOf" srcId="{7A0F9E32-E5D6-4F93-B4F1-016B4C67A9A2}" destId="{8612A3EA-C68F-42B8-9601-A73F48EBFAFE}" srcOrd="0" destOrd="0" presId="urn:microsoft.com/office/officeart/2005/8/layout/orgChart1"/>
    <dgm:cxn modelId="{56277084-508A-43A5-8C07-23D51E5188F6}" type="presParOf" srcId="{8612A3EA-C68F-42B8-9601-A73F48EBFAFE}" destId="{4F1158A2-9D0E-4756-B352-7A4D176D3562}" srcOrd="0" destOrd="0" presId="urn:microsoft.com/office/officeart/2005/8/layout/orgChart1"/>
    <dgm:cxn modelId="{E2B307FC-F96E-4E01-9FA2-CCF89AFCC8D1}" type="presParOf" srcId="{8612A3EA-C68F-42B8-9601-A73F48EBFAFE}" destId="{804FC76D-BB69-4521-870E-06245ECD9E0B}" srcOrd="1" destOrd="0" presId="urn:microsoft.com/office/officeart/2005/8/layout/orgChart1"/>
    <dgm:cxn modelId="{8B944844-6D0A-4C29-A414-08F54BE21FCB}" type="presParOf" srcId="{7A0F9E32-E5D6-4F93-B4F1-016B4C67A9A2}" destId="{7AAAB24C-7165-45C0-8D01-5759BEB4C886}" srcOrd="1" destOrd="0" presId="urn:microsoft.com/office/officeart/2005/8/layout/orgChart1"/>
    <dgm:cxn modelId="{A489CB4D-669E-45D9-88D8-4F625924749E}" type="presParOf" srcId="{7A0F9E32-E5D6-4F93-B4F1-016B4C67A9A2}" destId="{B8B3DD2B-DA7B-41D3-9C38-27AC4B5F34BA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الاسم: المفرد - المثنى - الجمع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59762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الجملة: الاسمية - الفعلية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18845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الخبر: المفرد - شبه الجملة - الجملة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4821B-126F-4FF7-85FE-922EFCA6506A}">
      <dsp:nvSpPr>
        <dsp:cNvPr id="0" name=""/>
        <dsp:cNvSpPr/>
      </dsp:nvSpPr>
      <dsp:spPr>
        <a:xfrm>
          <a:off x="2944564" y="315552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3151435" y="0"/>
              </a:moveTo>
              <a:lnTo>
                <a:pt x="3151435" y="273471"/>
              </a:lnTo>
              <a:lnTo>
                <a:pt x="0" y="273471"/>
              </a:lnTo>
              <a:lnTo>
                <a:pt x="0" y="5469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A5703-C849-4F84-85DF-06537C8B0F71}">
      <dsp:nvSpPr>
        <dsp:cNvPr id="0" name=""/>
        <dsp:cNvSpPr/>
      </dsp:nvSpPr>
      <dsp:spPr>
        <a:xfrm>
          <a:off x="4520282" y="5004717"/>
          <a:ext cx="1575717" cy="546943"/>
        </a:xfrm>
        <a:custGeom>
          <a:avLst/>
          <a:gdLst/>
          <a:ahLst/>
          <a:cxnLst/>
          <a:rect l="0" t="0" r="0" b="0"/>
          <a:pathLst>
            <a:path>
              <a:moveTo>
                <a:pt x="1575717" y="0"/>
              </a:moveTo>
              <a:lnTo>
                <a:pt x="1575717" y="273471"/>
              </a:lnTo>
              <a:lnTo>
                <a:pt x="0" y="273471"/>
              </a:lnTo>
              <a:lnTo>
                <a:pt x="0" y="5469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95EDD-DBDE-4DC3-A720-A3D2BD074CB0}">
      <dsp:nvSpPr>
        <dsp:cNvPr id="0" name=""/>
        <dsp:cNvSpPr/>
      </dsp:nvSpPr>
      <dsp:spPr>
        <a:xfrm>
          <a:off x="6095999" y="5004717"/>
          <a:ext cx="1575717" cy="54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71"/>
              </a:lnTo>
              <a:lnTo>
                <a:pt x="1575717" y="273471"/>
              </a:lnTo>
              <a:lnTo>
                <a:pt x="1575717" y="5469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BAB98-19C8-492F-9F15-981B3AF3C617}">
      <dsp:nvSpPr>
        <dsp:cNvPr id="0" name=""/>
        <dsp:cNvSpPr/>
      </dsp:nvSpPr>
      <dsp:spPr>
        <a:xfrm>
          <a:off x="6050279" y="3155528"/>
          <a:ext cx="91440" cy="546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9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966BD-7092-408A-A97C-5D1A5765B770}">
      <dsp:nvSpPr>
        <dsp:cNvPr id="0" name=""/>
        <dsp:cNvSpPr/>
      </dsp:nvSpPr>
      <dsp:spPr>
        <a:xfrm>
          <a:off x="6095999" y="315552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71"/>
              </a:lnTo>
              <a:lnTo>
                <a:pt x="3151435" y="273471"/>
              </a:lnTo>
              <a:lnTo>
                <a:pt x="3151435" y="5469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6095999" y="1306338"/>
          <a:ext cx="1575717" cy="546943"/>
        </a:xfrm>
        <a:custGeom>
          <a:avLst/>
          <a:gdLst/>
          <a:ahLst/>
          <a:cxnLst/>
          <a:rect l="0" t="0" r="0" b="0"/>
          <a:pathLst>
            <a:path>
              <a:moveTo>
                <a:pt x="1575717" y="0"/>
              </a:moveTo>
              <a:lnTo>
                <a:pt x="1575717" y="273471"/>
              </a:lnTo>
              <a:lnTo>
                <a:pt x="0" y="273471"/>
              </a:lnTo>
              <a:lnTo>
                <a:pt x="0" y="546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7671717" y="1306338"/>
          <a:ext cx="1575717" cy="54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71"/>
              </a:lnTo>
              <a:lnTo>
                <a:pt x="1575717" y="273471"/>
              </a:lnTo>
              <a:lnTo>
                <a:pt x="1575717" y="546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6369471" y="4092"/>
          <a:ext cx="2604492" cy="13022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الجملة الاسمية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4092"/>
        <a:ext cx="2604492" cy="1302246"/>
      </dsp:txXfrm>
    </dsp:sp>
    <dsp:sp modelId="{1877125B-2192-4ACC-AA54-58271AF6D910}">
      <dsp:nvSpPr>
        <dsp:cNvPr id="0" name=""/>
        <dsp:cNvSpPr/>
      </dsp:nvSpPr>
      <dsp:spPr>
        <a:xfrm>
          <a:off x="7945189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المبتدأ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45189" y="1853282"/>
        <a:ext cx="2604492" cy="1302246"/>
      </dsp:txXfrm>
    </dsp:sp>
    <dsp:sp modelId="{99CB9A05-B64B-48EA-9670-BC20C9084EAD}">
      <dsp:nvSpPr>
        <dsp:cNvPr id="0" name=""/>
        <dsp:cNvSpPr/>
      </dsp:nvSpPr>
      <dsp:spPr>
        <a:xfrm>
          <a:off x="4793753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الخبر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93753" y="1853282"/>
        <a:ext cx="2604492" cy="1302246"/>
      </dsp:txXfrm>
    </dsp:sp>
    <dsp:sp modelId="{D3D57B7D-50F5-49F9-BCFE-94A95349F2D2}">
      <dsp:nvSpPr>
        <dsp:cNvPr id="0" name=""/>
        <dsp:cNvSpPr/>
      </dsp:nvSpPr>
      <dsp:spPr>
        <a:xfrm>
          <a:off x="7945189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مفرد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45189" y="3702471"/>
        <a:ext cx="2604492" cy="1302246"/>
      </dsp:txXfrm>
    </dsp:sp>
    <dsp:sp modelId="{0D39F5C4-69C5-4858-A312-35546A4082E2}">
      <dsp:nvSpPr>
        <dsp:cNvPr id="0" name=""/>
        <dsp:cNvSpPr/>
      </dsp:nvSpPr>
      <dsp:spPr>
        <a:xfrm>
          <a:off x="4793753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جملة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93753" y="3702471"/>
        <a:ext cx="2604492" cy="1302246"/>
      </dsp:txXfrm>
    </dsp:sp>
    <dsp:sp modelId="{9145FA85-6AAF-41F3-8A99-B7ECFBAF5388}">
      <dsp:nvSpPr>
        <dsp:cNvPr id="0" name=""/>
        <dsp:cNvSpPr/>
      </dsp:nvSpPr>
      <dsp:spPr>
        <a:xfrm>
          <a:off x="6369471" y="5551661"/>
          <a:ext cx="2604492" cy="1302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جملة اسمية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5551661"/>
        <a:ext cx="2604492" cy="1302246"/>
      </dsp:txXfrm>
    </dsp:sp>
    <dsp:sp modelId="{5ECC0C23-FBD4-44A6-A307-70889EE8449E}">
      <dsp:nvSpPr>
        <dsp:cNvPr id="0" name=""/>
        <dsp:cNvSpPr/>
      </dsp:nvSpPr>
      <dsp:spPr>
        <a:xfrm>
          <a:off x="3218036" y="5551661"/>
          <a:ext cx="2604492" cy="1302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جملة فعلية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8036" y="5551661"/>
        <a:ext cx="2604492" cy="1302246"/>
      </dsp:txXfrm>
    </dsp:sp>
    <dsp:sp modelId="{4F1158A2-9D0E-4756-B352-7A4D176D3562}">
      <dsp:nvSpPr>
        <dsp:cNvPr id="0" name=""/>
        <dsp:cNvSpPr/>
      </dsp:nvSpPr>
      <dsp:spPr>
        <a:xfrm>
          <a:off x="1642318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شبه جملة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642318" y="3702471"/>
        <a:ext cx="2604492" cy="1302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C6B8B-1F1E-41D4-A1A9-70D0679D8B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E4BE6-21BD-4F61-A621-79C0930456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65919-83A0-471D-9459-041298E49D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08D97-D1E9-49C3-B63F-F2EE1CB517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78223-173A-4732-85E8-5FFF85AD6D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262S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8181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en-US" dirty="0"/>
              <a:t>Mid-term review (1)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Google Shape;226;p11"/>
          <p:cNvGraphicFramePr/>
          <p:nvPr/>
        </p:nvGraphicFramePr>
        <p:xfrm>
          <a:off x="157018" y="258618"/>
          <a:ext cx="11730175" cy="6493150"/>
        </p:xfrm>
        <a:graphic>
          <a:graphicData uri="http://schemas.openxmlformats.org/drawingml/2006/table">
            <a:tbl>
              <a:tblPr rtl="1" firstRow="1" firstCol="1" bandRow="1">
                <a:noFill/>
              </a:tblPr>
              <a:tblGrid>
                <a:gridCol w="293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825">
                <a:tc gridSpan="4"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السّؤال الثّالث: حوّل ما تحته خطّ حسب المطلوب أمامه في الجمل الآتية: 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7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1.اشترى </a:t>
                      </a:r>
                      <a:r>
                        <a:rPr lang="ar-SA" sz="2800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الرّجلُ قلمًا</a:t>
                      </a: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ar-SA" sz="280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(مثنى )</a:t>
                      </a:r>
                      <a:endParaRPr sz="2800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2.اصطحب </a:t>
                      </a:r>
                      <a:r>
                        <a:rPr lang="ar-SA" sz="28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المعلم التلميذ</a:t>
                      </a:r>
                      <a:r>
                        <a:rPr lang="ar-SA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إلى الصّفّ.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(مثنى)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922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3.دَخلَ </a:t>
                      </a:r>
                      <a:r>
                        <a:rPr lang="ar-SA" sz="2800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العاملُ</a:t>
                      </a: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إلى المصنعِ.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(مثنى)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4.صعدت</a:t>
                      </a:r>
                      <a:r>
                        <a:rPr lang="ar-SA" sz="28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المعلّمةُ</a:t>
                      </a:r>
                      <a:r>
                        <a:rPr lang="ar-SA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على الدّرجِ.</a:t>
                      </a:r>
                      <a:endParaRPr sz="2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(جمع مؤنث)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7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5.أخذَ</a:t>
                      </a:r>
                      <a:r>
                        <a:rPr lang="ar-SA" sz="2800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المُهندسُ</a:t>
                      </a: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المالَ. 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(جمع مذكر)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6.النافذتان مفتوحتان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(مفرد)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7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7.وصلَ </a:t>
                      </a:r>
                      <a:r>
                        <a:rPr lang="ar-SA" sz="2800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المسافرونَ</a:t>
                      </a: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إلى الصّالةِ. 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(مفرد)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8.يصلّي </a:t>
                      </a:r>
                      <a:r>
                        <a:rPr lang="ar-SA" sz="28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المسلمُ</a:t>
                      </a:r>
                      <a:r>
                        <a:rPr lang="ar-SA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في المسجدِ.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(جمع مذكر سالم)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727EAD9-31A6-9354-7855-BFDBFCF3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0918F-5354-BD82-4F58-5F342D6D8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1790471"/>
            <a:ext cx="6820852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4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7F7F8-74B1-86B0-CC9E-72925795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495" y="1142681"/>
            <a:ext cx="6697010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2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CFC8F-F6E5-4CF0-D82C-18818F1E2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05" y="1819050"/>
            <a:ext cx="6906589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4B03D-F7E4-1F96-7DE8-AC913FBE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47" y="1418944"/>
            <a:ext cx="6839905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9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7AD38-53E6-1313-5E70-04810EB47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05" y="1404655"/>
            <a:ext cx="6906589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9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CEB8A-2EFF-BB14-7257-3C363F7FD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721"/>
            <a:ext cx="12192000" cy="31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5078F-8CBE-DFB3-32E7-2916EBA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AEE3-D2C5-2AA7-2477-A795CEE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15E5-430F-A2A5-C780-38051711E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878"/>
            <a:ext cx="12192000" cy="31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60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264998"/>
              </p:ext>
            </p:extLst>
          </p:nvPr>
        </p:nvGraphicFramePr>
        <p:xfrm>
          <a:off x="135614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2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150965-876B-46AA-9553-FE1F7029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6F895-CF20-4721-BAFD-6E5AD36E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883"/>
            <a:ext cx="12192000" cy="59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2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F44266-9183-B24A-AEE1-6CFEE221C7D9}"/>
              </a:ext>
            </a:extLst>
          </p:cNvPr>
          <p:cNvCxnSpPr>
            <a:cxnSpLocks/>
          </p:cNvCxnSpPr>
          <p:nvPr/>
        </p:nvCxnSpPr>
        <p:spPr>
          <a:xfrm flipH="1" flipV="1">
            <a:off x="6828821" y="4213084"/>
            <a:ext cx="3134961" cy="634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8B43EF-6EE0-D742-971C-58FA352FD016}"/>
              </a:ext>
            </a:extLst>
          </p:cNvPr>
          <p:cNvCxnSpPr/>
          <p:nvPr/>
        </p:nvCxnSpPr>
        <p:spPr>
          <a:xfrm flipH="1">
            <a:off x="6838051" y="3945699"/>
            <a:ext cx="3125731" cy="250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2074377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1103941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850179" y="248196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F99E671-4E2D-DA47-86BE-9CBA42DBC80B}"/>
              </a:ext>
            </a:extLst>
          </p:cNvPr>
          <p:cNvSpPr/>
          <p:nvPr/>
        </p:nvSpPr>
        <p:spPr>
          <a:xfrm>
            <a:off x="7850179" y="4509499"/>
            <a:ext cx="1940871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Doer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فاعل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01270FB-7A06-E647-9EB9-1500F20CF5A1}"/>
              </a:ext>
            </a:extLst>
          </p:cNvPr>
          <p:cNvSpPr/>
          <p:nvPr/>
        </p:nvSpPr>
        <p:spPr>
          <a:xfrm>
            <a:off x="7850179" y="5423147"/>
            <a:ext cx="1940871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Object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مفعول به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5613E27-D12A-9B4E-9EC8-922A793BEAFD}"/>
              </a:ext>
            </a:extLst>
          </p:cNvPr>
          <p:cNvSpPr/>
          <p:nvPr/>
        </p:nvSpPr>
        <p:spPr>
          <a:xfrm>
            <a:off x="7850179" y="3637785"/>
            <a:ext cx="1940871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Verb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فعل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FAED6C4-DEF3-CF49-BD36-B4E99C8EB272}"/>
              </a:ext>
            </a:extLst>
          </p:cNvPr>
          <p:cNvSpPr/>
          <p:nvPr/>
        </p:nvSpPr>
        <p:spPr>
          <a:xfrm>
            <a:off x="5812666" y="2074377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403A90A-DED2-3745-97DA-D1B6B6D59C78}"/>
              </a:ext>
            </a:extLst>
          </p:cNvPr>
          <p:cNvSpPr/>
          <p:nvPr/>
        </p:nvSpPr>
        <p:spPr>
          <a:xfrm>
            <a:off x="4887950" y="248196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C95A4AE-1422-F94E-B9E7-FF4CC34BD961}"/>
              </a:ext>
            </a:extLst>
          </p:cNvPr>
          <p:cNvSpPr/>
          <p:nvPr/>
        </p:nvSpPr>
        <p:spPr>
          <a:xfrm>
            <a:off x="4897180" y="378482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8C99B45-DD7B-CA4B-B091-D1BBB674864C}"/>
              </a:ext>
            </a:extLst>
          </p:cNvPr>
          <p:cNvSpPr/>
          <p:nvPr/>
        </p:nvSpPr>
        <p:spPr>
          <a:xfrm>
            <a:off x="4897180" y="5162841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F3E502-23EC-8D4B-A778-D9E8897F5C2D}"/>
              </a:ext>
            </a:extLst>
          </p:cNvPr>
          <p:cNvCxnSpPr/>
          <p:nvPr/>
        </p:nvCxnSpPr>
        <p:spPr>
          <a:xfrm flipH="1" flipV="1">
            <a:off x="6828821" y="4196219"/>
            <a:ext cx="1021358" cy="651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1B22A6-9207-8048-BB32-8264F972D180}"/>
              </a:ext>
            </a:extLst>
          </p:cNvPr>
          <p:cNvCxnSpPr>
            <a:cxnSpLocks/>
          </p:cNvCxnSpPr>
          <p:nvPr/>
        </p:nvCxnSpPr>
        <p:spPr>
          <a:xfrm flipH="1" flipV="1">
            <a:off x="6828821" y="5608262"/>
            <a:ext cx="1021358" cy="16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594729BB-949F-5648-9003-FCFEFA295D63}"/>
              </a:ext>
            </a:extLst>
          </p:cNvPr>
          <p:cNvSpPr/>
          <p:nvPr/>
        </p:nvSpPr>
        <p:spPr>
          <a:xfrm>
            <a:off x="3509932" y="2074376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30342BA-72FD-FB44-BDFA-800A77AF555A}"/>
              </a:ext>
            </a:extLst>
          </p:cNvPr>
          <p:cNvSpPr/>
          <p:nvPr/>
        </p:nvSpPr>
        <p:spPr>
          <a:xfrm>
            <a:off x="2539496" y="2481959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2618E2A-CAF5-454A-AED9-9CF03F110704}"/>
              </a:ext>
            </a:extLst>
          </p:cNvPr>
          <p:cNvSpPr/>
          <p:nvPr/>
        </p:nvSpPr>
        <p:spPr>
          <a:xfrm>
            <a:off x="2561252" y="379734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Damma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الضمة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BC7487-D82E-C344-BA75-D1BA366627F0}"/>
              </a:ext>
            </a:extLst>
          </p:cNvPr>
          <p:cNvSpPr/>
          <p:nvPr/>
        </p:nvSpPr>
        <p:spPr>
          <a:xfrm>
            <a:off x="2561252" y="517536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FatHa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الفتحة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D8AE1F-1B89-3C4B-97A1-C58B4835996C}"/>
              </a:ext>
            </a:extLst>
          </p:cNvPr>
          <p:cNvCxnSpPr>
            <a:cxnSpLocks/>
          </p:cNvCxnSpPr>
          <p:nvPr/>
        </p:nvCxnSpPr>
        <p:spPr>
          <a:xfrm flipH="1" flipV="1">
            <a:off x="4492893" y="4289017"/>
            <a:ext cx="40758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48DDD7-829B-3141-98C0-745F84E5C80D}"/>
              </a:ext>
            </a:extLst>
          </p:cNvPr>
          <p:cNvCxnSpPr>
            <a:cxnSpLocks/>
          </p:cNvCxnSpPr>
          <p:nvPr/>
        </p:nvCxnSpPr>
        <p:spPr>
          <a:xfrm flipH="1">
            <a:off x="4492893" y="5758197"/>
            <a:ext cx="3873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0DC9A630-24C2-6C49-A810-5198667B20E8}"/>
              </a:ext>
            </a:extLst>
          </p:cNvPr>
          <p:cNvSpPr/>
          <p:nvPr/>
        </p:nvSpPr>
        <p:spPr>
          <a:xfrm>
            <a:off x="9963782" y="3637785"/>
            <a:ext cx="1940871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Subject</a:t>
            </a:r>
            <a:endPara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مبتدأ</a:t>
            </a:r>
            <a:endPara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A3D86404-9DEA-BD41-9B6F-091DC36E6930}"/>
              </a:ext>
            </a:extLst>
          </p:cNvPr>
          <p:cNvSpPr/>
          <p:nvPr/>
        </p:nvSpPr>
        <p:spPr>
          <a:xfrm>
            <a:off x="9963782" y="4527289"/>
            <a:ext cx="1940871" cy="67338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Predicate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خبر</a:t>
            </a:r>
            <a:endPara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09D9B9F1-25FE-AC42-8472-75AB648C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7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7" grpId="1" animBg="1"/>
      <p:bldP spid="28" grpId="0" animBg="1"/>
      <p:bldP spid="28" grpId="1" animBg="1"/>
      <p:bldP spid="17" grpId="0" animBg="1"/>
      <p:bldP spid="9" grpId="0" animBg="1"/>
      <p:bldP spid="10" grpId="0" animBg="1"/>
      <p:bldP spid="10" grpId="1" animBg="1"/>
      <p:bldP spid="10" grpId="2" animBg="1"/>
      <p:bldP spid="11" grpId="0" animBg="1"/>
      <p:bldP spid="19" grpId="0" animBg="1"/>
      <p:bldP spid="20" grpId="0" animBg="1"/>
      <p:bldP spid="20" grpId="1" animBg="1"/>
      <p:bldP spid="20" grpId="2" animBg="1"/>
      <p:bldP spid="21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4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966BD-7092-408A-A97C-5D1A5765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E1966BD-7092-408A-A97C-5D1A5765B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4BAB98-19C8-492F-9F15-981B3AF3C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4E4BAB98-19C8-492F-9F15-981B3AF3C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39F5C4-69C5-4858-A312-35546A408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D39F5C4-69C5-4858-A312-35546A408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C4821B-126F-4FF7-85FE-922EFCA65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EAC4821B-126F-4FF7-85FE-922EFCA65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158A2-9D0E-4756-B352-7A4D176D3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4F1158A2-9D0E-4756-B352-7A4D176D3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95EDD-DBDE-4DC3-A720-A3D2BD074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8895EDD-DBDE-4DC3-A720-A3D2BD074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45FA85-6AAF-41F3-8A99-B7ECFBAF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9145FA85-6AAF-41F3-8A99-B7ECFBAF5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FA5703-C849-4F84-85DF-06537C8B0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2FA5703-C849-4F84-85DF-06537C8B0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C0C23-FBD4-44A6-A307-70889EE8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5ECC0C23-FBD4-44A6-A307-70889EE84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/>
              <a:t>أمثلة على المفرد </a:t>
            </a:r>
            <a:endParaRPr/>
          </a:p>
        </p:txBody>
      </p:sp>
      <p:sp>
        <p:nvSpPr>
          <p:cNvPr id="180" name="Google Shape;18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048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/>
              <a:t>هذا </a:t>
            </a:r>
            <a:r>
              <a:rPr lang="ar-SA" sz="4800">
                <a:solidFill>
                  <a:srgbClr val="FF0000"/>
                </a:solidFill>
              </a:rPr>
              <a:t>رجلٌ.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/>
              <a:t>أخذت </a:t>
            </a:r>
            <a:r>
              <a:rPr lang="ar-SA" sz="4800">
                <a:solidFill>
                  <a:srgbClr val="FF0000"/>
                </a:solidFill>
              </a:rPr>
              <a:t>كتابًا</a:t>
            </a:r>
            <a:r>
              <a:rPr lang="ar-SA" sz="4800"/>
              <a:t> من </a:t>
            </a:r>
            <a:r>
              <a:rPr lang="ar-SA" sz="4800">
                <a:solidFill>
                  <a:srgbClr val="FF0000"/>
                </a:solidFill>
              </a:rPr>
              <a:t>المكتبةِ.</a:t>
            </a:r>
            <a:r>
              <a:rPr lang="ar-SA" sz="4800"/>
              <a:t>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ar-SA" sz="4800">
                <a:solidFill>
                  <a:srgbClr val="FF0000"/>
                </a:solidFill>
              </a:rPr>
              <a:t>الطّالبُ نشيطٌ.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/>
              <a:t>رأيت</a:t>
            </a:r>
            <a:r>
              <a:rPr lang="ar-SA" sz="4800">
                <a:solidFill>
                  <a:srgbClr val="FF0000"/>
                </a:solidFill>
              </a:rPr>
              <a:t> المعلّمَ المجتهدَ.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ar-SA" sz="4800">
                <a:solidFill>
                  <a:srgbClr val="FF0000"/>
                </a:solidFill>
              </a:rPr>
              <a:t>المعلّمةُ ذكيّةٌ</a:t>
            </a:r>
            <a:r>
              <a:rPr lang="ar-SA" sz="4800"/>
              <a:t>.</a:t>
            </a:r>
            <a:endParaRPr sz="480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7266FE8-6CA7-0B3A-5402-7A284CBB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/>
              <a:t>أمثلة على المثنّى </a:t>
            </a:r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048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هذان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رجل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ان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.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أخذت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كتابَ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ين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من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المكتبت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ين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.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الطّالب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ان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نشيط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ان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.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/>
              <a:t>رأيت</a:t>
            </a:r>
            <a:r>
              <a:rPr lang="ar-SA" sz="4800">
                <a:solidFill>
                  <a:srgbClr val="FF0000"/>
                </a:solidFill>
              </a:rPr>
              <a:t> المعلّمَ</a:t>
            </a:r>
            <a:r>
              <a:rPr lang="ar-SA" sz="4800">
                <a:solidFill>
                  <a:srgbClr val="00B050"/>
                </a:solidFill>
              </a:rPr>
              <a:t>ين</a:t>
            </a:r>
            <a:r>
              <a:rPr lang="ar-SA" sz="4800">
                <a:solidFill>
                  <a:srgbClr val="FF0000"/>
                </a:solidFill>
              </a:rPr>
              <a:t> المجتهدَ</a:t>
            </a:r>
            <a:r>
              <a:rPr lang="ar-SA" sz="4800">
                <a:solidFill>
                  <a:srgbClr val="00B050"/>
                </a:solidFill>
              </a:rPr>
              <a:t>ين</a:t>
            </a:r>
            <a:r>
              <a:rPr lang="ar-SA" sz="4800">
                <a:solidFill>
                  <a:srgbClr val="FF0000"/>
                </a:solidFill>
              </a:rPr>
              <a:t>.</a:t>
            </a:r>
            <a:endParaRPr sz="4800"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المعلّمت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ان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ذكيّت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ان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.</a:t>
            </a:r>
            <a:endParaRPr sz="480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1884218" y="2272145"/>
            <a:ext cx="2844800" cy="31496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نلاحظ أنه يضاف للمثنى إمّا 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ان أو ين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6EEBD8C-67EC-4F93-7370-C1E48D78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/>
              <a:t>أمثلة على الجمع  </a:t>
            </a:r>
            <a:endParaRPr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048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هؤلاء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رجالٌ.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أخذت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كتُبًا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من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المكتب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اتِ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.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الطّلّابُ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نشيط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ون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. </a:t>
            </a:r>
            <a:endParaRPr/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-SA" sz="4800"/>
              <a:t>رأيت</a:t>
            </a:r>
            <a:r>
              <a:rPr lang="ar-SA" sz="4800">
                <a:solidFill>
                  <a:srgbClr val="FF0000"/>
                </a:solidFill>
              </a:rPr>
              <a:t> المعلّمِ</a:t>
            </a:r>
            <a:r>
              <a:rPr lang="ar-SA" sz="4800">
                <a:solidFill>
                  <a:srgbClr val="00B050"/>
                </a:solidFill>
              </a:rPr>
              <a:t>ين</a:t>
            </a:r>
            <a:r>
              <a:rPr lang="ar-SA" sz="4800">
                <a:solidFill>
                  <a:srgbClr val="FF0000"/>
                </a:solidFill>
              </a:rPr>
              <a:t> المجتهدِ</a:t>
            </a:r>
            <a:r>
              <a:rPr lang="ar-SA" sz="4800">
                <a:solidFill>
                  <a:srgbClr val="00B050"/>
                </a:solidFill>
              </a:rPr>
              <a:t>ين</a:t>
            </a:r>
            <a:r>
              <a:rPr lang="ar-SA" sz="4800">
                <a:solidFill>
                  <a:srgbClr val="FF0000"/>
                </a:solidFill>
              </a:rPr>
              <a:t>.</a:t>
            </a:r>
            <a:endParaRPr sz="4800"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228600" lvl="0" indent="-304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المعلّم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اتُ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r>
              <a:rPr lang="ar-SA" sz="4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ذكيّ</a:t>
            </a:r>
            <a:r>
              <a:rPr lang="ar-SA" sz="4800">
                <a:solidFill>
                  <a:srgbClr val="00B05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اتٌ</a:t>
            </a:r>
            <a:r>
              <a:rPr lang="ar-SA" sz="4800">
                <a:latin typeface="Sakkal Majalla"/>
                <a:ea typeface="Sakkal Majalla"/>
                <a:cs typeface="Sakkal Majalla"/>
                <a:sym typeface="Sakkal Majalla"/>
              </a:rPr>
              <a:t>.</a:t>
            </a:r>
            <a:endParaRPr sz="480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801100" y="1931825"/>
            <a:ext cx="2928000" cy="37761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أنواع الجمع: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جمع التّكسير.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جمع المؤنّث السّالم (ات)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جمع المذكّر السّالم </a:t>
            </a:r>
            <a:r>
              <a:rPr lang="ar-SA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ون – ين</a:t>
            </a:r>
            <a:endParaRPr sz="36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CDDD907-2565-0E0E-F07F-2046AB1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10"/>
          <p:cNvGraphicFramePr/>
          <p:nvPr>
            <p:extLst>
              <p:ext uri="{D42A27DB-BD31-4B8C-83A1-F6EECF244321}">
                <p14:modId xmlns:p14="http://schemas.microsoft.com/office/powerpoint/2010/main" val="1677745095"/>
              </p:ext>
            </p:extLst>
          </p:nvPr>
        </p:nvGraphicFramePr>
        <p:xfrm>
          <a:off x="129309" y="203200"/>
          <a:ext cx="11850250" cy="6575228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96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100">
                <a:tc gridSpan="4"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امْلأ الفراغ بالاسمِ المناسبِ : 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9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1.الطالبة ............</a:t>
                      </a:r>
                      <a:endParaRPr sz="2800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 نظيف   ب. نظيفة 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نظيفات     د. نظيفون 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2.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الرجلان ..........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 نشيط      ب. نشيطة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نشيطان      د. نشيطون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9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3.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القلم ............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أ.جديد       ب. جديدة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جديدان   د. جديدتان 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4.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العُمّالُ ............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 ماهرٌ     ب. ماهران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ماهرون    د. ماهرات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9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5.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الطفلتان ............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 جميلة     ب. جميل 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جميلان   د. جميلتان 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6.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المعلّمات .............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 مخلصة    ب. مخلصات  ج. مخلصان   د. مخلصتان.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9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7.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قطفَ الطفلُ .............جَمِيلتين</a:t>
                      </a: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.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أ.وردة         ب.وردات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وردتين      د. ورود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8. 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هذا ........... لونُهُ بنّي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 المكتب      ب. المكتبة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المكتبان    د. المكتبتان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9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9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. يأتي .............. إلى الشّرق الأوسط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أ.السّائحات     ب.السائحة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ج.السّائحتان   د.السّائحون</a:t>
                      </a:r>
                      <a:endParaRPr sz="2800" u="none" strike="noStrike" cap="none"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10.</a:t>
                      </a:r>
                      <a:r>
                        <a:rPr lang="ar-SA" sz="2800" b="1" u="none" strike="noStrike" cap="none">
                          <a:solidFill>
                            <a:srgbClr val="C00000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حاولَتْ ........... مساعدة الطّالب.</a:t>
                      </a:r>
                      <a:endParaRPr sz="2800" b="1" u="none" strike="noStrike" cap="none">
                        <a:solidFill>
                          <a:srgbClr val="C00000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 dirty="0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أ.المعلمة       ب. المعلّمان </a:t>
                      </a:r>
                      <a:endParaRPr sz="2800" u="none" strike="noStrike" cap="none" dirty="0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strike="noStrike" cap="none" dirty="0">
                          <a:solidFill>
                            <a:schemeClr val="dk1"/>
                          </a:solidFill>
                          <a:latin typeface="Arabic Typesetting"/>
                          <a:ea typeface="Arabic Typesetting"/>
                          <a:cs typeface="Arabic Typesetting"/>
                          <a:sym typeface="Arabic Typesetting"/>
                        </a:rPr>
                        <a:t>ج. المعلم     د. المعلّمون</a:t>
                      </a:r>
                      <a:endParaRPr sz="2800" u="none" strike="noStrike" cap="none" dirty="0">
                        <a:solidFill>
                          <a:schemeClr val="dk1"/>
                        </a:solidFill>
                        <a:latin typeface="Arabic Typesetting"/>
                        <a:ea typeface="Arabic Typesetting"/>
                        <a:cs typeface="Arabic Typesetting"/>
                        <a:sym typeface="Arabic Typesetting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B38EE07-05BF-22E1-C817-2E6EF25E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464</Words>
  <Application>Microsoft Office PowerPoint</Application>
  <PresentationFormat>Widescreen</PresentationFormat>
  <Paragraphs>135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Arabic Typesetting</vt:lpstr>
      <vt:lpstr>Arial</vt:lpstr>
      <vt:lpstr>Calibri</vt:lpstr>
      <vt:lpstr>Sakkal Majalla</vt:lpstr>
      <vt:lpstr>Office Theme</vt:lpstr>
      <vt:lpstr>Mid-term review (1) </vt:lpstr>
      <vt:lpstr>PowerPoint Presentation</vt:lpstr>
      <vt:lpstr>PowerPoint Presentation</vt:lpstr>
      <vt:lpstr>PowerPoint Presentation</vt:lpstr>
      <vt:lpstr>PowerPoint Presentation</vt:lpstr>
      <vt:lpstr>أمثلة على المفرد </vt:lpstr>
      <vt:lpstr>أمثلة على المثنّى </vt:lpstr>
      <vt:lpstr>أمثلة على الجمع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2022-11-12T19:43:09Z</dcterms:modified>
</cp:coreProperties>
</file>