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الرَّسُولُ مُحَمَّدٌ صَلَّى اللهُ عَلَيْهِ وَسَلَّمَ</a:t>
            </a:r>
            <a:br>
              <a:rPr lang="en-US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83B59-D614-467F-A552-699BF0D5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90" y="3100341"/>
            <a:ext cx="5687219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E0FC8-CD91-40AC-9704-923F8E62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3014604"/>
            <a:ext cx="7754432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7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79345-1FED-4762-A414-8B9320FB7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21" y="1442760"/>
            <a:ext cx="7401958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E41BF-8147-4839-A1CB-CF03425C7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07" y="1009571"/>
            <a:ext cx="8566380" cy="50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A0780-A0A9-49CD-B991-C8BD4A82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48" y="161469"/>
            <a:ext cx="5610905" cy="62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1689D-A5AB-44D8-BCA7-171DB09F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1" y="767805"/>
            <a:ext cx="9778346" cy="53223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9BA83-242F-43DF-8FBA-5B57370FA357}"/>
              </a:ext>
            </a:extLst>
          </p:cNvPr>
          <p:cNvCxnSpPr/>
          <p:nvPr/>
        </p:nvCxnSpPr>
        <p:spPr>
          <a:xfrm>
            <a:off x="8449937" y="1784733"/>
            <a:ext cx="6830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FA7643-04A3-4A97-9AC7-F1CE2CCF07FC}"/>
              </a:ext>
            </a:extLst>
          </p:cNvPr>
          <p:cNvCxnSpPr/>
          <p:nvPr/>
        </p:nvCxnSpPr>
        <p:spPr>
          <a:xfrm>
            <a:off x="8449937" y="2699133"/>
            <a:ext cx="6830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6E2273-0E7E-4F74-9F1A-D691D71C11DB}"/>
              </a:ext>
            </a:extLst>
          </p:cNvPr>
          <p:cNvCxnSpPr/>
          <p:nvPr/>
        </p:nvCxnSpPr>
        <p:spPr>
          <a:xfrm>
            <a:off x="6775373" y="3701667"/>
            <a:ext cx="6830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5F83C-D41A-49A7-BB1B-E5A3C2433267}"/>
              </a:ext>
            </a:extLst>
          </p:cNvPr>
          <p:cNvCxnSpPr/>
          <p:nvPr/>
        </p:nvCxnSpPr>
        <p:spPr>
          <a:xfrm>
            <a:off x="7083845" y="4560983"/>
            <a:ext cx="6830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27F5B1-1F6F-4B85-9347-9ED3B8530C54}"/>
              </a:ext>
            </a:extLst>
          </p:cNvPr>
          <p:cNvCxnSpPr/>
          <p:nvPr/>
        </p:nvCxnSpPr>
        <p:spPr>
          <a:xfrm>
            <a:off x="4924539" y="5552501"/>
            <a:ext cx="6830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9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707C0-37CC-4BED-8DE1-A2D6B4896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1714260"/>
            <a:ext cx="1001217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D86E3-4E31-46F1-A0D9-22376083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" y="1888013"/>
            <a:ext cx="11952397" cy="43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9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E2795-9511-4938-835F-4CEE7C657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2066735"/>
            <a:ext cx="9707330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9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BB6CC-C501-73C3-63B9-C04DA9F2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4FF91-CF6C-0D4C-8D96-CB3E2842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A88F4-C929-E2DB-E0D2-5F4E44D2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051"/>
            <a:ext cx="12192000" cy="42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F9101-C25F-4DE3-8098-89B809CE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62" y="3057473"/>
            <a:ext cx="824027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59B2F-B698-492E-BAD1-C76F5C5B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03" y="3057473"/>
            <a:ext cx="3000794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7BEB05-1F82-4B7A-9AB1-72AFA28AC77D}"/>
              </a:ext>
            </a:extLst>
          </p:cNvPr>
          <p:cNvGrpSpPr/>
          <p:nvPr/>
        </p:nvGrpSpPr>
        <p:grpSpPr>
          <a:xfrm>
            <a:off x="3581049" y="2198356"/>
            <a:ext cx="5029902" cy="1616460"/>
            <a:chOff x="3581049" y="2198356"/>
            <a:chExt cx="5029902" cy="16164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4E6918-6209-407C-9B21-AD5C0F9F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5867" y="2198356"/>
              <a:ext cx="1000265" cy="7716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B7A790-6564-4DD7-9428-5BEF624E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049" y="3043183"/>
              <a:ext cx="5029902" cy="771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F2D9F7-F547-4045-992F-FEEBA0470F7D}"/>
              </a:ext>
            </a:extLst>
          </p:cNvPr>
          <p:cNvGrpSpPr/>
          <p:nvPr/>
        </p:nvGrpSpPr>
        <p:grpSpPr>
          <a:xfrm>
            <a:off x="1880599" y="2559691"/>
            <a:ext cx="8430802" cy="1523892"/>
            <a:chOff x="1880599" y="2559691"/>
            <a:chExt cx="8430802" cy="15238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E2D3D8-AFAE-4FCB-BB20-E1C26CB68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0599" y="2559691"/>
              <a:ext cx="8430802" cy="7049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523630-8E0B-41BA-B16A-AAB63CBD8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3473" y="3331003"/>
              <a:ext cx="1105054" cy="752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B3575-F5E3-4B1E-9DEA-7BF13522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944" y="3076526"/>
            <a:ext cx="3658111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73FA5-8F9C-429B-9A1C-5E545ECB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179" y="3047947"/>
            <a:ext cx="728764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B5A8DB-D28C-42F3-AC7B-7E9B019BC727}"/>
              </a:ext>
            </a:extLst>
          </p:cNvPr>
          <p:cNvGrpSpPr/>
          <p:nvPr/>
        </p:nvGrpSpPr>
        <p:grpSpPr>
          <a:xfrm>
            <a:off x="4314576" y="2161712"/>
            <a:ext cx="3562847" cy="1619762"/>
            <a:chOff x="4314576" y="2161712"/>
            <a:chExt cx="3562847" cy="16197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3CFE4B-561F-4E10-B2E3-371269C01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8262" y="2161712"/>
              <a:ext cx="895475" cy="6858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6EB08E-3C77-4061-B9FD-3EB7F6663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576" y="3076526"/>
              <a:ext cx="3562847" cy="704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31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الرَّسُولُ مُحَمَّدٌ صَلَّى اللهُ عَلَيْهِ وَسَلَّمَ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41</cp:revision>
  <dcterms:created xsi:type="dcterms:W3CDTF">2020-09-13T16:40:33Z</dcterms:created>
  <dcterms:modified xsi:type="dcterms:W3CDTF">2023-04-15T13:36:23Z</dcterms:modified>
</cp:coreProperties>
</file>