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3" r:id="rId4"/>
    <p:sldId id="258" r:id="rId5"/>
    <p:sldId id="259" r:id="rId6"/>
    <p:sldId id="264" r:id="rId7"/>
    <p:sldId id="265" r:id="rId8"/>
    <p:sldId id="266" r:id="rId9"/>
    <p:sldId id="268" r:id="rId10"/>
    <p:sldId id="269" r:id="rId11"/>
    <p:sldId id="270" r:id="rId12"/>
    <p:sldId id="271" r:id="rId13"/>
    <p:sldId id="272" r:id="rId14"/>
    <p:sldId id="267"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9"/>
    <p:restoredTop sz="94778"/>
  </p:normalViewPr>
  <p:slideViewPr>
    <p:cSldViewPr snapToGrid="0" snapToObjects="1">
      <p:cViewPr>
        <p:scale>
          <a:sx n="110" d="100"/>
          <a:sy n="110" d="100"/>
        </p:scale>
        <p:origin x="6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7AF4C8-31E6-C243-AA6F-562253CDB351}" type="doc">
      <dgm:prSet loTypeId="urn:microsoft.com/office/officeart/2005/8/layout/cycle5" loCatId="" qsTypeId="urn:microsoft.com/office/officeart/2005/8/quickstyle/simple1" qsCatId="simple" csTypeId="urn:microsoft.com/office/officeart/2005/8/colors/accent1_2" csCatId="accent1" phldr="1"/>
      <dgm:spPr/>
      <dgm:t>
        <a:bodyPr/>
        <a:lstStyle/>
        <a:p>
          <a:endParaRPr lang="en-US"/>
        </a:p>
      </dgm:t>
    </dgm:pt>
    <dgm:pt modelId="{7CFDC055-E21E-8C4B-8A78-54DCC6E379CF}">
      <dgm:prSet phldrT="[Text]"/>
      <dgm:spPr/>
      <dgm:t>
        <a:bodyPr/>
        <a:lstStyle/>
        <a:p>
          <a:r>
            <a:rPr lang="en-US" b="1" dirty="0"/>
            <a:t>The removal of difficulties</a:t>
          </a:r>
          <a:endParaRPr lang="en-US" dirty="0"/>
        </a:p>
      </dgm:t>
    </dgm:pt>
    <dgm:pt modelId="{2431C9AE-92BF-C44F-B4BF-506004772E85}" type="parTrans" cxnId="{DD1E3897-84E0-4740-824E-2032D99127E8}">
      <dgm:prSet/>
      <dgm:spPr/>
      <dgm:t>
        <a:bodyPr/>
        <a:lstStyle/>
        <a:p>
          <a:endParaRPr lang="en-US"/>
        </a:p>
      </dgm:t>
    </dgm:pt>
    <dgm:pt modelId="{9041BA5A-5765-7D4E-9F32-D935B75CB068}" type="sibTrans" cxnId="{DD1E3897-84E0-4740-824E-2032D99127E8}">
      <dgm:prSet/>
      <dgm:spPr/>
      <dgm:t>
        <a:bodyPr/>
        <a:lstStyle/>
        <a:p>
          <a:endParaRPr lang="en-US"/>
        </a:p>
      </dgm:t>
    </dgm:pt>
    <dgm:pt modelId="{C69338EA-DFDB-ED48-A6BB-CCCC11EAB7E1}">
      <dgm:prSet phldrT="[Text]"/>
      <dgm:spPr/>
      <dgm:t>
        <a:bodyPr/>
        <a:lstStyle/>
        <a:p>
          <a:pPr rtl="1"/>
          <a:r>
            <a:rPr lang="en-US" b="1" dirty="0"/>
            <a:t>The reduction of obligations</a:t>
          </a:r>
          <a:endParaRPr lang="en-US" dirty="0"/>
        </a:p>
      </dgm:t>
    </dgm:pt>
    <dgm:pt modelId="{8195CE2A-A042-4B4D-B060-9FD07464B286}" type="parTrans" cxnId="{21449DD0-B2C8-7541-A5FE-6183283EC0DB}">
      <dgm:prSet/>
      <dgm:spPr/>
      <dgm:t>
        <a:bodyPr/>
        <a:lstStyle/>
        <a:p>
          <a:endParaRPr lang="en-US"/>
        </a:p>
      </dgm:t>
    </dgm:pt>
    <dgm:pt modelId="{83534BAF-BFCD-5644-9F6F-FB263B3CE0CB}" type="sibTrans" cxnId="{21449DD0-B2C8-7541-A5FE-6183283EC0DB}">
      <dgm:prSet/>
      <dgm:spPr/>
      <dgm:t>
        <a:bodyPr/>
        <a:lstStyle/>
        <a:p>
          <a:endParaRPr lang="en-US"/>
        </a:p>
      </dgm:t>
    </dgm:pt>
    <dgm:pt modelId="{6E4355D3-507A-CD4C-9CC5-A0099CBDB314}">
      <dgm:prSet phldrT="[Text]"/>
      <dgm:spPr/>
      <dgm:t>
        <a:bodyPr/>
        <a:lstStyle/>
        <a:p>
          <a:pPr rtl="1"/>
          <a:r>
            <a:rPr lang="en-US" dirty="0"/>
            <a:t>The realization of Public welfare</a:t>
          </a:r>
        </a:p>
      </dgm:t>
    </dgm:pt>
    <dgm:pt modelId="{49E5519F-FF9A-3143-A776-F53701721676}" type="parTrans" cxnId="{C960038A-184A-FF46-A503-0252D37E9D78}">
      <dgm:prSet/>
      <dgm:spPr/>
      <dgm:t>
        <a:bodyPr/>
        <a:lstStyle/>
        <a:p>
          <a:endParaRPr lang="en-US"/>
        </a:p>
      </dgm:t>
    </dgm:pt>
    <dgm:pt modelId="{E903CBD3-FC7B-1140-BD88-4C40C9AF01D0}" type="sibTrans" cxnId="{C960038A-184A-FF46-A503-0252D37E9D78}">
      <dgm:prSet/>
      <dgm:spPr/>
      <dgm:t>
        <a:bodyPr/>
        <a:lstStyle/>
        <a:p>
          <a:endParaRPr lang="en-US"/>
        </a:p>
      </dgm:t>
    </dgm:pt>
    <dgm:pt modelId="{D79A7435-4588-E349-9A29-1A48320A1D25}">
      <dgm:prSet phldrT="[Text]"/>
      <dgm:spPr/>
      <dgm:t>
        <a:bodyPr/>
        <a:lstStyle/>
        <a:p>
          <a:pPr rtl="1"/>
          <a:r>
            <a:rPr lang="en-US" dirty="0"/>
            <a:t>The realization of universal justice</a:t>
          </a:r>
        </a:p>
      </dgm:t>
    </dgm:pt>
    <dgm:pt modelId="{CCC34F9D-F54E-F54A-A1B2-C466470B6000}" type="parTrans" cxnId="{EE7FF2A5-8D4F-9A42-AE98-E5054B735D9C}">
      <dgm:prSet/>
      <dgm:spPr/>
      <dgm:t>
        <a:bodyPr/>
        <a:lstStyle/>
        <a:p>
          <a:endParaRPr lang="en-US"/>
        </a:p>
      </dgm:t>
    </dgm:pt>
    <dgm:pt modelId="{CA2FB0D1-8B2C-0443-9B41-1D055C34AC85}" type="sibTrans" cxnId="{EE7FF2A5-8D4F-9A42-AE98-E5054B735D9C}">
      <dgm:prSet/>
      <dgm:spPr/>
      <dgm:t>
        <a:bodyPr/>
        <a:lstStyle/>
        <a:p>
          <a:endParaRPr lang="en-US"/>
        </a:p>
      </dgm:t>
    </dgm:pt>
    <dgm:pt modelId="{144B87B0-B99B-F741-99F6-C03387B1486B}" type="pres">
      <dgm:prSet presAssocID="{8E7AF4C8-31E6-C243-AA6F-562253CDB351}" presName="cycle" presStyleCnt="0">
        <dgm:presLayoutVars>
          <dgm:dir/>
          <dgm:resizeHandles val="exact"/>
        </dgm:presLayoutVars>
      </dgm:prSet>
      <dgm:spPr/>
    </dgm:pt>
    <dgm:pt modelId="{B33DB4C5-BDA7-9646-9029-E3B1212778E8}" type="pres">
      <dgm:prSet presAssocID="{7CFDC055-E21E-8C4B-8A78-54DCC6E379CF}" presName="node" presStyleLbl="node1" presStyleIdx="0" presStyleCnt="4" custScaleY="122246" custRadScaleRad="90943" custRadScaleInc="0">
        <dgm:presLayoutVars>
          <dgm:bulletEnabled val="1"/>
        </dgm:presLayoutVars>
      </dgm:prSet>
      <dgm:spPr/>
    </dgm:pt>
    <dgm:pt modelId="{547710B6-B5A0-1541-8F85-2FF4A0472CA0}" type="pres">
      <dgm:prSet presAssocID="{7CFDC055-E21E-8C4B-8A78-54DCC6E379CF}" presName="spNode" presStyleCnt="0"/>
      <dgm:spPr/>
    </dgm:pt>
    <dgm:pt modelId="{7433778F-0746-3047-8946-38E155BE386B}" type="pres">
      <dgm:prSet presAssocID="{9041BA5A-5765-7D4E-9F32-D935B75CB068}" presName="sibTrans" presStyleLbl="sibTrans1D1" presStyleIdx="0" presStyleCnt="4"/>
      <dgm:spPr/>
    </dgm:pt>
    <dgm:pt modelId="{4185C0D4-732F-A449-8132-3F93E341F8E3}" type="pres">
      <dgm:prSet presAssocID="{C69338EA-DFDB-ED48-A6BB-CCCC11EAB7E1}" presName="node" presStyleLbl="node1" presStyleIdx="1" presStyleCnt="4" custScaleX="160492">
        <dgm:presLayoutVars>
          <dgm:bulletEnabled val="1"/>
        </dgm:presLayoutVars>
      </dgm:prSet>
      <dgm:spPr/>
    </dgm:pt>
    <dgm:pt modelId="{384CA607-5B7C-9949-9AA4-0C3E4D3DB59E}" type="pres">
      <dgm:prSet presAssocID="{C69338EA-DFDB-ED48-A6BB-CCCC11EAB7E1}" presName="spNode" presStyleCnt="0"/>
      <dgm:spPr/>
    </dgm:pt>
    <dgm:pt modelId="{75E9B686-77A3-D94E-8467-8A0EC2C59AA4}" type="pres">
      <dgm:prSet presAssocID="{83534BAF-BFCD-5644-9F6F-FB263B3CE0CB}" presName="sibTrans" presStyleLbl="sibTrans1D1" presStyleIdx="1" presStyleCnt="4"/>
      <dgm:spPr/>
    </dgm:pt>
    <dgm:pt modelId="{34DFF344-2083-324E-B4EC-3DBEF005DA21}" type="pres">
      <dgm:prSet presAssocID="{6E4355D3-507A-CD4C-9CC5-A0099CBDB314}" presName="node" presStyleLbl="node1" presStyleIdx="2" presStyleCnt="4" custScaleX="157128" custScaleY="143026" custRadScaleRad="100398" custRadScaleInc="-40989">
        <dgm:presLayoutVars>
          <dgm:bulletEnabled val="1"/>
        </dgm:presLayoutVars>
      </dgm:prSet>
      <dgm:spPr/>
    </dgm:pt>
    <dgm:pt modelId="{93295D20-E84A-2B46-9864-133848167ADB}" type="pres">
      <dgm:prSet presAssocID="{6E4355D3-507A-CD4C-9CC5-A0099CBDB314}" presName="spNode" presStyleCnt="0"/>
      <dgm:spPr/>
    </dgm:pt>
    <dgm:pt modelId="{03D8E981-3751-9949-A1E4-695430D6F94E}" type="pres">
      <dgm:prSet presAssocID="{E903CBD3-FC7B-1140-BD88-4C40C9AF01D0}" presName="sibTrans" presStyleLbl="sibTrans1D1" presStyleIdx="2" presStyleCnt="4"/>
      <dgm:spPr/>
    </dgm:pt>
    <dgm:pt modelId="{923C953C-D79C-BD45-8864-E8AD90549FB4}" type="pres">
      <dgm:prSet presAssocID="{D79A7435-4588-E349-9A29-1A48320A1D25}" presName="node" presStyleLbl="node1" presStyleIdx="3" presStyleCnt="4" custScaleX="168795">
        <dgm:presLayoutVars>
          <dgm:bulletEnabled val="1"/>
        </dgm:presLayoutVars>
      </dgm:prSet>
      <dgm:spPr/>
    </dgm:pt>
    <dgm:pt modelId="{0F0B0E35-EEEF-4248-AC8B-FD18A664797E}" type="pres">
      <dgm:prSet presAssocID="{D79A7435-4588-E349-9A29-1A48320A1D25}" presName="spNode" presStyleCnt="0"/>
      <dgm:spPr/>
    </dgm:pt>
    <dgm:pt modelId="{A96C654A-E100-FE40-9A43-0AA11E492CA5}" type="pres">
      <dgm:prSet presAssocID="{CA2FB0D1-8B2C-0443-9B41-1D055C34AC85}" presName="sibTrans" presStyleLbl="sibTrans1D1" presStyleIdx="3" presStyleCnt="4"/>
      <dgm:spPr/>
    </dgm:pt>
  </dgm:ptLst>
  <dgm:cxnLst>
    <dgm:cxn modelId="{841A1F0A-EE92-CB45-9121-362D4B3F2596}" type="presOf" srcId="{E903CBD3-FC7B-1140-BD88-4C40C9AF01D0}" destId="{03D8E981-3751-9949-A1E4-695430D6F94E}" srcOrd="0" destOrd="0" presId="urn:microsoft.com/office/officeart/2005/8/layout/cycle5"/>
    <dgm:cxn modelId="{9EFFCF0D-ECFD-F846-93CE-06A5DC92557A}" type="presOf" srcId="{83534BAF-BFCD-5644-9F6F-FB263B3CE0CB}" destId="{75E9B686-77A3-D94E-8467-8A0EC2C59AA4}" srcOrd="0" destOrd="0" presId="urn:microsoft.com/office/officeart/2005/8/layout/cycle5"/>
    <dgm:cxn modelId="{9336A92F-C62D-4C48-8A5E-9C0992643084}" type="presOf" srcId="{CA2FB0D1-8B2C-0443-9B41-1D055C34AC85}" destId="{A96C654A-E100-FE40-9A43-0AA11E492CA5}" srcOrd="0" destOrd="0" presId="urn:microsoft.com/office/officeart/2005/8/layout/cycle5"/>
    <dgm:cxn modelId="{1E793136-F951-7D4C-84DF-4C4BC38086CB}" type="presOf" srcId="{D79A7435-4588-E349-9A29-1A48320A1D25}" destId="{923C953C-D79C-BD45-8864-E8AD90549FB4}" srcOrd="0" destOrd="0" presId="urn:microsoft.com/office/officeart/2005/8/layout/cycle5"/>
    <dgm:cxn modelId="{C960038A-184A-FF46-A503-0252D37E9D78}" srcId="{8E7AF4C8-31E6-C243-AA6F-562253CDB351}" destId="{6E4355D3-507A-CD4C-9CC5-A0099CBDB314}" srcOrd="2" destOrd="0" parTransId="{49E5519F-FF9A-3143-A776-F53701721676}" sibTransId="{E903CBD3-FC7B-1140-BD88-4C40C9AF01D0}"/>
    <dgm:cxn modelId="{DD1E3897-84E0-4740-824E-2032D99127E8}" srcId="{8E7AF4C8-31E6-C243-AA6F-562253CDB351}" destId="{7CFDC055-E21E-8C4B-8A78-54DCC6E379CF}" srcOrd="0" destOrd="0" parTransId="{2431C9AE-92BF-C44F-B4BF-506004772E85}" sibTransId="{9041BA5A-5765-7D4E-9F32-D935B75CB068}"/>
    <dgm:cxn modelId="{F28892A0-F44C-E847-B59A-433A700FF9B0}" type="presOf" srcId="{C69338EA-DFDB-ED48-A6BB-CCCC11EAB7E1}" destId="{4185C0D4-732F-A449-8132-3F93E341F8E3}" srcOrd="0" destOrd="0" presId="urn:microsoft.com/office/officeart/2005/8/layout/cycle5"/>
    <dgm:cxn modelId="{EE7FF2A5-8D4F-9A42-AE98-E5054B735D9C}" srcId="{8E7AF4C8-31E6-C243-AA6F-562253CDB351}" destId="{D79A7435-4588-E349-9A29-1A48320A1D25}" srcOrd="3" destOrd="0" parTransId="{CCC34F9D-F54E-F54A-A1B2-C466470B6000}" sibTransId="{CA2FB0D1-8B2C-0443-9B41-1D055C34AC85}"/>
    <dgm:cxn modelId="{33734BB6-7900-6449-94E6-08C5E1ACE3F7}" type="presOf" srcId="{7CFDC055-E21E-8C4B-8A78-54DCC6E379CF}" destId="{B33DB4C5-BDA7-9646-9029-E3B1212778E8}" srcOrd="0" destOrd="0" presId="urn:microsoft.com/office/officeart/2005/8/layout/cycle5"/>
    <dgm:cxn modelId="{A7F721C6-332D-FC42-81E5-5DCDDA8CF853}" type="presOf" srcId="{8E7AF4C8-31E6-C243-AA6F-562253CDB351}" destId="{144B87B0-B99B-F741-99F6-C03387B1486B}" srcOrd="0" destOrd="0" presId="urn:microsoft.com/office/officeart/2005/8/layout/cycle5"/>
    <dgm:cxn modelId="{21449DD0-B2C8-7541-A5FE-6183283EC0DB}" srcId="{8E7AF4C8-31E6-C243-AA6F-562253CDB351}" destId="{C69338EA-DFDB-ED48-A6BB-CCCC11EAB7E1}" srcOrd="1" destOrd="0" parTransId="{8195CE2A-A042-4B4D-B060-9FD07464B286}" sibTransId="{83534BAF-BFCD-5644-9F6F-FB263B3CE0CB}"/>
    <dgm:cxn modelId="{AD597CE4-088C-4E40-93A3-CD2F84CCBBE5}" type="presOf" srcId="{9041BA5A-5765-7D4E-9F32-D935B75CB068}" destId="{7433778F-0746-3047-8946-38E155BE386B}" srcOrd="0" destOrd="0" presId="urn:microsoft.com/office/officeart/2005/8/layout/cycle5"/>
    <dgm:cxn modelId="{5CEC6EEF-D80C-FD40-8C41-1C3221EBCECF}" type="presOf" srcId="{6E4355D3-507A-CD4C-9CC5-A0099CBDB314}" destId="{34DFF344-2083-324E-B4EC-3DBEF005DA21}" srcOrd="0" destOrd="0" presId="urn:microsoft.com/office/officeart/2005/8/layout/cycle5"/>
    <dgm:cxn modelId="{C7E507DE-30D8-6241-ACC1-00D5514E513F}" type="presParOf" srcId="{144B87B0-B99B-F741-99F6-C03387B1486B}" destId="{B33DB4C5-BDA7-9646-9029-E3B1212778E8}" srcOrd="0" destOrd="0" presId="urn:microsoft.com/office/officeart/2005/8/layout/cycle5"/>
    <dgm:cxn modelId="{C2BDDAF9-CCA2-D74E-8321-6398EEA04906}" type="presParOf" srcId="{144B87B0-B99B-F741-99F6-C03387B1486B}" destId="{547710B6-B5A0-1541-8F85-2FF4A0472CA0}" srcOrd="1" destOrd="0" presId="urn:microsoft.com/office/officeart/2005/8/layout/cycle5"/>
    <dgm:cxn modelId="{04004511-97D5-8840-AEE7-706FD264F04C}" type="presParOf" srcId="{144B87B0-B99B-F741-99F6-C03387B1486B}" destId="{7433778F-0746-3047-8946-38E155BE386B}" srcOrd="2" destOrd="0" presId="urn:microsoft.com/office/officeart/2005/8/layout/cycle5"/>
    <dgm:cxn modelId="{E05E7D11-7A7C-AD49-AC39-75F2A9A336E8}" type="presParOf" srcId="{144B87B0-B99B-F741-99F6-C03387B1486B}" destId="{4185C0D4-732F-A449-8132-3F93E341F8E3}" srcOrd="3" destOrd="0" presId="urn:microsoft.com/office/officeart/2005/8/layout/cycle5"/>
    <dgm:cxn modelId="{2D41BCAD-82F0-0049-A54C-BFEB97095AA2}" type="presParOf" srcId="{144B87B0-B99B-F741-99F6-C03387B1486B}" destId="{384CA607-5B7C-9949-9AA4-0C3E4D3DB59E}" srcOrd="4" destOrd="0" presId="urn:microsoft.com/office/officeart/2005/8/layout/cycle5"/>
    <dgm:cxn modelId="{3DAFBB2D-C8CA-BB4B-97FD-9783445B44CA}" type="presParOf" srcId="{144B87B0-B99B-F741-99F6-C03387B1486B}" destId="{75E9B686-77A3-D94E-8467-8A0EC2C59AA4}" srcOrd="5" destOrd="0" presId="urn:microsoft.com/office/officeart/2005/8/layout/cycle5"/>
    <dgm:cxn modelId="{316BA90C-9770-7F4C-BEDA-1DDA8C032EFC}" type="presParOf" srcId="{144B87B0-B99B-F741-99F6-C03387B1486B}" destId="{34DFF344-2083-324E-B4EC-3DBEF005DA21}" srcOrd="6" destOrd="0" presId="urn:microsoft.com/office/officeart/2005/8/layout/cycle5"/>
    <dgm:cxn modelId="{F7DE7C56-B98D-DC4E-828B-FEAD523CFDCD}" type="presParOf" srcId="{144B87B0-B99B-F741-99F6-C03387B1486B}" destId="{93295D20-E84A-2B46-9864-133848167ADB}" srcOrd="7" destOrd="0" presId="urn:microsoft.com/office/officeart/2005/8/layout/cycle5"/>
    <dgm:cxn modelId="{182A251C-E3D3-C349-ADCA-6BBC1160C094}" type="presParOf" srcId="{144B87B0-B99B-F741-99F6-C03387B1486B}" destId="{03D8E981-3751-9949-A1E4-695430D6F94E}" srcOrd="8" destOrd="0" presId="urn:microsoft.com/office/officeart/2005/8/layout/cycle5"/>
    <dgm:cxn modelId="{6B4C9751-0554-DE43-B7DE-B47092E057B9}" type="presParOf" srcId="{144B87B0-B99B-F741-99F6-C03387B1486B}" destId="{923C953C-D79C-BD45-8864-E8AD90549FB4}" srcOrd="9" destOrd="0" presId="urn:microsoft.com/office/officeart/2005/8/layout/cycle5"/>
    <dgm:cxn modelId="{5330D76C-9F46-1946-ADFD-9905EFD9C7FB}" type="presParOf" srcId="{144B87B0-B99B-F741-99F6-C03387B1486B}" destId="{0F0B0E35-EEEF-4248-AC8B-FD18A664797E}" srcOrd="10" destOrd="0" presId="urn:microsoft.com/office/officeart/2005/8/layout/cycle5"/>
    <dgm:cxn modelId="{DDCAE594-9669-6341-8713-7DED82448684}" type="presParOf" srcId="{144B87B0-B99B-F741-99F6-C03387B1486B}" destId="{A96C654A-E100-FE40-9A43-0AA11E492CA5}"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E4ABC4C-3244-C44A-A117-8E0A909463E6}" type="doc">
      <dgm:prSet loTypeId="urn:microsoft.com/office/officeart/2005/8/layout/vList4" loCatId="" qsTypeId="urn:microsoft.com/office/officeart/2005/8/quickstyle/simple1" qsCatId="simple" csTypeId="urn:microsoft.com/office/officeart/2005/8/colors/accent1_2" csCatId="accent1" phldr="1"/>
      <dgm:spPr/>
      <dgm:t>
        <a:bodyPr/>
        <a:lstStyle/>
        <a:p>
          <a:endParaRPr lang="en-GB"/>
        </a:p>
      </dgm:t>
    </dgm:pt>
    <dgm:pt modelId="{4AE46959-60B4-3949-AAE6-C84F749E2A13}">
      <dgm:prSet phldrT="[Text]" custT="1"/>
      <dgm:spPr/>
      <dgm:t>
        <a:bodyPr/>
        <a:lstStyle/>
        <a:p>
          <a:pPr rtl="0"/>
          <a:r>
            <a:rPr lang="en-GB" sz="2000" dirty="0"/>
            <a:t>The Sharia was sent to make human’s life easier. </a:t>
          </a:r>
        </a:p>
      </dgm:t>
    </dgm:pt>
    <dgm:pt modelId="{231B8DAE-FFA0-8640-B40C-350ED94EEC85}" type="parTrans" cxnId="{2F6DA38B-5F86-4547-B48F-E661EE1CB936}">
      <dgm:prSet/>
      <dgm:spPr/>
      <dgm:t>
        <a:bodyPr/>
        <a:lstStyle/>
        <a:p>
          <a:endParaRPr lang="en-GB"/>
        </a:p>
      </dgm:t>
    </dgm:pt>
    <dgm:pt modelId="{BA07D0E3-B38E-2141-A374-C07F39F5D2E0}" type="sibTrans" cxnId="{2F6DA38B-5F86-4547-B48F-E661EE1CB936}">
      <dgm:prSet/>
      <dgm:spPr/>
      <dgm:t>
        <a:bodyPr/>
        <a:lstStyle/>
        <a:p>
          <a:endParaRPr lang="en-GB"/>
        </a:p>
      </dgm:t>
    </dgm:pt>
    <dgm:pt modelId="{009036CF-F65D-7843-9023-E11DC068F672}">
      <dgm:prSet phldrT="[Text]" custT="1"/>
      <dgm:spPr/>
      <dgm:t>
        <a:bodyPr/>
        <a:lstStyle/>
        <a:p>
          <a:r>
            <a:rPr lang="en-GB" sz="2000" b="0" i="0" u="none" dirty="0"/>
            <a:t>{And We have not sent you, [O Muhammad], except as a mercy to the worlds} (21:107).</a:t>
          </a:r>
          <a:endParaRPr lang="en-GB" sz="2000" dirty="0"/>
        </a:p>
      </dgm:t>
    </dgm:pt>
    <dgm:pt modelId="{3E5A3D48-1A10-C64F-AD90-4ECF5E3969F2}" type="parTrans" cxnId="{D296C76E-6B2B-F34A-B880-0000A89926C4}">
      <dgm:prSet/>
      <dgm:spPr/>
      <dgm:t>
        <a:bodyPr/>
        <a:lstStyle/>
        <a:p>
          <a:endParaRPr lang="en-GB"/>
        </a:p>
      </dgm:t>
    </dgm:pt>
    <dgm:pt modelId="{7386ADE2-29E8-2E41-9B81-EC7C76C11694}" type="sibTrans" cxnId="{D296C76E-6B2B-F34A-B880-0000A89926C4}">
      <dgm:prSet/>
      <dgm:spPr/>
      <dgm:t>
        <a:bodyPr/>
        <a:lstStyle/>
        <a:p>
          <a:endParaRPr lang="en-GB"/>
        </a:p>
      </dgm:t>
    </dgm:pt>
    <dgm:pt modelId="{0F324839-B32C-344F-8651-1761D743EB06}">
      <dgm:prSet phldrT="[Text]" custT="1"/>
      <dgm:spPr/>
      <dgm:t>
        <a:bodyPr/>
        <a:lstStyle/>
        <a:p>
          <a:r>
            <a:rPr lang="ar-SA" sz="2000" b="0" i="0" u="none" dirty="0"/>
            <a:t>﴿وَمَا أَرْسَلْنَاكَ إِلَّا رَحْمَةً لِّلْعَالَمِينَ﴾</a:t>
          </a:r>
          <a:endParaRPr lang="en-GB" sz="2000" dirty="0"/>
        </a:p>
      </dgm:t>
    </dgm:pt>
    <dgm:pt modelId="{BCF4B3C2-18E0-9442-8A4E-0016A8F88D9E}" type="parTrans" cxnId="{9CB81ED5-72C2-F34C-87FE-070F890762DD}">
      <dgm:prSet/>
      <dgm:spPr/>
      <dgm:t>
        <a:bodyPr/>
        <a:lstStyle/>
        <a:p>
          <a:endParaRPr lang="en-GB"/>
        </a:p>
      </dgm:t>
    </dgm:pt>
    <dgm:pt modelId="{AF41A4FA-CEE2-6F4E-9EE5-C6371F549116}" type="sibTrans" cxnId="{9CB81ED5-72C2-F34C-87FE-070F890762DD}">
      <dgm:prSet/>
      <dgm:spPr/>
      <dgm:t>
        <a:bodyPr/>
        <a:lstStyle/>
        <a:p>
          <a:endParaRPr lang="en-GB"/>
        </a:p>
      </dgm:t>
    </dgm:pt>
    <dgm:pt modelId="{9780B8CB-5B87-A149-B00C-0D55B93EBA01}">
      <dgm:prSet phldrT="[Text]" custT="1"/>
      <dgm:spPr/>
      <dgm:t>
        <a:bodyPr/>
        <a:lstStyle/>
        <a:p>
          <a:pPr rtl="0"/>
          <a:r>
            <a:rPr lang="en-GB" sz="2000" dirty="0"/>
            <a:t>Abrogation (</a:t>
          </a:r>
          <a:r>
            <a:rPr lang="en-GB" sz="2000" dirty="0" err="1"/>
            <a:t>Naskh</a:t>
          </a:r>
          <a:r>
            <a:rPr lang="en-GB" sz="2000" dirty="0"/>
            <a:t>)</a:t>
          </a:r>
        </a:p>
      </dgm:t>
    </dgm:pt>
    <dgm:pt modelId="{4ECD0E55-3FF6-054F-830E-93F6D482BEBC}" type="parTrans" cxnId="{8D714DF3-35A5-6A43-BA5A-BF035F3F5C13}">
      <dgm:prSet/>
      <dgm:spPr/>
      <dgm:t>
        <a:bodyPr/>
        <a:lstStyle/>
        <a:p>
          <a:endParaRPr lang="en-GB"/>
        </a:p>
      </dgm:t>
    </dgm:pt>
    <dgm:pt modelId="{D946BCD0-7BA1-6C4B-BD50-BB14A00F09FD}" type="sibTrans" cxnId="{8D714DF3-35A5-6A43-BA5A-BF035F3F5C13}">
      <dgm:prSet/>
      <dgm:spPr/>
      <dgm:t>
        <a:bodyPr/>
        <a:lstStyle/>
        <a:p>
          <a:endParaRPr lang="en-GB"/>
        </a:p>
      </dgm:t>
    </dgm:pt>
    <dgm:pt modelId="{DA00B113-FABD-164B-8A35-C7CE7C3FD1B5}">
      <dgm:prSet phldrT="[Text]" custT="1"/>
      <dgm:spPr/>
      <dgm:t>
        <a:bodyPr/>
        <a:lstStyle/>
        <a:p>
          <a:pPr rtl="0"/>
          <a:r>
            <a:rPr lang="en-GB" sz="2000" dirty="0"/>
            <a:t>God established a law for a specific period, when its unique suitability was achieved, God replaced it with another more suitable for its practice over time.    </a:t>
          </a:r>
        </a:p>
      </dgm:t>
    </dgm:pt>
    <dgm:pt modelId="{00EC3792-BFD0-3440-A26E-F9343B1D0589}" type="parTrans" cxnId="{02185F23-BAAE-D34D-AC98-776643CDBB7F}">
      <dgm:prSet/>
      <dgm:spPr/>
      <dgm:t>
        <a:bodyPr/>
        <a:lstStyle/>
        <a:p>
          <a:endParaRPr lang="en-GB"/>
        </a:p>
      </dgm:t>
    </dgm:pt>
    <dgm:pt modelId="{B6B71299-0737-0D49-AFEC-33060F163168}" type="sibTrans" cxnId="{02185F23-BAAE-D34D-AC98-776643CDBB7F}">
      <dgm:prSet/>
      <dgm:spPr/>
      <dgm:t>
        <a:bodyPr/>
        <a:lstStyle/>
        <a:p>
          <a:endParaRPr lang="en-GB"/>
        </a:p>
      </dgm:t>
    </dgm:pt>
    <dgm:pt modelId="{D2DD40B6-BBBE-B741-BBC6-FA86DCA69C90}">
      <dgm:prSet phldrT="[Text]" custT="1"/>
      <dgm:spPr/>
      <dgm:t>
        <a:bodyPr/>
        <a:lstStyle/>
        <a:p>
          <a:r>
            <a:rPr lang="en-GB" sz="2000" b="0" i="0" u="none" dirty="0"/>
            <a:t>{We do not abrogate a verse or cause it to be forgotten except that We bring forth [one] better than it or similar to it.}(2:106)</a:t>
          </a:r>
          <a:endParaRPr lang="en-GB" sz="2000" dirty="0"/>
        </a:p>
      </dgm:t>
    </dgm:pt>
    <dgm:pt modelId="{FCB8D8ED-6465-6D49-8704-BE7ECDBE16AB}" type="parTrans" cxnId="{446B729C-4BFE-B346-9134-1FDAC35FE99E}">
      <dgm:prSet/>
      <dgm:spPr/>
      <dgm:t>
        <a:bodyPr/>
        <a:lstStyle/>
        <a:p>
          <a:endParaRPr lang="en-GB"/>
        </a:p>
      </dgm:t>
    </dgm:pt>
    <dgm:pt modelId="{E6250F39-18F9-2145-B796-78DEB629949D}" type="sibTrans" cxnId="{446B729C-4BFE-B346-9134-1FDAC35FE99E}">
      <dgm:prSet/>
      <dgm:spPr/>
      <dgm:t>
        <a:bodyPr/>
        <a:lstStyle/>
        <a:p>
          <a:endParaRPr lang="en-GB"/>
        </a:p>
      </dgm:t>
    </dgm:pt>
    <dgm:pt modelId="{62491992-4BC0-1543-8C59-8E0F8E54FFD2}">
      <dgm:prSet phldrT="[Text]" custT="1"/>
      <dgm:spPr/>
      <dgm:t>
        <a:bodyPr/>
        <a:lstStyle/>
        <a:p>
          <a:pPr rtl="0"/>
          <a:r>
            <a:rPr lang="en-GB" sz="2000" dirty="0"/>
            <a:t>The inheritance (</a:t>
          </a:r>
          <a:r>
            <a:rPr lang="en-GB" sz="2000" dirty="0" err="1"/>
            <a:t>Mirath</a:t>
          </a:r>
          <a:r>
            <a:rPr lang="en-GB" sz="2000" dirty="0"/>
            <a:t>)</a:t>
          </a:r>
        </a:p>
      </dgm:t>
    </dgm:pt>
    <dgm:pt modelId="{8ECA0DEA-2805-D648-B5DE-6AA0DCCA7466}" type="parTrans" cxnId="{650BA786-C384-4D40-8DD4-EE6BEF4B133C}">
      <dgm:prSet/>
      <dgm:spPr/>
      <dgm:t>
        <a:bodyPr/>
        <a:lstStyle/>
        <a:p>
          <a:endParaRPr lang="en-GB"/>
        </a:p>
      </dgm:t>
    </dgm:pt>
    <dgm:pt modelId="{3067BFA7-D9D4-334E-A642-E0CD9EA09E10}" type="sibTrans" cxnId="{650BA786-C384-4D40-8DD4-EE6BEF4B133C}">
      <dgm:prSet/>
      <dgm:spPr/>
      <dgm:t>
        <a:bodyPr/>
        <a:lstStyle/>
        <a:p>
          <a:endParaRPr lang="en-GB"/>
        </a:p>
      </dgm:t>
    </dgm:pt>
    <dgm:pt modelId="{31A02D4F-EF5C-494D-82D6-FE9670F17570}">
      <dgm:prSet phldrT="[Text]" custT="1"/>
      <dgm:spPr/>
      <dgm:t>
        <a:bodyPr/>
        <a:lstStyle/>
        <a:p>
          <a:r>
            <a:rPr lang="en-GB" sz="2000" b="0" i="0" u="none" dirty="0"/>
            <a:t>{Prescribed for you when death approaches [any] one of you if he leaves wealth [is that he should make] a bequest for the parents and near relatives according to what is acceptable } (2:180)</a:t>
          </a:r>
          <a:endParaRPr lang="en-GB" sz="2000" dirty="0"/>
        </a:p>
      </dgm:t>
    </dgm:pt>
    <dgm:pt modelId="{129439C0-3321-6049-9762-9E34A6AA52BB}" type="parTrans" cxnId="{75B86961-E3A9-C949-857C-5A2373EB5A58}">
      <dgm:prSet/>
      <dgm:spPr/>
      <dgm:t>
        <a:bodyPr/>
        <a:lstStyle/>
        <a:p>
          <a:endParaRPr lang="en-GB"/>
        </a:p>
      </dgm:t>
    </dgm:pt>
    <dgm:pt modelId="{66EF2FF5-6D3A-D341-A129-8F0A3281BB72}" type="sibTrans" cxnId="{75B86961-E3A9-C949-857C-5A2373EB5A58}">
      <dgm:prSet/>
      <dgm:spPr/>
      <dgm:t>
        <a:bodyPr/>
        <a:lstStyle/>
        <a:p>
          <a:endParaRPr lang="en-GB"/>
        </a:p>
      </dgm:t>
    </dgm:pt>
    <dgm:pt modelId="{D5E3257D-5C51-D143-B327-5822F4FE0F6A}">
      <dgm:prSet phldrT="[Text]" custT="1"/>
      <dgm:spPr/>
      <dgm:t>
        <a:bodyPr/>
        <a:lstStyle/>
        <a:p>
          <a:r>
            <a:rPr lang="en-US" sz="2000" b="1" i="0" u="none" dirty="0"/>
            <a:t>{</a:t>
          </a:r>
          <a:r>
            <a:rPr lang="ar-SA" sz="2000" b="1" i="0" u="none" dirty="0"/>
            <a:t>كُتِبَ عَلَيْكُمْ إِذَا حَضَرَ أَحَدَكُمُ الْمَوْتُ إِن تَرَكَ خَيْرًا الْوَصِيَّةُ لِلْوَالِدَيْنِ وَالْأَقْرَبِينَ بِالْمَعْرُوفِ </a:t>
          </a:r>
          <a:r>
            <a:rPr lang="ar-SA" sz="2000" b="1" i="0" u="none" dirty="0" err="1"/>
            <a:t>ۖ</a:t>
          </a:r>
          <a:r>
            <a:rPr lang="ar-SA" sz="2000" b="1" i="0" u="none" dirty="0"/>
            <a:t> </a:t>
          </a:r>
          <a:r>
            <a:rPr lang="en-US" sz="2000" b="1" i="0" u="none" dirty="0"/>
            <a:t>}</a:t>
          </a:r>
          <a:endParaRPr lang="en-GB" sz="2000" dirty="0"/>
        </a:p>
      </dgm:t>
    </dgm:pt>
    <dgm:pt modelId="{4B9971B4-2376-E843-AD4A-0B176CC2B09D}" type="parTrans" cxnId="{EFD642FE-0009-D44F-95AA-A87BE0B1DDB6}">
      <dgm:prSet/>
      <dgm:spPr/>
      <dgm:t>
        <a:bodyPr/>
        <a:lstStyle/>
        <a:p>
          <a:endParaRPr lang="en-GB"/>
        </a:p>
      </dgm:t>
    </dgm:pt>
    <dgm:pt modelId="{4DBBEBB5-4F09-324F-9831-D4DA5F1E9B1A}" type="sibTrans" cxnId="{EFD642FE-0009-D44F-95AA-A87BE0B1DDB6}">
      <dgm:prSet/>
      <dgm:spPr/>
      <dgm:t>
        <a:bodyPr/>
        <a:lstStyle/>
        <a:p>
          <a:endParaRPr lang="en-GB"/>
        </a:p>
      </dgm:t>
    </dgm:pt>
    <dgm:pt modelId="{DD63F461-BD2E-4F48-B012-7CE5574A32EF}" type="pres">
      <dgm:prSet presAssocID="{8E4ABC4C-3244-C44A-A117-8E0A909463E6}" presName="linear" presStyleCnt="0">
        <dgm:presLayoutVars>
          <dgm:dir/>
          <dgm:resizeHandles val="exact"/>
        </dgm:presLayoutVars>
      </dgm:prSet>
      <dgm:spPr/>
    </dgm:pt>
    <dgm:pt modelId="{2B7C32D6-8C83-8244-8DA3-2C8743010DE5}" type="pres">
      <dgm:prSet presAssocID="{4AE46959-60B4-3949-AAE6-C84F749E2A13}" presName="comp" presStyleCnt="0"/>
      <dgm:spPr/>
    </dgm:pt>
    <dgm:pt modelId="{7BF9F5FD-C7B2-B146-BBFD-9ECF1319CF65}" type="pres">
      <dgm:prSet presAssocID="{4AE46959-60B4-3949-AAE6-C84F749E2A13}" presName="box" presStyleLbl="node1" presStyleIdx="0" presStyleCnt="3"/>
      <dgm:spPr/>
    </dgm:pt>
    <dgm:pt modelId="{26117537-F265-054C-9E47-E0C09A3F9A27}" type="pres">
      <dgm:prSet presAssocID="{4AE46959-60B4-3949-AAE6-C84F749E2A13}" presName="img" presStyleLbl="fgImgPlace1" presStyleIdx="0" presStyleCnt="3"/>
      <dgm:spPr/>
    </dgm:pt>
    <dgm:pt modelId="{20D0A9F0-468E-E04C-9D8F-7E865356A5FB}" type="pres">
      <dgm:prSet presAssocID="{4AE46959-60B4-3949-AAE6-C84F749E2A13}" presName="text" presStyleLbl="node1" presStyleIdx="0" presStyleCnt="3">
        <dgm:presLayoutVars>
          <dgm:bulletEnabled val="1"/>
        </dgm:presLayoutVars>
      </dgm:prSet>
      <dgm:spPr/>
    </dgm:pt>
    <dgm:pt modelId="{FBBD031C-20A6-3346-A384-BAE075D6FD78}" type="pres">
      <dgm:prSet presAssocID="{BA07D0E3-B38E-2141-A374-C07F39F5D2E0}" presName="spacer" presStyleCnt="0"/>
      <dgm:spPr/>
    </dgm:pt>
    <dgm:pt modelId="{842F7725-17CD-4847-80D7-34C40A359577}" type="pres">
      <dgm:prSet presAssocID="{9780B8CB-5B87-A149-B00C-0D55B93EBA01}" presName="comp" presStyleCnt="0"/>
      <dgm:spPr/>
    </dgm:pt>
    <dgm:pt modelId="{4D75F22E-0087-8743-8FF1-80BA18CB4786}" type="pres">
      <dgm:prSet presAssocID="{9780B8CB-5B87-A149-B00C-0D55B93EBA01}" presName="box" presStyleLbl="node1" presStyleIdx="1" presStyleCnt="3" custScaleY="118908"/>
      <dgm:spPr/>
    </dgm:pt>
    <dgm:pt modelId="{878B4D51-C8C8-A048-9390-62D541A17A3A}" type="pres">
      <dgm:prSet presAssocID="{9780B8CB-5B87-A149-B00C-0D55B93EBA01}" presName="img" presStyleLbl="fgImgPlace1" presStyleIdx="1" presStyleCnt="3"/>
      <dgm:spPr/>
    </dgm:pt>
    <dgm:pt modelId="{671910BC-D35C-0C41-8685-B1D9CAA597C1}" type="pres">
      <dgm:prSet presAssocID="{9780B8CB-5B87-A149-B00C-0D55B93EBA01}" presName="text" presStyleLbl="node1" presStyleIdx="1" presStyleCnt="3">
        <dgm:presLayoutVars>
          <dgm:bulletEnabled val="1"/>
        </dgm:presLayoutVars>
      </dgm:prSet>
      <dgm:spPr/>
    </dgm:pt>
    <dgm:pt modelId="{6BD4D7C3-EED0-BA4C-83B9-738745AD883D}" type="pres">
      <dgm:prSet presAssocID="{D946BCD0-7BA1-6C4B-BD50-BB14A00F09FD}" presName="spacer" presStyleCnt="0"/>
      <dgm:spPr/>
    </dgm:pt>
    <dgm:pt modelId="{91063E45-AA61-A54D-9088-28D682213353}" type="pres">
      <dgm:prSet presAssocID="{62491992-4BC0-1543-8C59-8E0F8E54FFD2}" presName="comp" presStyleCnt="0"/>
      <dgm:spPr/>
    </dgm:pt>
    <dgm:pt modelId="{097D2726-951A-ED46-9ABF-F222BE9DED01}" type="pres">
      <dgm:prSet presAssocID="{62491992-4BC0-1543-8C59-8E0F8E54FFD2}" presName="box" presStyleLbl="node1" presStyleIdx="2" presStyleCnt="3"/>
      <dgm:spPr/>
    </dgm:pt>
    <dgm:pt modelId="{92BB77F9-CC5C-634A-8DA0-B0C70985E424}" type="pres">
      <dgm:prSet presAssocID="{62491992-4BC0-1543-8C59-8E0F8E54FFD2}" presName="img" presStyleLbl="fgImgPlace1" presStyleIdx="2" presStyleCnt="3"/>
      <dgm:spPr/>
    </dgm:pt>
    <dgm:pt modelId="{4EA1A423-5F70-404E-91CD-DC0FFC270AB5}" type="pres">
      <dgm:prSet presAssocID="{62491992-4BC0-1543-8C59-8E0F8E54FFD2}" presName="text" presStyleLbl="node1" presStyleIdx="2" presStyleCnt="3">
        <dgm:presLayoutVars>
          <dgm:bulletEnabled val="1"/>
        </dgm:presLayoutVars>
      </dgm:prSet>
      <dgm:spPr/>
    </dgm:pt>
  </dgm:ptLst>
  <dgm:cxnLst>
    <dgm:cxn modelId="{F42BEB02-A15D-DF47-ADD4-176AC54A2F85}" type="presOf" srcId="{62491992-4BC0-1543-8C59-8E0F8E54FFD2}" destId="{097D2726-951A-ED46-9ABF-F222BE9DED01}" srcOrd="0" destOrd="0" presId="urn:microsoft.com/office/officeart/2005/8/layout/vList4"/>
    <dgm:cxn modelId="{C865B922-DAB8-F64A-ADAC-E6AC8D28A81A}" type="presOf" srcId="{DA00B113-FABD-164B-8A35-C7CE7C3FD1B5}" destId="{671910BC-D35C-0C41-8685-B1D9CAA597C1}" srcOrd="1" destOrd="1" presId="urn:microsoft.com/office/officeart/2005/8/layout/vList4"/>
    <dgm:cxn modelId="{02185F23-BAAE-D34D-AC98-776643CDBB7F}" srcId="{9780B8CB-5B87-A149-B00C-0D55B93EBA01}" destId="{DA00B113-FABD-164B-8A35-C7CE7C3FD1B5}" srcOrd="0" destOrd="0" parTransId="{00EC3792-BFD0-3440-A26E-F9343B1D0589}" sibTransId="{B6B71299-0737-0D49-AFEC-33060F163168}"/>
    <dgm:cxn modelId="{23FDE223-A4F2-F84C-8448-2F6294742116}" type="presOf" srcId="{D2DD40B6-BBBE-B741-BBC6-FA86DCA69C90}" destId="{4D75F22E-0087-8743-8FF1-80BA18CB4786}" srcOrd="0" destOrd="2" presId="urn:microsoft.com/office/officeart/2005/8/layout/vList4"/>
    <dgm:cxn modelId="{5CE3D933-7A15-AF4F-ABA4-B9D8472B52A7}" type="presOf" srcId="{4AE46959-60B4-3949-AAE6-C84F749E2A13}" destId="{20D0A9F0-468E-E04C-9D8F-7E865356A5FB}" srcOrd="1" destOrd="0" presId="urn:microsoft.com/office/officeart/2005/8/layout/vList4"/>
    <dgm:cxn modelId="{4D232E3A-40C7-BD4C-BFFE-C7942EAD6493}" type="presOf" srcId="{31A02D4F-EF5C-494D-82D6-FE9670F17570}" destId="{4EA1A423-5F70-404E-91CD-DC0FFC270AB5}" srcOrd="1" destOrd="1" presId="urn:microsoft.com/office/officeart/2005/8/layout/vList4"/>
    <dgm:cxn modelId="{F43E094D-C3E3-9247-877B-170E1B0F2A66}" type="presOf" srcId="{8E4ABC4C-3244-C44A-A117-8E0A909463E6}" destId="{DD63F461-BD2E-4F48-B012-7CE5574A32EF}" srcOrd="0" destOrd="0" presId="urn:microsoft.com/office/officeart/2005/8/layout/vList4"/>
    <dgm:cxn modelId="{94D41A51-AC31-7747-82AC-3518F6568894}" type="presOf" srcId="{D5E3257D-5C51-D143-B327-5822F4FE0F6A}" destId="{097D2726-951A-ED46-9ABF-F222BE9DED01}" srcOrd="0" destOrd="2" presId="urn:microsoft.com/office/officeart/2005/8/layout/vList4"/>
    <dgm:cxn modelId="{79E33061-A2B6-1B46-B612-5EF774664F4F}" type="presOf" srcId="{4AE46959-60B4-3949-AAE6-C84F749E2A13}" destId="{7BF9F5FD-C7B2-B146-BBFD-9ECF1319CF65}" srcOrd="0" destOrd="0" presId="urn:microsoft.com/office/officeart/2005/8/layout/vList4"/>
    <dgm:cxn modelId="{75B86961-E3A9-C949-857C-5A2373EB5A58}" srcId="{62491992-4BC0-1543-8C59-8E0F8E54FFD2}" destId="{31A02D4F-EF5C-494D-82D6-FE9670F17570}" srcOrd="0" destOrd="0" parTransId="{129439C0-3321-6049-9762-9E34A6AA52BB}" sibTransId="{66EF2FF5-6D3A-D341-A129-8F0A3281BB72}"/>
    <dgm:cxn modelId="{7D8EDB66-6ADC-214F-B9A6-CA68395F2839}" type="presOf" srcId="{31A02D4F-EF5C-494D-82D6-FE9670F17570}" destId="{097D2726-951A-ED46-9ABF-F222BE9DED01}" srcOrd="0" destOrd="1" presId="urn:microsoft.com/office/officeart/2005/8/layout/vList4"/>
    <dgm:cxn modelId="{3A38F369-3B37-6742-B581-23D96D8312AF}" type="presOf" srcId="{0F324839-B32C-344F-8651-1761D743EB06}" destId="{20D0A9F0-468E-E04C-9D8F-7E865356A5FB}" srcOrd="1" destOrd="2" presId="urn:microsoft.com/office/officeart/2005/8/layout/vList4"/>
    <dgm:cxn modelId="{D296C76E-6B2B-F34A-B880-0000A89926C4}" srcId="{4AE46959-60B4-3949-AAE6-C84F749E2A13}" destId="{009036CF-F65D-7843-9023-E11DC068F672}" srcOrd="0" destOrd="0" parTransId="{3E5A3D48-1A10-C64F-AD90-4ECF5E3969F2}" sibTransId="{7386ADE2-29E8-2E41-9B81-EC7C76C11694}"/>
    <dgm:cxn modelId="{20AA0079-B39C-AD4F-B14F-F0B97BFB8A9A}" type="presOf" srcId="{9780B8CB-5B87-A149-B00C-0D55B93EBA01}" destId="{671910BC-D35C-0C41-8685-B1D9CAA597C1}" srcOrd="1" destOrd="0" presId="urn:microsoft.com/office/officeart/2005/8/layout/vList4"/>
    <dgm:cxn modelId="{650BA786-C384-4D40-8DD4-EE6BEF4B133C}" srcId="{8E4ABC4C-3244-C44A-A117-8E0A909463E6}" destId="{62491992-4BC0-1543-8C59-8E0F8E54FFD2}" srcOrd="2" destOrd="0" parTransId="{8ECA0DEA-2805-D648-B5DE-6AA0DCCA7466}" sibTransId="{3067BFA7-D9D4-334E-A642-E0CD9EA09E10}"/>
    <dgm:cxn modelId="{48C76089-AAE4-034C-A688-BCDD914336E0}" type="presOf" srcId="{D5E3257D-5C51-D143-B327-5822F4FE0F6A}" destId="{4EA1A423-5F70-404E-91CD-DC0FFC270AB5}" srcOrd="1" destOrd="2" presId="urn:microsoft.com/office/officeart/2005/8/layout/vList4"/>
    <dgm:cxn modelId="{2F6DA38B-5F86-4547-B48F-E661EE1CB936}" srcId="{8E4ABC4C-3244-C44A-A117-8E0A909463E6}" destId="{4AE46959-60B4-3949-AAE6-C84F749E2A13}" srcOrd="0" destOrd="0" parTransId="{231B8DAE-FFA0-8640-B40C-350ED94EEC85}" sibTransId="{BA07D0E3-B38E-2141-A374-C07F39F5D2E0}"/>
    <dgm:cxn modelId="{C2F34690-98A8-314C-AE3C-2825208B2EC6}" type="presOf" srcId="{D2DD40B6-BBBE-B741-BBC6-FA86DCA69C90}" destId="{671910BC-D35C-0C41-8685-B1D9CAA597C1}" srcOrd="1" destOrd="2" presId="urn:microsoft.com/office/officeart/2005/8/layout/vList4"/>
    <dgm:cxn modelId="{D94E0999-B1AA-F54F-893A-CAF4F7F982AC}" type="presOf" srcId="{009036CF-F65D-7843-9023-E11DC068F672}" destId="{7BF9F5FD-C7B2-B146-BBFD-9ECF1319CF65}" srcOrd="0" destOrd="1" presId="urn:microsoft.com/office/officeart/2005/8/layout/vList4"/>
    <dgm:cxn modelId="{446B729C-4BFE-B346-9134-1FDAC35FE99E}" srcId="{9780B8CB-5B87-A149-B00C-0D55B93EBA01}" destId="{D2DD40B6-BBBE-B741-BBC6-FA86DCA69C90}" srcOrd="1" destOrd="0" parTransId="{FCB8D8ED-6465-6D49-8704-BE7ECDBE16AB}" sibTransId="{E6250F39-18F9-2145-B796-78DEB629949D}"/>
    <dgm:cxn modelId="{36B243B1-ADAB-9345-B94F-5E2AEE22F677}" type="presOf" srcId="{0F324839-B32C-344F-8651-1761D743EB06}" destId="{7BF9F5FD-C7B2-B146-BBFD-9ECF1319CF65}" srcOrd="0" destOrd="2" presId="urn:microsoft.com/office/officeart/2005/8/layout/vList4"/>
    <dgm:cxn modelId="{9CB81ED5-72C2-F34C-87FE-070F890762DD}" srcId="{4AE46959-60B4-3949-AAE6-C84F749E2A13}" destId="{0F324839-B32C-344F-8651-1761D743EB06}" srcOrd="1" destOrd="0" parTransId="{BCF4B3C2-18E0-9442-8A4E-0016A8F88D9E}" sibTransId="{AF41A4FA-CEE2-6F4E-9EE5-C6371F549116}"/>
    <dgm:cxn modelId="{DF62D9DB-B979-454D-A39B-99402C130AA9}" type="presOf" srcId="{9780B8CB-5B87-A149-B00C-0D55B93EBA01}" destId="{4D75F22E-0087-8743-8FF1-80BA18CB4786}" srcOrd="0" destOrd="0" presId="urn:microsoft.com/office/officeart/2005/8/layout/vList4"/>
    <dgm:cxn modelId="{89E7E6E8-E580-414A-8511-6CBD70A597F3}" type="presOf" srcId="{62491992-4BC0-1543-8C59-8E0F8E54FFD2}" destId="{4EA1A423-5F70-404E-91CD-DC0FFC270AB5}" srcOrd="1" destOrd="0" presId="urn:microsoft.com/office/officeart/2005/8/layout/vList4"/>
    <dgm:cxn modelId="{8EE4B6F2-A0F5-7749-8341-38F99596F027}" type="presOf" srcId="{009036CF-F65D-7843-9023-E11DC068F672}" destId="{20D0A9F0-468E-E04C-9D8F-7E865356A5FB}" srcOrd="1" destOrd="1" presId="urn:microsoft.com/office/officeart/2005/8/layout/vList4"/>
    <dgm:cxn modelId="{8D714DF3-35A5-6A43-BA5A-BF035F3F5C13}" srcId="{8E4ABC4C-3244-C44A-A117-8E0A909463E6}" destId="{9780B8CB-5B87-A149-B00C-0D55B93EBA01}" srcOrd="1" destOrd="0" parTransId="{4ECD0E55-3FF6-054F-830E-93F6D482BEBC}" sibTransId="{D946BCD0-7BA1-6C4B-BD50-BB14A00F09FD}"/>
    <dgm:cxn modelId="{D91668F4-0C39-5B4C-A61F-11F3D1A33CBD}" type="presOf" srcId="{DA00B113-FABD-164B-8A35-C7CE7C3FD1B5}" destId="{4D75F22E-0087-8743-8FF1-80BA18CB4786}" srcOrd="0" destOrd="1" presId="urn:microsoft.com/office/officeart/2005/8/layout/vList4"/>
    <dgm:cxn modelId="{EFD642FE-0009-D44F-95AA-A87BE0B1DDB6}" srcId="{62491992-4BC0-1543-8C59-8E0F8E54FFD2}" destId="{D5E3257D-5C51-D143-B327-5822F4FE0F6A}" srcOrd="1" destOrd="0" parTransId="{4B9971B4-2376-E843-AD4A-0B176CC2B09D}" sibTransId="{4DBBEBB5-4F09-324F-9831-D4DA5F1E9B1A}"/>
    <dgm:cxn modelId="{0D5E0D8A-E545-2940-86F0-C4E9E21F3539}" type="presParOf" srcId="{DD63F461-BD2E-4F48-B012-7CE5574A32EF}" destId="{2B7C32D6-8C83-8244-8DA3-2C8743010DE5}" srcOrd="0" destOrd="0" presId="urn:microsoft.com/office/officeart/2005/8/layout/vList4"/>
    <dgm:cxn modelId="{C3D592FF-7205-7348-900E-898D33C7EC0D}" type="presParOf" srcId="{2B7C32D6-8C83-8244-8DA3-2C8743010DE5}" destId="{7BF9F5FD-C7B2-B146-BBFD-9ECF1319CF65}" srcOrd="0" destOrd="0" presId="urn:microsoft.com/office/officeart/2005/8/layout/vList4"/>
    <dgm:cxn modelId="{214A1847-0B81-8A41-B642-07B96EC593D3}" type="presParOf" srcId="{2B7C32D6-8C83-8244-8DA3-2C8743010DE5}" destId="{26117537-F265-054C-9E47-E0C09A3F9A27}" srcOrd="1" destOrd="0" presId="urn:microsoft.com/office/officeart/2005/8/layout/vList4"/>
    <dgm:cxn modelId="{173B67EA-733B-1749-8D93-424AF7BD7E70}" type="presParOf" srcId="{2B7C32D6-8C83-8244-8DA3-2C8743010DE5}" destId="{20D0A9F0-468E-E04C-9D8F-7E865356A5FB}" srcOrd="2" destOrd="0" presId="urn:microsoft.com/office/officeart/2005/8/layout/vList4"/>
    <dgm:cxn modelId="{BE9BB537-D798-C348-B913-98454448D1D3}" type="presParOf" srcId="{DD63F461-BD2E-4F48-B012-7CE5574A32EF}" destId="{FBBD031C-20A6-3346-A384-BAE075D6FD78}" srcOrd="1" destOrd="0" presId="urn:microsoft.com/office/officeart/2005/8/layout/vList4"/>
    <dgm:cxn modelId="{9F4579F4-B539-6C4F-895F-4321DF46AE41}" type="presParOf" srcId="{DD63F461-BD2E-4F48-B012-7CE5574A32EF}" destId="{842F7725-17CD-4847-80D7-34C40A359577}" srcOrd="2" destOrd="0" presId="urn:microsoft.com/office/officeart/2005/8/layout/vList4"/>
    <dgm:cxn modelId="{64610638-545B-F94F-9952-F60E84A95411}" type="presParOf" srcId="{842F7725-17CD-4847-80D7-34C40A359577}" destId="{4D75F22E-0087-8743-8FF1-80BA18CB4786}" srcOrd="0" destOrd="0" presId="urn:microsoft.com/office/officeart/2005/8/layout/vList4"/>
    <dgm:cxn modelId="{EA2223BA-D9B2-0F44-9029-4F796D091AAA}" type="presParOf" srcId="{842F7725-17CD-4847-80D7-34C40A359577}" destId="{878B4D51-C8C8-A048-9390-62D541A17A3A}" srcOrd="1" destOrd="0" presId="urn:microsoft.com/office/officeart/2005/8/layout/vList4"/>
    <dgm:cxn modelId="{D2F50E53-34C5-8D4E-807C-95B5E64728F0}" type="presParOf" srcId="{842F7725-17CD-4847-80D7-34C40A359577}" destId="{671910BC-D35C-0C41-8685-B1D9CAA597C1}" srcOrd="2" destOrd="0" presId="urn:microsoft.com/office/officeart/2005/8/layout/vList4"/>
    <dgm:cxn modelId="{78D8960B-4EF1-D04B-B1C5-45841845D487}" type="presParOf" srcId="{DD63F461-BD2E-4F48-B012-7CE5574A32EF}" destId="{6BD4D7C3-EED0-BA4C-83B9-738745AD883D}" srcOrd="3" destOrd="0" presId="urn:microsoft.com/office/officeart/2005/8/layout/vList4"/>
    <dgm:cxn modelId="{537DB4B5-C051-6446-893F-27923D5B735B}" type="presParOf" srcId="{DD63F461-BD2E-4F48-B012-7CE5574A32EF}" destId="{91063E45-AA61-A54D-9088-28D682213353}" srcOrd="4" destOrd="0" presId="urn:microsoft.com/office/officeart/2005/8/layout/vList4"/>
    <dgm:cxn modelId="{E6759205-876A-8D40-80A3-01AE2F682588}" type="presParOf" srcId="{91063E45-AA61-A54D-9088-28D682213353}" destId="{097D2726-951A-ED46-9ABF-F222BE9DED01}" srcOrd="0" destOrd="0" presId="urn:microsoft.com/office/officeart/2005/8/layout/vList4"/>
    <dgm:cxn modelId="{01B2E785-0E08-984E-BA44-51C42EB410AD}" type="presParOf" srcId="{91063E45-AA61-A54D-9088-28D682213353}" destId="{92BB77F9-CC5C-634A-8DA0-B0C70985E424}" srcOrd="1" destOrd="0" presId="urn:microsoft.com/office/officeart/2005/8/layout/vList4"/>
    <dgm:cxn modelId="{B04FAB99-BD22-714E-A927-7A687D4C7253}" type="presParOf" srcId="{91063E45-AA61-A54D-9088-28D682213353}" destId="{4EA1A423-5F70-404E-91CD-DC0FFC270AB5}"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D8804E2-70FF-B34C-9B52-A2FBC0828DE0}" type="doc">
      <dgm:prSet loTypeId="urn:microsoft.com/office/officeart/2005/8/layout/vList4" loCatId="" qsTypeId="urn:microsoft.com/office/officeart/2005/8/quickstyle/simple1" qsCatId="simple" csTypeId="urn:microsoft.com/office/officeart/2005/8/colors/accent1_2" csCatId="accent1" phldr="1"/>
      <dgm:spPr/>
      <dgm:t>
        <a:bodyPr/>
        <a:lstStyle/>
        <a:p>
          <a:endParaRPr lang="en-GB"/>
        </a:p>
      </dgm:t>
    </dgm:pt>
    <dgm:pt modelId="{75FCC7A4-3B71-A449-9080-4312E4E9B84F}">
      <dgm:prSet phldrT="[Text]" custT="1"/>
      <dgm:spPr/>
      <dgm:t>
        <a:bodyPr/>
        <a:lstStyle/>
        <a:p>
          <a:pPr rtl="0"/>
          <a:r>
            <a:rPr lang="en-GB" sz="1800" dirty="0"/>
            <a:t>The law of inheritance was clearly defined by revelation  </a:t>
          </a:r>
        </a:p>
      </dgm:t>
    </dgm:pt>
    <dgm:pt modelId="{8BC2F6E2-F777-A846-A6AB-2B296A33B256}" type="parTrans" cxnId="{94193A37-6639-9C49-95E6-6D67BF5E9DBC}">
      <dgm:prSet/>
      <dgm:spPr/>
      <dgm:t>
        <a:bodyPr/>
        <a:lstStyle/>
        <a:p>
          <a:endParaRPr lang="en-GB"/>
        </a:p>
      </dgm:t>
    </dgm:pt>
    <dgm:pt modelId="{E6CF83A0-ED0D-7F4E-8EE4-8392130B39A9}" type="sibTrans" cxnId="{94193A37-6639-9C49-95E6-6D67BF5E9DBC}">
      <dgm:prSet/>
      <dgm:spPr/>
      <dgm:t>
        <a:bodyPr/>
        <a:lstStyle/>
        <a:p>
          <a:endParaRPr lang="en-GB"/>
        </a:p>
      </dgm:t>
    </dgm:pt>
    <dgm:pt modelId="{F2ECEF47-33EF-1F42-BBE0-9287D6AB12EE}">
      <dgm:prSet phldrT="[Text]" custT="1"/>
      <dgm:spPr/>
      <dgm:t>
        <a:bodyPr/>
        <a:lstStyle/>
        <a:p>
          <a:r>
            <a:rPr lang="en-GB" sz="1600" b="0" i="0" u="none" dirty="0"/>
            <a:t>{Allah instructs you concerning your children: for the male, what is equal to the share of two females. But if there are [only] daughters, two or more, for them is two thirds of one's estate. And if there is only one, for her is half. And for one's parents, to each one of them is a sixth of his estate if he left children. But if he had no children and the parents [alone] inherit from him, then for his mother is one third. And if he had brothers [or sisters], for his mother is a sixth} (</a:t>
          </a:r>
          <a:r>
            <a:rPr lang="en-GB" sz="1800" b="0" i="0" u="none" dirty="0"/>
            <a:t>4:11)</a:t>
          </a:r>
          <a:endParaRPr lang="en-GB" sz="1800" dirty="0"/>
        </a:p>
      </dgm:t>
    </dgm:pt>
    <dgm:pt modelId="{1D46B4D7-7242-FA43-AA92-C5BE573FC850}" type="parTrans" cxnId="{715D3E81-3377-6D48-85CC-46FAEEC7EAF7}">
      <dgm:prSet/>
      <dgm:spPr/>
      <dgm:t>
        <a:bodyPr/>
        <a:lstStyle/>
        <a:p>
          <a:endParaRPr lang="en-GB"/>
        </a:p>
      </dgm:t>
    </dgm:pt>
    <dgm:pt modelId="{5F950EE0-0DCB-E949-907A-D69615442306}" type="sibTrans" cxnId="{715D3E81-3377-6D48-85CC-46FAEEC7EAF7}">
      <dgm:prSet/>
      <dgm:spPr/>
      <dgm:t>
        <a:bodyPr/>
        <a:lstStyle/>
        <a:p>
          <a:endParaRPr lang="en-GB"/>
        </a:p>
      </dgm:t>
    </dgm:pt>
    <dgm:pt modelId="{01388FBB-10A8-6D42-A43B-431F3BEE7EBD}">
      <dgm:prSet phldrT="[Text]" custT="1"/>
      <dgm:spPr/>
      <dgm:t>
        <a:bodyPr/>
        <a:lstStyle/>
        <a:p>
          <a:pPr rtl="0"/>
          <a:r>
            <a:rPr lang="en-GB" sz="2000" dirty="0"/>
            <a:t>The Prophet said:</a:t>
          </a:r>
        </a:p>
      </dgm:t>
    </dgm:pt>
    <dgm:pt modelId="{E556FD9D-0F59-A447-8530-26971973181E}" type="parTrans" cxnId="{0B88EB23-BA78-134E-A1E8-EC4143737E3A}">
      <dgm:prSet/>
      <dgm:spPr/>
      <dgm:t>
        <a:bodyPr/>
        <a:lstStyle/>
        <a:p>
          <a:endParaRPr lang="en-GB"/>
        </a:p>
      </dgm:t>
    </dgm:pt>
    <dgm:pt modelId="{B0FC2F73-105C-AE44-809C-B70718B37055}" type="sibTrans" cxnId="{0B88EB23-BA78-134E-A1E8-EC4143737E3A}">
      <dgm:prSet/>
      <dgm:spPr/>
      <dgm:t>
        <a:bodyPr/>
        <a:lstStyle/>
        <a:p>
          <a:endParaRPr lang="en-GB"/>
        </a:p>
      </dgm:t>
    </dgm:pt>
    <dgm:pt modelId="{CE1CD9FC-E125-0540-AB7D-913EB4DC9E77}">
      <dgm:prSet phldrT="[Text]"/>
      <dgm:spPr/>
      <dgm:t>
        <a:bodyPr/>
        <a:lstStyle/>
        <a:p>
          <a:pPr rtl="0"/>
          <a:r>
            <a:rPr lang="en-GB" sz="2200" dirty="0"/>
            <a:t>“Surely Allah has given everyone with a right to inheritance his right, so there should be no bequest for inheritance”.</a:t>
          </a:r>
        </a:p>
      </dgm:t>
    </dgm:pt>
    <dgm:pt modelId="{10650EDB-61EE-0649-83FC-A55B8EEC37A1}" type="parTrans" cxnId="{99AA12F4-16D8-124F-9B37-1634FF0F85E1}">
      <dgm:prSet/>
      <dgm:spPr/>
      <dgm:t>
        <a:bodyPr/>
        <a:lstStyle/>
        <a:p>
          <a:endParaRPr lang="en-GB"/>
        </a:p>
      </dgm:t>
    </dgm:pt>
    <dgm:pt modelId="{3AEF5E10-B0BD-6547-83EA-BABC76B03EEE}" type="sibTrans" cxnId="{99AA12F4-16D8-124F-9B37-1634FF0F85E1}">
      <dgm:prSet/>
      <dgm:spPr/>
      <dgm:t>
        <a:bodyPr/>
        <a:lstStyle/>
        <a:p>
          <a:endParaRPr lang="en-GB"/>
        </a:p>
      </dgm:t>
    </dgm:pt>
    <dgm:pt modelId="{931C8E7A-14DC-4346-B269-9C3CC1E1248F}">
      <dgm:prSet phldrT="[Text]" phldr="1"/>
      <dgm:spPr/>
      <dgm:t>
        <a:bodyPr/>
        <a:lstStyle/>
        <a:p>
          <a:pPr rtl="0"/>
          <a:endParaRPr lang="en-GB" sz="2200" dirty="0"/>
        </a:p>
      </dgm:t>
    </dgm:pt>
    <dgm:pt modelId="{ADFEFECD-B579-5B44-A246-E72387CF0E23}" type="parTrans" cxnId="{98AB42BB-9810-9442-8169-E2F32278C9D7}">
      <dgm:prSet/>
      <dgm:spPr/>
      <dgm:t>
        <a:bodyPr/>
        <a:lstStyle/>
        <a:p>
          <a:endParaRPr lang="en-GB"/>
        </a:p>
      </dgm:t>
    </dgm:pt>
    <dgm:pt modelId="{B1157A74-E877-C34F-8D6E-5EC4E2DB00B4}" type="sibTrans" cxnId="{98AB42BB-9810-9442-8169-E2F32278C9D7}">
      <dgm:prSet/>
      <dgm:spPr/>
      <dgm:t>
        <a:bodyPr/>
        <a:lstStyle/>
        <a:p>
          <a:endParaRPr lang="en-GB"/>
        </a:p>
      </dgm:t>
    </dgm:pt>
    <dgm:pt modelId="{B67FA2D5-0725-EA49-AEC2-4CDE19EAC56B}">
      <dgm:prSet phldrT="[Text]" custT="1"/>
      <dgm:spPr/>
      <dgm:t>
        <a:bodyPr/>
        <a:lstStyle/>
        <a:p>
          <a:pPr rtl="0"/>
          <a:r>
            <a:rPr lang="en-GB" sz="2400" dirty="0"/>
            <a:t>Mourning Period: was a full year with a provision for maintenance &amp; housing </a:t>
          </a:r>
        </a:p>
      </dgm:t>
    </dgm:pt>
    <dgm:pt modelId="{30E8301F-2BB2-1E4C-B6E4-673151182880}" type="parTrans" cxnId="{097696C4-E39E-1241-BF8A-7963C829221D}">
      <dgm:prSet/>
      <dgm:spPr/>
      <dgm:t>
        <a:bodyPr/>
        <a:lstStyle/>
        <a:p>
          <a:endParaRPr lang="en-GB"/>
        </a:p>
      </dgm:t>
    </dgm:pt>
    <dgm:pt modelId="{E9432FA4-7197-EE40-A79D-3435A92FD572}" type="sibTrans" cxnId="{097696C4-E39E-1241-BF8A-7963C829221D}">
      <dgm:prSet/>
      <dgm:spPr/>
      <dgm:t>
        <a:bodyPr/>
        <a:lstStyle/>
        <a:p>
          <a:endParaRPr lang="en-GB"/>
        </a:p>
      </dgm:t>
    </dgm:pt>
    <dgm:pt modelId="{36850BD8-9AC6-EB4D-B5AD-FCCC17605DE2}">
      <dgm:prSet phldrT="[Text]" custT="1"/>
      <dgm:spPr/>
      <dgm:t>
        <a:bodyPr/>
        <a:lstStyle/>
        <a:p>
          <a:r>
            <a:rPr lang="en-GB" sz="2200" b="0" i="0" u="none" dirty="0"/>
            <a:t>{And those who are taken in death among you and leave wives behind - for their wives is a bequest: maintenance for one year without turning [them] out} (2:240). </a:t>
          </a:r>
          <a:endParaRPr lang="en-GB" sz="2200" dirty="0"/>
        </a:p>
      </dgm:t>
    </dgm:pt>
    <dgm:pt modelId="{DC323974-455D-D548-9BC2-65E1F2E3CB89}" type="parTrans" cxnId="{F4322449-8FDB-C14A-A21D-AF94561696CF}">
      <dgm:prSet/>
      <dgm:spPr/>
      <dgm:t>
        <a:bodyPr/>
        <a:lstStyle/>
        <a:p>
          <a:endParaRPr lang="en-GB"/>
        </a:p>
      </dgm:t>
    </dgm:pt>
    <dgm:pt modelId="{4DA0D3B1-77BC-CB4A-A302-11E1F02264E0}" type="sibTrans" cxnId="{F4322449-8FDB-C14A-A21D-AF94561696CF}">
      <dgm:prSet/>
      <dgm:spPr/>
      <dgm:t>
        <a:bodyPr/>
        <a:lstStyle/>
        <a:p>
          <a:endParaRPr lang="en-GB"/>
        </a:p>
      </dgm:t>
    </dgm:pt>
    <dgm:pt modelId="{76031D3E-AD0A-0249-985F-C8CC4888C523}" type="pres">
      <dgm:prSet presAssocID="{4D8804E2-70FF-B34C-9B52-A2FBC0828DE0}" presName="linear" presStyleCnt="0">
        <dgm:presLayoutVars>
          <dgm:dir/>
          <dgm:resizeHandles val="exact"/>
        </dgm:presLayoutVars>
      </dgm:prSet>
      <dgm:spPr/>
    </dgm:pt>
    <dgm:pt modelId="{6D8251F3-A0A5-4F4D-8E4B-8FF5453F0611}" type="pres">
      <dgm:prSet presAssocID="{75FCC7A4-3B71-A449-9080-4312E4E9B84F}" presName="comp" presStyleCnt="0"/>
      <dgm:spPr/>
    </dgm:pt>
    <dgm:pt modelId="{1A0706DC-078F-2440-B660-6009194289B8}" type="pres">
      <dgm:prSet presAssocID="{75FCC7A4-3B71-A449-9080-4312E4E9B84F}" presName="box" presStyleLbl="node1" presStyleIdx="0" presStyleCnt="3" custLinFactNeighborY="0"/>
      <dgm:spPr/>
    </dgm:pt>
    <dgm:pt modelId="{F9F6C2AE-53F8-3C40-A4F8-5D25A21E9459}" type="pres">
      <dgm:prSet presAssocID="{75FCC7A4-3B71-A449-9080-4312E4E9B84F}" presName="img" presStyleLbl="fgImgPlace1" presStyleIdx="0" presStyleCnt="3" custLinFactNeighborX="-97" custLinFactNeighborY="-3183"/>
      <dgm:spPr/>
    </dgm:pt>
    <dgm:pt modelId="{92088EA1-36D2-7E49-A001-D4B213D49094}" type="pres">
      <dgm:prSet presAssocID="{75FCC7A4-3B71-A449-9080-4312E4E9B84F}" presName="text" presStyleLbl="node1" presStyleIdx="0" presStyleCnt="3">
        <dgm:presLayoutVars>
          <dgm:bulletEnabled val="1"/>
        </dgm:presLayoutVars>
      </dgm:prSet>
      <dgm:spPr/>
    </dgm:pt>
    <dgm:pt modelId="{7DE108C3-3BC8-C643-A954-CE5E9C0152D2}" type="pres">
      <dgm:prSet presAssocID="{E6CF83A0-ED0D-7F4E-8EE4-8392130B39A9}" presName="spacer" presStyleCnt="0"/>
      <dgm:spPr/>
    </dgm:pt>
    <dgm:pt modelId="{EAB1C827-9743-1B4B-938A-1384DBDCE857}" type="pres">
      <dgm:prSet presAssocID="{01388FBB-10A8-6D42-A43B-431F3BEE7EBD}" presName="comp" presStyleCnt="0"/>
      <dgm:spPr/>
    </dgm:pt>
    <dgm:pt modelId="{912CC6DF-427C-304A-AD8E-9E0FC2673655}" type="pres">
      <dgm:prSet presAssocID="{01388FBB-10A8-6D42-A43B-431F3BEE7EBD}" presName="box" presStyleLbl="node1" presStyleIdx="1" presStyleCnt="3" custLinFactNeighborX="-6115" custLinFactNeighborY="7813"/>
      <dgm:spPr/>
    </dgm:pt>
    <dgm:pt modelId="{691DE449-C09F-D140-AAF4-E9C4BC09D319}" type="pres">
      <dgm:prSet presAssocID="{01388FBB-10A8-6D42-A43B-431F3BEE7EBD}" presName="img" presStyleLbl="fgImgPlace1" presStyleIdx="1" presStyleCnt="3"/>
      <dgm:spPr/>
    </dgm:pt>
    <dgm:pt modelId="{38FFB1BC-CE34-BF43-84EE-FB6FDF1781B1}" type="pres">
      <dgm:prSet presAssocID="{01388FBB-10A8-6D42-A43B-431F3BEE7EBD}" presName="text" presStyleLbl="node1" presStyleIdx="1" presStyleCnt="3">
        <dgm:presLayoutVars>
          <dgm:bulletEnabled val="1"/>
        </dgm:presLayoutVars>
      </dgm:prSet>
      <dgm:spPr/>
    </dgm:pt>
    <dgm:pt modelId="{90AFD564-0465-6545-8300-A513099FD8B4}" type="pres">
      <dgm:prSet presAssocID="{B0FC2F73-105C-AE44-809C-B70718B37055}" presName="spacer" presStyleCnt="0"/>
      <dgm:spPr/>
    </dgm:pt>
    <dgm:pt modelId="{8D15034A-6169-A047-A0FC-EA105D21ACEA}" type="pres">
      <dgm:prSet presAssocID="{B67FA2D5-0725-EA49-AEC2-4CDE19EAC56B}" presName="comp" presStyleCnt="0"/>
      <dgm:spPr/>
    </dgm:pt>
    <dgm:pt modelId="{6B9CC7A6-16DA-A243-AF32-4CEECEA14291}" type="pres">
      <dgm:prSet presAssocID="{B67FA2D5-0725-EA49-AEC2-4CDE19EAC56B}" presName="box" presStyleLbl="node1" presStyleIdx="2" presStyleCnt="3"/>
      <dgm:spPr/>
    </dgm:pt>
    <dgm:pt modelId="{EF809C15-91DB-234A-ABE7-490819D6A124}" type="pres">
      <dgm:prSet presAssocID="{B67FA2D5-0725-EA49-AEC2-4CDE19EAC56B}" presName="img" presStyleLbl="fgImgPlace1" presStyleIdx="2" presStyleCnt="3"/>
      <dgm:spPr/>
    </dgm:pt>
    <dgm:pt modelId="{CAAB07EA-AD47-4B4E-8D94-2ED8A07B907B}" type="pres">
      <dgm:prSet presAssocID="{B67FA2D5-0725-EA49-AEC2-4CDE19EAC56B}" presName="text" presStyleLbl="node1" presStyleIdx="2" presStyleCnt="3">
        <dgm:presLayoutVars>
          <dgm:bulletEnabled val="1"/>
        </dgm:presLayoutVars>
      </dgm:prSet>
      <dgm:spPr/>
    </dgm:pt>
  </dgm:ptLst>
  <dgm:cxnLst>
    <dgm:cxn modelId="{F5E4A503-6141-6B42-913E-1FC23ECCE377}" type="presOf" srcId="{931C8E7A-14DC-4346-B269-9C3CC1E1248F}" destId="{38FFB1BC-CE34-BF43-84EE-FB6FDF1781B1}" srcOrd="1" destOrd="2" presId="urn:microsoft.com/office/officeart/2005/8/layout/vList4"/>
    <dgm:cxn modelId="{08049212-5C83-264A-93B3-BB0E9B561F8E}" type="presOf" srcId="{931C8E7A-14DC-4346-B269-9C3CC1E1248F}" destId="{912CC6DF-427C-304A-AD8E-9E0FC2673655}" srcOrd="0" destOrd="2" presId="urn:microsoft.com/office/officeart/2005/8/layout/vList4"/>
    <dgm:cxn modelId="{4746E51A-5058-634D-9CF3-DA8CB0C1EC4A}" type="presOf" srcId="{01388FBB-10A8-6D42-A43B-431F3BEE7EBD}" destId="{38FFB1BC-CE34-BF43-84EE-FB6FDF1781B1}" srcOrd="1" destOrd="0" presId="urn:microsoft.com/office/officeart/2005/8/layout/vList4"/>
    <dgm:cxn modelId="{0B88EB23-BA78-134E-A1E8-EC4143737E3A}" srcId="{4D8804E2-70FF-B34C-9B52-A2FBC0828DE0}" destId="{01388FBB-10A8-6D42-A43B-431F3BEE7EBD}" srcOrd="1" destOrd="0" parTransId="{E556FD9D-0F59-A447-8530-26971973181E}" sibTransId="{B0FC2F73-105C-AE44-809C-B70718B37055}"/>
    <dgm:cxn modelId="{94193A37-6639-9C49-95E6-6D67BF5E9DBC}" srcId="{4D8804E2-70FF-B34C-9B52-A2FBC0828DE0}" destId="{75FCC7A4-3B71-A449-9080-4312E4E9B84F}" srcOrd="0" destOrd="0" parTransId="{8BC2F6E2-F777-A846-A6AB-2B296A33B256}" sibTransId="{E6CF83A0-ED0D-7F4E-8EE4-8392130B39A9}"/>
    <dgm:cxn modelId="{AD05B542-1B80-6D4B-9E57-B677C5C79C2D}" type="presOf" srcId="{4D8804E2-70FF-B34C-9B52-A2FBC0828DE0}" destId="{76031D3E-AD0A-0249-985F-C8CC4888C523}" srcOrd="0" destOrd="0" presId="urn:microsoft.com/office/officeart/2005/8/layout/vList4"/>
    <dgm:cxn modelId="{F4322449-8FDB-C14A-A21D-AF94561696CF}" srcId="{B67FA2D5-0725-EA49-AEC2-4CDE19EAC56B}" destId="{36850BD8-9AC6-EB4D-B5AD-FCCC17605DE2}" srcOrd="0" destOrd="0" parTransId="{DC323974-455D-D548-9BC2-65E1F2E3CB89}" sibTransId="{4DA0D3B1-77BC-CB4A-A302-11E1F02264E0}"/>
    <dgm:cxn modelId="{04DA5254-1F8A-B74B-A255-EDD2112FC9D0}" type="presOf" srcId="{01388FBB-10A8-6D42-A43B-431F3BEE7EBD}" destId="{912CC6DF-427C-304A-AD8E-9E0FC2673655}" srcOrd="0" destOrd="0" presId="urn:microsoft.com/office/officeart/2005/8/layout/vList4"/>
    <dgm:cxn modelId="{0D38AD65-58F8-C649-9F33-1E127A275940}" type="presOf" srcId="{36850BD8-9AC6-EB4D-B5AD-FCCC17605DE2}" destId="{CAAB07EA-AD47-4B4E-8D94-2ED8A07B907B}" srcOrd="1" destOrd="1" presId="urn:microsoft.com/office/officeart/2005/8/layout/vList4"/>
    <dgm:cxn modelId="{329D1A6A-C3C5-934D-8C40-4A5D9EF8E7F9}" type="presOf" srcId="{B67FA2D5-0725-EA49-AEC2-4CDE19EAC56B}" destId="{6B9CC7A6-16DA-A243-AF32-4CEECEA14291}" srcOrd="0" destOrd="0" presId="urn:microsoft.com/office/officeart/2005/8/layout/vList4"/>
    <dgm:cxn modelId="{A9DEE76C-D58D-1D4A-BE55-7238FBAB37B7}" type="presOf" srcId="{F2ECEF47-33EF-1F42-BBE0-9287D6AB12EE}" destId="{92088EA1-36D2-7E49-A001-D4B213D49094}" srcOrd="1" destOrd="1" presId="urn:microsoft.com/office/officeart/2005/8/layout/vList4"/>
    <dgm:cxn modelId="{715D3E81-3377-6D48-85CC-46FAEEC7EAF7}" srcId="{75FCC7A4-3B71-A449-9080-4312E4E9B84F}" destId="{F2ECEF47-33EF-1F42-BBE0-9287D6AB12EE}" srcOrd="0" destOrd="0" parTransId="{1D46B4D7-7242-FA43-AA92-C5BE573FC850}" sibTransId="{5F950EE0-0DCB-E949-907A-D69615442306}"/>
    <dgm:cxn modelId="{33DE949F-CA7E-B64C-B000-BC201C7DF703}" type="presOf" srcId="{F2ECEF47-33EF-1F42-BBE0-9287D6AB12EE}" destId="{1A0706DC-078F-2440-B660-6009194289B8}" srcOrd="0" destOrd="1" presId="urn:microsoft.com/office/officeart/2005/8/layout/vList4"/>
    <dgm:cxn modelId="{6A58B4B1-5D2E-9444-8136-8275357BC99C}" type="presOf" srcId="{36850BD8-9AC6-EB4D-B5AD-FCCC17605DE2}" destId="{6B9CC7A6-16DA-A243-AF32-4CEECEA14291}" srcOrd="0" destOrd="1" presId="urn:microsoft.com/office/officeart/2005/8/layout/vList4"/>
    <dgm:cxn modelId="{98AB42BB-9810-9442-8169-E2F32278C9D7}" srcId="{01388FBB-10A8-6D42-A43B-431F3BEE7EBD}" destId="{931C8E7A-14DC-4346-B269-9C3CC1E1248F}" srcOrd="1" destOrd="0" parTransId="{ADFEFECD-B579-5B44-A246-E72387CF0E23}" sibTransId="{B1157A74-E877-C34F-8D6E-5EC4E2DB00B4}"/>
    <dgm:cxn modelId="{07EA05BD-125F-204F-BB7E-FFC3ECE25206}" type="presOf" srcId="{CE1CD9FC-E125-0540-AB7D-913EB4DC9E77}" destId="{38FFB1BC-CE34-BF43-84EE-FB6FDF1781B1}" srcOrd="1" destOrd="1" presId="urn:microsoft.com/office/officeart/2005/8/layout/vList4"/>
    <dgm:cxn modelId="{097696C4-E39E-1241-BF8A-7963C829221D}" srcId="{4D8804E2-70FF-B34C-9B52-A2FBC0828DE0}" destId="{B67FA2D5-0725-EA49-AEC2-4CDE19EAC56B}" srcOrd="2" destOrd="0" parTransId="{30E8301F-2BB2-1E4C-B6E4-673151182880}" sibTransId="{E9432FA4-7197-EE40-A79D-3435A92FD572}"/>
    <dgm:cxn modelId="{88CC5DCD-6971-AA44-A99D-136E41980AC9}" type="presOf" srcId="{75FCC7A4-3B71-A449-9080-4312E4E9B84F}" destId="{92088EA1-36D2-7E49-A001-D4B213D49094}" srcOrd="1" destOrd="0" presId="urn:microsoft.com/office/officeart/2005/8/layout/vList4"/>
    <dgm:cxn modelId="{64707CDD-6F10-7F40-97FB-CCD5448AFA16}" type="presOf" srcId="{CE1CD9FC-E125-0540-AB7D-913EB4DC9E77}" destId="{912CC6DF-427C-304A-AD8E-9E0FC2673655}" srcOrd="0" destOrd="1" presId="urn:microsoft.com/office/officeart/2005/8/layout/vList4"/>
    <dgm:cxn modelId="{4264FFE4-3245-7A45-999E-E7DDEF90F843}" type="presOf" srcId="{B67FA2D5-0725-EA49-AEC2-4CDE19EAC56B}" destId="{CAAB07EA-AD47-4B4E-8D94-2ED8A07B907B}" srcOrd="1" destOrd="0" presId="urn:microsoft.com/office/officeart/2005/8/layout/vList4"/>
    <dgm:cxn modelId="{99AA12F4-16D8-124F-9B37-1634FF0F85E1}" srcId="{01388FBB-10A8-6D42-A43B-431F3BEE7EBD}" destId="{CE1CD9FC-E125-0540-AB7D-913EB4DC9E77}" srcOrd="0" destOrd="0" parTransId="{10650EDB-61EE-0649-83FC-A55B8EEC37A1}" sibTransId="{3AEF5E10-B0BD-6547-83EA-BABC76B03EEE}"/>
    <dgm:cxn modelId="{82A134F8-B67C-654D-A2DE-F91E7AB65526}" type="presOf" srcId="{75FCC7A4-3B71-A449-9080-4312E4E9B84F}" destId="{1A0706DC-078F-2440-B660-6009194289B8}" srcOrd="0" destOrd="0" presId="urn:microsoft.com/office/officeart/2005/8/layout/vList4"/>
    <dgm:cxn modelId="{1AF208B9-23EC-2A49-A8F1-3E93093CF48E}" type="presParOf" srcId="{76031D3E-AD0A-0249-985F-C8CC4888C523}" destId="{6D8251F3-A0A5-4F4D-8E4B-8FF5453F0611}" srcOrd="0" destOrd="0" presId="urn:microsoft.com/office/officeart/2005/8/layout/vList4"/>
    <dgm:cxn modelId="{C2929D09-0F5C-8143-AF92-A1988C938E79}" type="presParOf" srcId="{6D8251F3-A0A5-4F4D-8E4B-8FF5453F0611}" destId="{1A0706DC-078F-2440-B660-6009194289B8}" srcOrd="0" destOrd="0" presId="urn:microsoft.com/office/officeart/2005/8/layout/vList4"/>
    <dgm:cxn modelId="{C5B28A57-578B-504A-9E4B-F652AA4D87CB}" type="presParOf" srcId="{6D8251F3-A0A5-4F4D-8E4B-8FF5453F0611}" destId="{F9F6C2AE-53F8-3C40-A4F8-5D25A21E9459}" srcOrd="1" destOrd="0" presId="urn:microsoft.com/office/officeart/2005/8/layout/vList4"/>
    <dgm:cxn modelId="{B73298F3-818D-9240-97AF-2972E471D100}" type="presParOf" srcId="{6D8251F3-A0A5-4F4D-8E4B-8FF5453F0611}" destId="{92088EA1-36D2-7E49-A001-D4B213D49094}" srcOrd="2" destOrd="0" presId="urn:microsoft.com/office/officeart/2005/8/layout/vList4"/>
    <dgm:cxn modelId="{38ACFE94-B744-554B-B9C4-FB00C7B8A589}" type="presParOf" srcId="{76031D3E-AD0A-0249-985F-C8CC4888C523}" destId="{7DE108C3-3BC8-C643-A954-CE5E9C0152D2}" srcOrd="1" destOrd="0" presId="urn:microsoft.com/office/officeart/2005/8/layout/vList4"/>
    <dgm:cxn modelId="{224DF6FA-CBB9-A64F-A403-957E1E5F8F2F}" type="presParOf" srcId="{76031D3E-AD0A-0249-985F-C8CC4888C523}" destId="{EAB1C827-9743-1B4B-938A-1384DBDCE857}" srcOrd="2" destOrd="0" presId="urn:microsoft.com/office/officeart/2005/8/layout/vList4"/>
    <dgm:cxn modelId="{D36E050B-C8E7-E048-8513-43C78CDEA3CC}" type="presParOf" srcId="{EAB1C827-9743-1B4B-938A-1384DBDCE857}" destId="{912CC6DF-427C-304A-AD8E-9E0FC2673655}" srcOrd="0" destOrd="0" presId="urn:microsoft.com/office/officeart/2005/8/layout/vList4"/>
    <dgm:cxn modelId="{447F617C-72CA-7A48-B58D-FC2B72B03C4B}" type="presParOf" srcId="{EAB1C827-9743-1B4B-938A-1384DBDCE857}" destId="{691DE449-C09F-D140-AAF4-E9C4BC09D319}" srcOrd="1" destOrd="0" presId="urn:microsoft.com/office/officeart/2005/8/layout/vList4"/>
    <dgm:cxn modelId="{CADAEE27-B34B-2B49-AF69-80BBE82DE99B}" type="presParOf" srcId="{EAB1C827-9743-1B4B-938A-1384DBDCE857}" destId="{38FFB1BC-CE34-BF43-84EE-FB6FDF1781B1}" srcOrd="2" destOrd="0" presId="urn:microsoft.com/office/officeart/2005/8/layout/vList4"/>
    <dgm:cxn modelId="{B5C79709-6065-1B4D-8C77-BCFFFA43B4C7}" type="presParOf" srcId="{76031D3E-AD0A-0249-985F-C8CC4888C523}" destId="{90AFD564-0465-6545-8300-A513099FD8B4}" srcOrd="3" destOrd="0" presId="urn:microsoft.com/office/officeart/2005/8/layout/vList4"/>
    <dgm:cxn modelId="{BC8AE886-A44B-9E46-A0AA-3C4DB6B28983}" type="presParOf" srcId="{76031D3E-AD0A-0249-985F-C8CC4888C523}" destId="{8D15034A-6169-A047-A0FC-EA105D21ACEA}" srcOrd="4" destOrd="0" presId="urn:microsoft.com/office/officeart/2005/8/layout/vList4"/>
    <dgm:cxn modelId="{AD789D73-63E7-EA47-BFC4-0AC61284690E}" type="presParOf" srcId="{8D15034A-6169-A047-A0FC-EA105D21ACEA}" destId="{6B9CC7A6-16DA-A243-AF32-4CEECEA14291}" srcOrd="0" destOrd="0" presId="urn:microsoft.com/office/officeart/2005/8/layout/vList4"/>
    <dgm:cxn modelId="{B9EBF5CD-CFD3-F447-BB65-E53CEFB6FB92}" type="presParOf" srcId="{8D15034A-6169-A047-A0FC-EA105D21ACEA}" destId="{EF809C15-91DB-234A-ABE7-490819D6A124}" srcOrd="1" destOrd="0" presId="urn:microsoft.com/office/officeart/2005/8/layout/vList4"/>
    <dgm:cxn modelId="{72C421E0-962B-C741-B7BA-1FE318DE6D94}" type="presParOf" srcId="{8D15034A-6169-A047-A0FC-EA105D21ACEA}" destId="{CAAB07EA-AD47-4B4E-8D94-2ED8A07B907B}"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4DD6427-6718-D247-A265-12DC7C2CFFBB}" type="doc">
      <dgm:prSet loTypeId="urn:microsoft.com/office/officeart/2005/8/layout/vList4" loCatId="" qsTypeId="urn:microsoft.com/office/officeart/2005/8/quickstyle/simple1" qsCatId="simple" csTypeId="urn:microsoft.com/office/officeart/2005/8/colors/accent1_2" csCatId="accent1" phldr="1"/>
      <dgm:spPr/>
      <dgm:t>
        <a:bodyPr/>
        <a:lstStyle/>
        <a:p>
          <a:endParaRPr lang="en-GB"/>
        </a:p>
      </dgm:t>
    </dgm:pt>
    <dgm:pt modelId="{3409AA8D-3032-604A-907B-08939B4DD331}">
      <dgm:prSet phldrT="[Text]" custT="1"/>
      <dgm:spPr/>
      <dgm:t>
        <a:bodyPr/>
        <a:lstStyle/>
        <a:p>
          <a:pPr rtl="0"/>
          <a:r>
            <a:rPr lang="en-GB" sz="2000" dirty="0"/>
            <a:t>The ruling was replaced by another which eliminates bequest and made the period of waiting  only 4 months &amp; 10 days, the widow will get her portion prescribed previously.  </a:t>
          </a:r>
        </a:p>
      </dgm:t>
    </dgm:pt>
    <dgm:pt modelId="{A1B483B7-B6CD-4041-9AFF-A16DC3074A0E}" type="parTrans" cxnId="{86CA7B99-AB5B-6F4C-8594-06196C14099C}">
      <dgm:prSet/>
      <dgm:spPr/>
      <dgm:t>
        <a:bodyPr/>
        <a:lstStyle/>
        <a:p>
          <a:endParaRPr lang="en-GB"/>
        </a:p>
      </dgm:t>
    </dgm:pt>
    <dgm:pt modelId="{51B4FFBA-6A4D-4441-9BA7-279F2A482B9F}" type="sibTrans" cxnId="{86CA7B99-AB5B-6F4C-8594-06196C14099C}">
      <dgm:prSet/>
      <dgm:spPr/>
      <dgm:t>
        <a:bodyPr/>
        <a:lstStyle/>
        <a:p>
          <a:endParaRPr lang="en-GB"/>
        </a:p>
      </dgm:t>
    </dgm:pt>
    <dgm:pt modelId="{624FC6AF-5709-5442-B5E5-D9DFC3A4A388}">
      <dgm:prSet phldrT="[Text]" custT="1"/>
      <dgm:spPr/>
      <dgm:t>
        <a:bodyPr/>
        <a:lstStyle/>
        <a:p>
          <a:r>
            <a:rPr lang="en-GB" sz="2000" b="0" i="0" u="none" dirty="0"/>
            <a:t>{And those who are taken in death among you and leave wives behind - they, [the wives, shall] wait four months and ten [days]}(2:234)</a:t>
          </a:r>
          <a:endParaRPr lang="en-GB" sz="2000" dirty="0"/>
        </a:p>
      </dgm:t>
    </dgm:pt>
    <dgm:pt modelId="{BCC1A27F-8856-BE48-A5E2-B684688F4C38}" type="parTrans" cxnId="{01132B52-863D-2F42-8FAD-D3DFBC3450C1}">
      <dgm:prSet/>
      <dgm:spPr/>
      <dgm:t>
        <a:bodyPr/>
        <a:lstStyle/>
        <a:p>
          <a:endParaRPr lang="en-GB"/>
        </a:p>
      </dgm:t>
    </dgm:pt>
    <dgm:pt modelId="{90749313-0F5E-6A41-8313-8FC1EA86288B}" type="sibTrans" cxnId="{01132B52-863D-2F42-8FAD-D3DFBC3450C1}">
      <dgm:prSet/>
      <dgm:spPr/>
      <dgm:t>
        <a:bodyPr/>
        <a:lstStyle/>
        <a:p>
          <a:endParaRPr lang="en-GB"/>
        </a:p>
      </dgm:t>
    </dgm:pt>
    <dgm:pt modelId="{0D834244-FBB9-AD4F-B15A-9C6631AECCDA}">
      <dgm:prSet phldrT="[Text]"/>
      <dgm:spPr/>
      <dgm:t>
        <a:bodyPr/>
        <a:lstStyle/>
        <a:p>
          <a:pPr rtl="0"/>
          <a:r>
            <a:rPr lang="en-GB" sz="2100" dirty="0"/>
            <a:t>Fornication</a:t>
          </a:r>
        </a:p>
      </dgm:t>
    </dgm:pt>
    <dgm:pt modelId="{DEFA5995-B0CE-7F4F-8D3F-9D501FBF0473}" type="parTrans" cxnId="{CA7B9AEE-0189-4845-B2FA-DCECA93649BF}">
      <dgm:prSet/>
      <dgm:spPr/>
      <dgm:t>
        <a:bodyPr/>
        <a:lstStyle/>
        <a:p>
          <a:endParaRPr lang="en-GB"/>
        </a:p>
      </dgm:t>
    </dgm:pt>
    <dgm:pt modelId="{86EEFAFB-115E-3C42-B0CE-BC7DEF652870}" type="sibTrans" cxnId="{CA7B9AEE-0189-4845-B2FA-DCECA93649BF}">
      <dgm:prSet/>
      <dgm:spPr/>
      <dgm:t>
        <a:bodyPr/>
        <a:lstStyle/>
        <a:p>
          <a:endParaRPr lang="en-GB"/>
        </a:p>
      </dgm:t>
    </dgm:pt>
    <dgm:pt modelId="{060ADFEB-E02A-194B-B4D0-D42C2A65A94E}">
      <dgm:prSet phldrT="[Text]" custT="1"/>
      <dgm:spPr/>
      <dgm:t>
        <a:bodyPr/>
        <a:lstStyle/>
        <a:p>
          <a:r>
            <a:rPr lang="en-GB" sz="2000" b="0" i="0" u="none" dirty="0"/>
            <a:t>{Those who commit unlawful sexual intercourse of your women - bring against them four [witnesses] from among you. And if they testify, confine the guilty women to houses until death takes them or Allah ordains for them [another] way.} (4:15)</a:t>
          </a:r>
          <a:endParaRPr lang="en-GB" sz="2000" dirty="0"/>
        </a:p>
      </dgm:t>
    </dgm:pt>
    <dgm:pt modelId="{BA57A570-642D-7E45-9BCF-78FE2B157FCE}" type="parTrans" cxnId="{AAAE9215-6CAF-4948-8CFF-31E3F16373E3}">
      <dgm:prSet/>
      <dgm:spPr/>
      <dgm:t>
        <a:bodyPr/>
        <a:lstStyle/>
        <a:p>
          <a:endParaRPr lang="en-GB"/>
        </a:p>
      </dgm:t>
    </dgm:pt>
    <dgm:pt modelId="{FF40F8D6-F019-2143-A56E-C11EB0CA3AD8}" type="sibTrans" cxnId="{AAAE9215-6CAF-4948-8CFF-31E3F16373E3}">
      <dgm:prSet/>
      <dgm:spPr/>
      <dgm:t>
        <a:bodyPr/>
        <a:lstStyle/>
        <a:p>
          <a:endParaRPr lang="en-GB"/>
        </a:p>
      </dgm:t>
    </dgm:pt>
    <dgm:pt modelId="{405F080A-EB60-534D-A7DE-429C5B9F7B1A}">
      <dgm:prSet phldrT="[Text]" custT="1"/>
      <dgm:spPr/>
      <dgm:t>
        <a:bodyPr/>
        <a:lstStyle/>
        <a:p>
          <a:pPr rtl="0"/>
          <a:r>
            <a:rPr lang="en-GB" sz="2400" dirty="0"/>
            <a:t>The revelation replaced the confinement to lashes </a:t>
          </a:r>
        </a:p>
      </dgm:t>
    </dgm:pt>
    <dgm:pt modelId="{5F98B1E8-3792-FD43-9746-24D801EB3D16}" type="sibTrans" cxnId="{0FE0B613-FD6B-2B48-B5DD-5B9F6279F8AE}">
      <dgm:prSet/>
      <dgm:spPr/>
      <dgm:t>
        <a:bodyPr/>
        <a:lstStyle/>
        <a:p>
          <a:endParaRPr lang="en-GB"/>
        </a:p>
      </dgm:t>
    </dgm:pt>
    <dgm:pt modelId="{2DB363F3-4023-1644-9464-FF00FE2885EA}" type="parTrans" cxnId="{0FE0B613-FD6B-2B48-B5DD-5B9F6279F8AE}">
      <dgm:prSet/>
      <dgm:spPr/>
      <dgm:t>
        <a:bodyPr/>
        <a:lstStyle/>
        <a:p>
          <a:endParaRPr lang="en-GB"/>
        </a:p>
      </dgm:t>
    </dgm:pt>
    <dgm:pt modelId="{96DF68BF-6606-CC43-BFA4-9AE578EE2CBF}">
      <dgm:prSet phldrT="[Text]" custT="1"/>
      <dgm:spPr/>
      <dgm:t>
        <a:bodyPr/>
        <a:lstStyle/>
        <a:p>
          <a:r>
            <a:rPr lang="en-GB" sz="2000" b="0" i="0" u="none" dirty="0"/>
            <a:t>{The woman or man found guilty of sexual intercourse - lash each one of them with a hundred lashes, and do not be taken by pity for them in the religion of Allah, if you should believe in Allah and the Last Day. And let a group of the believers witness their punishment.} (24:2).</a:t>
          </a:r>
          <a:endParaRPr lang="en-GB" sz="2000" dirty="0"/>
        </a:p>
      </dgm:t>
    </dgm:pt>
    <dgm:pt modelId="{03F6E2E1-8821-F74B-827D-B4018871821D}" type="sibTrans" cxnId="{C1E195FE-89A4-BE42-A1BE-BED38D9E8205}">
      <dgm:prSet/>
      <dgm:spPr/>
      <dgm:t>
        <a:bodyPr/>
        <a:lstStyle/>
        <a:p>
          <a:endParaRPr lang="en-GB"/>
        </a:p>
      </dgm:t>
    </dgm:pt>
    <dgm:pt modelId="{B1C1105E-EB4C-FD4B-A65C-8E890FF8FF90}" type="parTrans" cxnId="{C1E195FE-89A4-BE42-A1BE-BED38D9E8205}">
      <dgm:prSet/>
      <dgm:spPr/>
      <dgm:t>
        <a:bodyPr/>
        <a:lstStyle/>
        <a:p>
          <a:endParaRPr lang="en-GB"/>
        </a:p>
      </dgm:t>
    </dgm:pt>
    <dgm:pt modelId="{39DB8C06-15CC-1245-B8BC-2F212D685FB1}" type="pres">
      <dgm:prSet presAssocID="{74DD6427-6718-D247-A265-12DC7C2CFFBB}" presName="linear" presStyleCnt="0">
        <dgm:presLayoutVars>
          <dgm:dir/>
          <dgm:resizeHandles val="exact"/>
        </dgm:presLayoutVars>
      </dgm:prSet>
      <dgm:spPr/>
    </dgm:pt>
    <dgm:pt modelId="{1F2D64A3-150D-B241-B10F-463C5E1A568C}" type="pres">
      <dgm:prSet presAssocID="{3409AA8D-3032-604A-907B-08939B4DD331}" presName="comp" presStyleCnt="0"/>
      <dgm:spPr/>
    </dgm:pt>
    <dgm:pt modelId="{2F7CF505-D5AA-3E48-8AB1-2D804415DF1F}" type="pres">
      <dgm:prSet presAssocID="{3409AA8D-3032-604A-907B-08939B4DD331}" presName="box" presStyleLbl="node1" presStyleIdx="0" presStyleCnt="3"/>
      <dgm:spPr/>
    </dgm:pt>
    <dgm:pt modelId="{09334F1A-2C04-B348-AFF2-F116A3EC2E2F}" type="pres">
      <dgm:prSet presAssocID="{3409AA8D-3032-604A-907B-08939B4DD331}" presName="img" presStyleLbl="fgImgPlace1" presStyleIdx="0" presStyleCnt="3"/>
      <dgm:spPr/>
    </dgm:pt>
    <dgm:pt modelId="{75A25E4A-8B96-4945-A9A5-741F57D0BEF0}" type="pres">
      <dgm:prSet presAssocID="{3409AA8D-3032-604A-907B-08939B4DD331}" presName="text" presStyleLbl="node1" presStyleIdx="0" presStyleCnt="3">
        <dgm:presLayoutVars>
          <dgm:bulletEnabled val="1"/>
        </dgm:presLayoutVars>
      </dgm:prSet>
      <dgm:spPr/>
    </dgm:pt>
    <dgm:pt modelId="{FC76706A-F1E4-8345-911E-90AB827951A7}" type="pres">
      <dgm:prSet presAssocID="{51B4FFBA-6A4D-4441-9BA7-279F2A482B9F}" presName="spacer" presStyleCnt="0"/>
      <dgm:spPr/>
    </dgm:pt>
    <dgm:pt modelId="{BE41C197-825B-CF47-81F8-5B64B5E81549}" type="pres">
      <dgm:prSet presAssocID="{0D834244-FBB9-AD4F-B15A-9C6631AECCDA}" presName="comp" presStyleCnt="0"/>
      <dgm:spPr/>
    </dgm:pt>
    <dgm:pt modelId="{207DE359-8F8E-534B-83F5-B364F198BA29}" type="pres">
      <dgm:prSet presAssocID="{0D834244-FBB9-AD4F-B15A-9C6631AECCDA}" presName="box" presStyleLbl="node1" presStyleIdx="1" presStyleCnt="3"/>
      <dgm:spPr/>
    </dgm:pt>
    <dgm:pt modelId="{AA9A6139-8790-0840-B35E-8D10873CDD15}" type="pres">
      <dgm:prSet presAssocID="{0D834244-FBB9-AD4F-B15A-9C6631AECCDA}" presName="img" presStyleLbl="fgImgPlace1" presStyleIdx="1" presStyleCnt="3"/>
      <dgm:spPr/>
    </dgm:pt>
    <dgm:pt modelId="{C636541E-2BA3-A641-82B4-515E0F052C69}" type="pres">
      <dgm:prSet presAssocID="{0D834244-FBB9-AD4F-B15A-9C6631AECCDA}" presName="text" presStyleLbl="node1" presStyleIdx="1" presStyleCnt="3">
        <dgm:presLayoutVars>
          <dgm:bulletEnabled val="1"/>
        </dgm:presLayoutVars>
      </dgm:prSet>
      <dgm:spPr/>
    </dgm:pt>
    <dgm:pt modelId="{95236EBF-ED33-694E-9809-39CA87A7DA99}" type="pres">
      <dgm:prSet presAssocID="{86EEFAFB-115E-3C42-B0CE-BC7DEF652870}" presName="spacer" presStyleCnt="0"/>
      <dgm:spPr/>
    </dgm:pt>
    <dgm:pt modelId="{897883C5-EF34-8D4E-B1F5-73FE9251E4EE}" type="pres">
      <dgm:prSet presAssocID="{405F080A-EB60-534D-A7DE-429C5B9F7B1A}" presName="comp" presStyleCnt="0"/>
      <dgm:spPr/>
    </dgm:pt>
    <dgm:pt modelId="{DAF61CDF-1D7B-0E4E-B7ED-9D0BF8798EA2}" type="pres">
      <dgm:prSet presAssocID="{405F080A-EB60-534D-A7DE-429C5B9F7B1A}" presName="box" presStyleLbl="node1" presStyleIdx="2" presStyleCnt="3"/>
      <dgm:spPr/>
    </dgm:pt>
    <dgm:pt modelId="{450E4F9B-80E1-6F48-9198-A5D3E976B20E}" type="pres">
      <dgm:prSet presAssocID="{405F080A-EB60-534D-A7DE-429C5B9F7B1A}" presName="img" presStyleLbl="fgImgPlace1" presStyleIdx="2" presStyleCnt="3"/>
      <dgm:spPr/>
    </dgm:pt>
    <dgm:pt modelId="{85EBA413-5F26-A84E-BA8E-7E0F699BEEBF}" type="pres">
      <dgm:prSet presAssocID="{405F080A-EB60-534D-A7DE-429C5B9F7B1A}" presName="text" presStyleLbl="node1" presStyleIdx="2" presStyleCnt="3">
        <dgm:presLayoutVars>
          <dgm:bulletEnabled val="1"/>
        </dgm:presLayoutVars>
      </dgm:prSet>
      <dgm:spPr/>
    </dgm:pt>
  </dgm:ptLst>
  <dgm:cxnLst>
    <dgm:cxn modelId="{07FB4705-C927-184E-9A5F-1DE265B3EDF5}" type="presOf" srcId="{624FC6AF-5709-5442-B5E5-D9DFC3A4A388}" destId="{75A25E4A-8B96-4945-A9A5-741F57D0BEF0}" srcOrd="1" destOrd="1" presId="urn:microsoft.com/office/officeart/2005/8/layout/vList4"/>
    <dgm:cxn modelId="{0FE0B613-FD6B-2B48-B5DD-5B9F6279F8AE}" srcId="{74DD6427-6718-D247-A265-12DC7C2CFFBB}" destId="{405F080A-EB60-534D-A7DE-429C5B9F7B1A}" srcOrd="2" destOrd="0" parTransId="{2DB363F3-4023-1644-9464-FF00FE2885EA}" sibTransId="{5F98B1E8-3792-FD43-9746-24D801EB3D16}"/>
    <dgm:cxn modelId="{AAAE9215-6CAF-4948-8CFF-31E3F16373E3}" srcId="{0D834244-FBB9-AD4F-B15A-9C6631AECCDA}" destId="{060ADFEB-E02A-194B-B4D0-D42C2A65A94E}" srcOrd="0" destOrd="0" parTransId="{BA57A570-642D-7E45-9BCF-78FE2B157FCE}" sibTransId="{FF40F8D6-F019-2143-A56E-C11EB0CA3AD8}"/>
    <dgm:cxn modelId="{F161A219-A21F-E044-A092-94FB2933B129}" type="presOf" srcId="{74DD6427-6718-D247-A265-12DC7C2CFFBB}" destId="{39DB8C06-15CC-1245-B8BC-2F212D685FB1}" srcOrd="0" destOrd="0" presId="urn:microsoft.com/office/officeart/2005/8/layout/vList4"/>
    <dgm:cxn modelId="{552D392F-0EB5-9848-9AA2-B3033E32EC54}" type="presOf" srcId="{060ADFEB-E02A-194B-B4D0-D42C2A65A94E}" destId="{207DE359-8F8E-534B-83F5-B364F198BA29}" srcOrd="0" destOrd="1" presId="urn:microsoft.com/office/officeart/2005/8/layout/vList4"/>
    <dgm:cxn modelId="{6FBE3F4D-88AF-BF43-A943-F317687C09A4}" type="presOf" srcId="{3409AA8D-3032-604A-907B-08939B4DD331}" destId="{75A25E4A-8B96-4945-A9A5-741F57D0BEF0}" srcOrd="1" destOrd="0" presId="urn:microsoft.com/office/officeart/2005/8/layout/vList4"/>
    <dgm:cxn modelId="{01132B52-863D-2F42-8FAD-D3DFBC3450C1}" srcId="{3409AA8D-3032-604A-907B-08939B4DD331}" destId="{624FC6AF-5709-5442-B5E5-D9DFC3A4A388}" srcOrd="0" destOrd="0" parTransId="{BCC1A27F-8856-BE48-A5E2-B684688F4C38}" sibTransId="{90749313-0F5E-6A41-8313-8FC1EA86288B}"/>
    <dgm:cxn modelId="{6F0BF953-711A-9748-8A2D-EA1C23BE4729}" type="presOf" srcId="{96DF68BF-6606-CC43-BFA4-9AE578EE2CBF}" destId="{85EBA413-5F26-A84E-BA8E-7E0F699BEEBF}" srcOrd="1" destOrd="1" presId="urn:microsoft.com/office/officeart/2005/8/layout/vList4"/>
    <dgm:cxn modelId="{6A2FBB59-2A75-5846-93E7-BEB63491B6D1}" type="presOf" srcId="{060ADFEB-E02A-194B-B4D0-D42C2A65A94E}" destId="{C636541E-2BA3-A641-82B4-515E0F052C69}" srcOrd="1" destOrd="1" presId="urn:microsoft.com/office/officeart/2005/8/layout/vList4"/>
    <dgm:cxn modelId="{20356F62-45BA-D24B-A26A-F88DD15270A9}" type="presOf" srcId="{3409AA8D-3032-604A-907B-08939B4DD331}" destId="{2F7CF505-D5AA-3E48-8AB1-2D804415DF1F}" srcOrd="0" destOrd="0" presId="urn:microsoft.com/office/officeart/2005/8/layout/vList4"/>
    <dgm:cxn modelId="{270ED487-5000-1145-9676-B7C8DF303F02}" type="presOf" srcId="{96DF68BF-6606-CC43-BFA4-9AE578EE2CBF}" destId="{DAF61CDF-1D7B-0E4E-B7ED-9D0BF8798EA2}" srcOrd="0" destOrd="1" presId="urn:microsoft.com/office/officeart/2005/8/layout/vList4"/>
    <dgm:cxn modelId="{86CA7B99-AB5B-6F4C-8594-06196C14099C}" srcId="{74DD6427-6718-D247-A265-12DC7C2CFFBB}" destId="{3409AA8D-3032-604A-907B-08939B4DD331}" srcOrd="0" destOrd="0" parTransId="{A1B483B7-B6CD-4041-9AFF-A16DC3074A0E}" sibTransId="{51B4FFBA-6A4D-4441-9BA7-279F2A482B9F}"/>
    <dgm:cxn modelId="{46B756B4-677A-D14B-9539-B33E0ECD662A}" type="presOf" srcId="{0D834244-FBB9-AD4F-B15A-9C6631AECCDA}" destId="{207DE359-8F8E-534B-83F5-B364F198BA29}" srcOrd="0" destOrd="0" presId="urn:microsoft.com/office/officeart/2005/8/layout/vList4"/>
    <dgm:cxn modelId="{22D88EE3-5975-8A4D-BFCC-A3FFC0D92D6D}" type="presOf" srcId="{405F080A-EB60-534D-A7DE-429C5B9F7B1A}" destId="{85EBA413-5F26-A84E-BA8E-7E0F699BEEBF}" srcOrd="1" destOrd="0" presId="urn:microsoft.com/office/officeart/2005/8/layout/vList4"/>
    <dgm:cxn modelId="{552789E5-6A90-5744-994F-BE82C61A529D}" type="presOf" srcId="{405F080A-EB60-534D-A7DE-429C5B9F7B1A}" destId="{DAF61CDF-1D7B-0E4E-B7ED-9D0BF8798EA2}" srcOrd="0" destOrd="0" presId="urn:microsoft.com/office/officeart/2005/8/layout/vList4"/>
    <dgm:cxn modelId="{CA7B9AEE-0189-4845-B2FA-DCECA93649BF}" srcId="{74DD6427-6718-D247-A265-12DC7C2CFFBB}" destId="{0D834244-FBB9-AD4F-B15A-9C6631AECCDA}" srcOrd="1" destOrd="0" parTransId="{DEFA5995-B0CE-7F4F-8D3F-9D501FBF0473}" sibTransId="{86EEFAFB-115E-3C42-B0CE-BC7DEF652870}"/>
    <dgm:cxn modelId="{55B855FA-C3A2-7C43-8FDA-7FF8DEA90D34}" type="presOf" srcId="{0D834244-FBB9-AD4F-B15A-9C6631AECCDA}" destId="{C636541E-2BA3-A641-82B4-515E0F052C69}" srcOrd="1" destOrd="0" presId="urn:microsoft.com/office/officeart/2005/8/layout/vList4"/>
    <dgm:cxn modelId="{1DECDFFD-8EFC-E245-ABE7-5B6B4E0BEB33}" type="presOf" srcId="{624FC6AF-5709-5442-B5E5-D9DFC3A4A388}" destId="{2F7CF505-D5AA-3E48-8AB1-2D804415DF1F}" srcOrd="0" destOrd="1" presId="urn:microsoft.com/office/officeart/2005/8/layout/vList4"/>
    <dgm:cxn modelId="{C1E195FE-89A4-BE42-A1BE-BED38D9E8205}" srcId="{405F080A-EB60-534D-A7DE-429C5B9F7B1A}" destId="{96DF68BF-6606-CC43-BFA4-9AE578EE2CBF}" srcOrd="0" destOrd="0" parTransId="{B1C1105E-EB4C-FD4B-A65C-8E890FF8FF90}" sibTransId="{03F6E2E1-8821-F74B-827D-B4018871821D}"/>
    <dgm:cxn modelId="{72F5D34A-D0F0-E542-9FF6-FF64B1584D89}" type="presParOf" srcId="{39DB8C06-15CC-1245-B8BC-2F212D685FB1}" destId="{1F2D64A3-150D-B241-B10F-463C5E1A568C}" srcOrd="0" destOrd="0" presId="urn:microsoft.com/office/officeart/2005/8/layout/vList4"/>
    <dgm:cxn modelId="{6B309B55-84F6-BF45-949F-66CAEF74E9BF}" type="presParOf" srcId="{1F2D64A3-150D-B241-B10F-463C5E1A568C}" destId="{2F7CF505-D5AA-3E48-8AB1-2D804415DF1F}" srcOrd="0" destOrd="0" presId="urn:microsoft.com/office/officeart/2005/8/layout/vList4"/>
    <dgm:cxn modelId="{39DD40E1-89C7-E64A-9B66-3984CF99E97E}" type="presParOf" srcId="{1F2D64A3-150D-B241-B10F-463C5E1A568C}" destId="{09334F1A-2C04-B348-AFF2-F116A3EC2E2F}" srcOrd="1" destOrd="0" presId="urn:microsoft.com/office/officeart/2005/8/layout/vList4"/>
    <dgm:cxn modelId="{B2AF4AEE-FF16-7140-B38C-070FF752859E}" type="presParOf" srcId="{1F2D64A3-150D-B241-B10F-463C5E1A568C}" destId="{75A25E4A-8B96-4945-A9A5-741F57D0BEF0}" srcOrd="2" destOrd="0" presId="urn:microsoft.com/office/officeart/2005/8/layout/vList4"/>
    <dgm:cxn modelId="{C3F6BB9C-97E7-554F-95C2-8A2803C65CDD}" type="presParOf" srcId="{39DB8C06-15CC-1245-B8BC-2F212D685FB1}" destId="{FC76706A-F1E4-8345-911E-90AB827951A7}" srcOrd="1" destOrd="0" presId="urn:microsoft.com/office/officeart/2005/8/layout/vList4"/>
    <dgm:cxn modelId="{5D0F235D-FFCF-8744-8416-50F16DA4741B}" type="presParOf" srcId="{39DB8C06-15CC-1245-B8BC-2F212D685FB1}" destId="{BE41C197-825B-CF47-81F8-5B64B5E81549}" srcOrd="2" destOrd="0" presId="urn:microsoft.com/office/officeart/2005/8/layout/vList4"/>
    <dgm:cxn modelId="{3E3F93FB-008D-6B44-B10E-F5E74070766E}" type="presParOf" srcId="{BE41C197-825B-CF47-81F8-5B64B5E81549}" destId="{207DE359-8F8E-534B-83F5-B364F198BA29}" srcOrd="0" destOrd="0" presId="urn:microsoft.com/office/officeart/2005/8/layout/vList4"/>
    <dgm:cxn modelId="{FFAFD0BE-6B6D-8449-A87F-AB68DE6801C5}" type="presParOf" srcId="{BE41C197-825B-CF47-81F8-5B64B5E81549}" destId="{AA9A6139-8790-0840-B35E-8D10873CDD15}" srcOrd="1" destOrd="0" presId="urn:microsoft.com/office/officeart/2005/8/layout/vList4"/>
    <dgm:cxn modelId="{93A6E758-D4A2-0449-8C43-4405D9D3470D}" type="presParOf" srcId="{BE41C197-825B-CF47-81F8-5B64B5E81549}" destId="{C636541E-2BA3-A641-82B4-515E0F052C69}" srcOrd="2" destOrd="0" presId="urn:microsoft.com/office/officeart/2005/8/layout/vList4"/>
    <dgm:cxn modelId="{992956F1-C659-E547-9DC6-650BAC510390}" type="presParOf" srcId="{39DB8C06-15CC-1245-B8BC-2F212D685FB1}" destId="{95236EBF-ED33-694E-9809-39CA87A7DA99}" srcOrd="3" destOrd="0" presId="urn:microsoft.com/office/officeart/2005/8/layout/vList4"/>
    <dgm:cxn modelId="{E1EF1D9C-41EB-AA4E-9EBA-96FC6326DC15}" type="presParOf" srcId="{39DB8C06-15CC-1245-B8BC-2F212D685FB1}" destId="{897883C5-EF34-8D4E-B1F5-73FE9251E4EE}" srcOrd="4" destOrd="0" presId="urn:microsoft.com/office/officeart/2005/8/layout/vList4"/>
    <dgm:cxn modelId="{5F414314-EFBD-B54E-9E0B-9DA056CA7FB2}" type="presParOf" srcId="{897883C5-EF34-8D4E-B1F5-73FE9251E4EE}" destId="{DAF61CDF-1D7B-0E4E-B7ED-9D0BF8798EA2}" srcOrd="0" destOrd="0" presId="urn:microsoft.com/office/officeart/2005/8/layout/vList4"/>
    <dgm:cxn modelId="{4D469B9C-2209-0243-B06A-20E8A9485B2B}" type="presParOf" srcId="{897883C5-EF34-8D4E-B1F5-73FE9251E4EE}" destId="{450E4F9B-80E1-6F48-9198-A5D3E976B20E}" srcOrd="1" destOrd="0" presId="urn:microsoft.com/office/officeart/2005/8/layout/vList4"/>
    <dgm:cxn modelId="{10D57B5E-8BB3-8847-B627-075982A030F4}" type="presParOf" srcId="{897883C5-EF34-8D4E-B1F5-73FE9251E4EE}" destId="{85EBA413-5F26-A84E-BA8E-7E0F699BEEB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B688F27-D487-684E-B777-F728D3E04299}" type="doc">
      <dgm:prSet loTypeId="urn:microsoft.com/office/officeart/2005/8/layout/hProcess9" loCatId="" qsTypeId="urn:microsoft.com/office/officeart/2005/8/quickstyle/simple1" qsCatId="simple" csTypeId="urn:microsoft.com/office/officeart/2005/8/colors/accent1_2" csCatId="accent1" phldr="1"/>
      <dgm:spPr/>
    </dgm:pt>
    <dgm:pt modelId="{049E10A6-2CF6-CA42-AAD1-396807EC0005}">
      <dgm:prSet phldrT="[Text]" custT="1"/>
      <dgm:spPr/>
      <dgm:t>
        <a:bodyPr/>
        <a:lstStyle/>
        <a:p>
          <a:pPr rtl="0"/>
          <a:r>
            <a:rPr lang="en-GB" sz="2400" dirty="0"/>
            <a:t>There is a reason always in Islamic laws, </a:t>
          </a:r>
          <a:r>
            <a:rPr lang="en-GB" sz="2400" dirty="0" err="1"/>
            <a:t>f,x</a:t>
          </a:r>
          <a:r>
            <a:rPr lang="en-GB" sz="2400" dirty="0"/>
            <a:t>:</a:t>
          </a:r>
        </a:p>
        <a:p>
          <a:pPr rtl="0"/>
          <a:r>
            <a:rPr lang="en-GB" sz="2200" b="0" i="0" u="none" dirty="0"/>
            <a:t>{Satan only wants to cause between you animosity and hatred through intoxicants and gambling and to avert you from the remembrance of Allah and from prayer. So will you not desist?</a:t>
          </a:r>
          <a:r>
            <a:rPr lang="en-GB" sz="2200" dirty="0"/>
            <a:t>} (5:91) </a:t>
          </a:r>
        </a:p>
      </dgm:t>
    </dgm:pt>
    <dgm:pt modelId="{C428F614-92B8-8641-A6C4-CB0D8BAF8707}" type="parTrans" cxnId="{1F73490C-4089-9143-AA19-E8DA9F0CD03A}">
      <dgm:prSet/>
      <dgm:spPr/>
      <dgm:t>
        <a:bodyPr/>
        <a:lstStyle/>
        <a:p>
          <a:endParaRPr lang="en-GB"/>
        </a:p>
      </dgm:t>
    </dgm:pt>
    <dgm:pt modelId="{783067F7-492E-D94B-9C87-F2DD99D78FEF}" type="sibTrans" cxnId="{1F73490C-4089-9143-AA19-E8DA9F0CD03A}">
      <dgm:prSet/>
      <dgm:spPr/>
      <dgm:t>
        <a:bodyPr/>
        <a:lstStyle/>
        <a:p>
          <a:endParaRPr lang="en-GB"/>
        </a:p>
      </dgm:t>
    </dgm:pt>
    <dgm:pt modelId="{3844B0E0-A6C6-5944-9563-69B792454BEC}">
      <dgm:prSet phldrT="[Text]" custT="1"/>
      <dgm:spPr/>
      <dgm:t>
        <a:bodyPr/>
        <a:lstStyle/>
        <a:p>
          <a:pPr rtl="0"/>
          <a:r>
            <a:rPr lang="en-GB" sz="2400" dirty="0"/>
            <a:t>The Prophet mentioned the rationale behind his commands. He said: </a:t>
          </a:r>
          <a:r>
            <a:rPr lang="en-GB" sz="2200" dirty="0"/>
            <a:t>I had forbidden you from visiting graveyard, so, visit them, for they do remind one of the next life.   </a:t>
          </a:r>
        </a:p>
      </dgm:t>
    </dgm:pt>
    <dgm:pt modelId="{5EB8339C-B60F-8043-94A2-9076E185E28B}" type="parTrans" cxnId="{42FEA1AF-D4B4-B84D-B284-620A9A74F69D}">
      <dgm:prSet/>
      <dgm:spPr/>
      <dgm:t>
        <a:bodyPr/>
        <a:lstStyle/>
        <a:p>
          <a:endParaRPr lang="en-GB"/>
        </a:p>
      </dgm:t>
    </dgm:pt>
    <dgm:pt modelId="{F0559ED3-B52D-1A46-B05B-3A330C40A990}" type="sibTrans" cxnId="{42FEA1AF-D4B4-B84D-B284-620A9A74F69D}">
      <dgm:prSet/>
      <dgm:spPr/>
      <dgm:t>
        <a:bodyPr/>
        <a:lstStyle/>
        <a:p>
          <a:endParaRPr lang="en-GB"/>
        </a:p>
      </dgm:t>
    </dgm:pt>
    <dgm:pt modelId="{2B7B31C9-71BA-4B48-BDD2-5AEF2FA0A3EB}">
      <dgm:prSet phldrT="[Text]" custT="1"/>
      <dgm:spPr/>
      <dgm:t>
        <a:bodyPr/>
        <a:lstStyle/>
        <a:p>
          <a:pPr rtl="0"/>
          <a:r>
            <a:rPr lang="en-GB" sz="2200" dirty="0"/>
            <a:t>If the benefit for which the law enacted has changed, due to circumstances, the law must be changed, the example is Umar ibn al-Khattab</a:t>
          </a:r>
          <a:r>
            <a:rPr lang="en-GB" sz="2000" dirty="0"/>
            <a:t>.(the portion of </a:t>
          </a:r>
          <a:r>
            <a:rPr lang="en-GB" sz="2000" dirty="0" err="1"/>
            <a:t>zakah</a:t>
          </a:r>
          <a:r>
            <a:rPr lang="en-GB" sz="2000" dirty="0"/>
            <a:t> belonged to non-Muslims) </a:t>
          </a:r>
        </a:p>
      </dgm:t>
    </dgm:pt>
    <dgm:pt modelId="{24007EB8-4C18-0E4E-B837-7A578892110B}" type="parTrans" cxnId="{F2EF8CC9-C507-6240-8C9D-D25265956171}">
      <dgm:prSet/>
      <dgm:spPr/>
      <dgm:t>
        <a:bodyPr/>
        <a:lstStyle/>
        <a:p>
          <a:endParaRPr lang="en-GB"/>
        </a:p>
      </dgm:t>
    </dgm:pt>
    <dgm:pt modelId="{0F7AF93D-674C-894A-BD59-ABC92D064A81}" type="sibTrans" cxnId="{F2EF8CC9-C507-6240-8C9D-D25265956171}">
      <dgm:prSet/>
      <dgm:spPr/>
      <dgm:t>
        <a:bodyPr/>
        <a:lstStyle/>
        <a:p>
          <a:endParaRPr lang="en-GB"/>
        </a:p>
      </dgm:t>
    </dgm:pt>
    <dgm:pt modelId="{A5575C52-CD2D-804A-A46C-8E2A32C1EA9F}" type="pres">
      <dgm:prSet presAssocID="{DB688F27-D487-684E-B777-F728D3E04299}" presName="CompostProcess" presStyleCnt="0">
        <dgm:presLayoutVars>
          <dgm:dir/>
          <dgm:resizeHandles val="exact"/>
        </dgm:presLayoutVars>
      </dgm:prSet>
      <dgm:spPr/>
    </dgm:pt>
    <dgm:pt modelId="{84F8AF05-1D24-A940-8930-1FD8B5F2E552}" type="pres">
      <dgm:prSet presAssocID="{DB688F27-D487-684E-B777-F728D3E04299}" presName="arrow" presStyleLbl="bgShp" presStyleIdx="0" presStyleCnt="1"/>
      <dgm:spPr/>
    </dgm:pt>
    <dgm:pt modelId="{A83EFCAE-E3FE-6A4E-973E-07E7ACEB5211}" type="pres">
      <dgm:prSet presAssocID="{DB688F27-D487-684E-B777-F728D3E04299}" presName="linearProcess" presStyleCnt="0"/>
      <dgm:spPr/>
    </dgm:pt>
    <dgm:pt modelId="{3EACA054-6C1B-504A-AA83-B8C7D9CCA490}" type="pres">
      <dgm:prSet presAssocID="{049E10A6-2CF6-CA42-AAD1-396807EC0005}" presName="textNode" presStyleLbl="node1" presStyleIdx="0" presStyleCnt="3" custScaleY="202099">
        <dgm:presLayoutVars>
          <dgm:bulletEnabled val="1"/>
        </dgm:presLayoutVars>
      </dgm:prSet>
      <dgm:spPr/>
    </dgm:pt>
    <dgm:pt modelId="{30FAEC3B-C0C8-6942-9807-D82C77F648D5}" type="pres">
      <dgm:prSet presAssocID="{783067F7-492E-D94B-9C87-F2DD99D78FEF}" presName="sibTrans" presStyleCnt="0"/>
      <dgm:spPr/>
    </dgm:pt>
    <dgm:pt modelId="{1B99A190-8BED-F94E-917D-0D5AB1533EF7}" type="pres">
      <dgm:prSet presAssocID="{3844B0E0-A6C6-5944-9563-69B792454BEC}" presName="textNode" presStyleLbl="node1" presStyleIdx="1" presStyleCnt="3" custScaleY="156817">
        <dgm:presLayoutVars>
          <dgm:bulletEnabled val="1"/>
        </dgm:presLayoutVars>
      </dgm:prSet>
      <dgm:spPr/>
    </dgm:pt>
    <dgm:pt modelId="{C3EB94C1-4B19-B84F-961B-F640ADA80E04}" type="pres">
      <dgm:prSet presAssocID="{F0559ED3-B52D-1A46-B05B-3A330C40A990}" presName="sibTrans" presStyleCnt="0"/>
      <dgm:spPr/>
    </dgm:pt>
    <dgm:pt modelId="{1EC81E8F-4E45-0A43-9EB4-28DEA1B894FF}" type="pres">
      <dgm:prSet presAssocID="{2B7B31C9-71BA-4B48-BDD2-5AEF2FA0A3EB}" presName="textNode" presStyleLbl="node1" presStyleIdx="2" presStyleCnt="3" custScaleY="145058">
        <dgm:presLayoutVars>
          <dgm:bulletEnabled val="1"/>
        </dgm:presLayoutVars>
      </dgm:prSet>
      <dgm:spPr/>
    </dgm:pt>
  </dgm:ptLst>
  <dgm:cxnLst>
    <dgm:cxn modelId="{1F73490C-4089-9143-AA19-E8DA9F0CD03A}" srcId="{DB688F27-D487-684E-B777-F728D3E04299}" destId="{049E10A6-2CF6-CA42-AAD1-396807EC0005}" srcOrd="0" destOrd="0" parTransId="{C428F614-92B8-8641-A6C4-CB0D8BAF8707}" sibTransId="{783067F7-492E-D94B-9C87-F2DD99D78FEF}"/>
    <dgm:cxn modelId="{C2FFDA1E-D666-124C-A2D3-359A1CBDF1E6}" type="presOf" srcId="{2B7B31C9-71BA-4B48-BDD2-5AEF2FA0A3EB}" destId="{1EC81E8F-4E45-0A43-9EB4-28DEA1B894FF}" srcOrd="0" destOrd="0" presId="urn:microsoft.com/office/officeart/2005/8/layout/hProcess9"/>
    <dgm:cxn modelId="{B400B629-3A58-2E45-8DBD-6F4328CBB01E}" type="presOf" srcId="{3844B0E0-A6C6-5944-9563-69B792454BEC}" destId="{1B99A190-8BED-F94E-917D-0D5AB1533EF7}" srcOrd="0" destOrd="0" presId="urn:microsoft.com/office/officeart/2005/8/layout/hProcess9"/>
    <dgm:cxn modelId="{87FDD65C-87A6-F843-9567-C5968299BD60}" type="presOf" srcId="{DB688F27-D487-684E-B777-F728D3E04299}" destId="{A5575C52-CD2D-804A-A46C-8E2A32C1EA9F}" srcOrd="0" destOrd="0" presId="urn:microsoft.com/office/officeart/2005/8/layout/hProcess9"/>
    <dgm:cxn modelId="{CCEB2091-DCF6-E449-9EC4-4B8682C1C50C}" type="presOf" srcId="{049E10A6-2CF6-CA42-AAD1-396807EC0005}" destId="{3EACA054-6C1B-504A-AA83-B8C7D9CCA490}" srcOrd="0" destOrd="0" presId="urn:microsoft.com/office/officeart/2005/8/layout/hProcess9"/>
    <dgm:cxn modelId="{42FEA1AF-D4B4-B84D-B284-620A9A74F69D}" srcId="{DB688F27-D487-684E-B777-F728D3E04299}" destId="{3844B0E0-A6C6-5944-9563-69B792454BEC}" srcOrd="1" destOrd="0" parTransId="{5EB8339C-B60F-8043-94A2-9076E185E28B}" sibTransId="{F0559ED3-B52D-1A46-B05B-3A330C40A990}"/>
    <dgm:cxn modelId="{F2EF8CC9-C507-6240-8C9D-D25265956171}" srcId="{DB688F27-D487-684E-B777-F728D3E04299}" destId="{2B7B31C9-71BA-4B48-BDD2-5AEF2FA0A3EB}" srcOrd="2" destOrd="0" parTransId="{24007EB8-4C18-0E4E-B837-7A578892110B}" sibTransId="{0F7AF93D-674C-894A-BD59-ABC92D064A81}"/>
    <dgm:cxn modelId="{1F3C926C-6218-C84A-B325-629F3AF4B46F}" type="presParOf" srcId="{A5575C52-CD2D-804A-A46C-8E2A32C1EA9F}" destId="{84F8AF05-1D24-A940-8930-1FD8B5F2E552}" srcOrd="0" destOrd="0" presId="urn:microsoft.com/office/officeart/2005/8/layout/hProcess9"/>
    <dgm:cxn modelId="{6C087208-D31C-4C43-A1A2-896B69FA148F}" type="presParOf" srcId="{A5575C52-CD2D-804A-A46C-8E2A32C1EA9F}" destId="{A83EFCAE-E3FE-6A4E-973E-07E7ACEB5211}" srcOrd="1" destOrd="0" presId="urn:microsoft.com/office/officeart/2005/8/layout/hProcess9"/>
    <dgm:cxn modelId="{C3026F36-05D8-2842-9638-59FCEBCE4F8F}" type="presParOf" srcId="{A83EFCAE-E3FE-6A4E-973E-07E7ACEB5211}" destId="{3EACA054-6C1B-504A-AA83-B8C7D9CCA490}" srcOrd="0" destOrd="0" presId="urn:microsoft.com/office/officeart/2005/8/layout/hProcess9"/>
    <dgm:cxn modelId="{7767F39A-18F2-2D47-B84F-A39DA653C49F}" type="presParOf" srcId="{A83EFCAE-E3FE-6A4E-973E-07E7ACEB5211}" destId="{30FAEC3B-C0C8-6942-9807-D82C77F648D5}" srcOrd="1" destOrd="0" presId="urn:microsoft.com/office/officeart/2005/8/layout/hProcess9"/>
    <dgm:cxn modelId="{E4AA374E-275B-E440-A0BA-D4D36B46CBBF}" type="presParOf" srcId="{A83EFCAE-E3FE-6A4E-973E-07E7ACEB5211}" destId="{1B99A190-8BED-F94E-917D-0D5AB1533EF7}" srcOrd="2" destOrd="0" presId="urn:microsoft.com/office/officeart/2005/8/layout/hProcess9"/>
    <dgm:cxn modelId="{3E31D8C3-E043-DB40-8F5E-2B2B519185DB}" type="presParOf" srcId="{A83EFCAE-E3FE-6A4E-973E-07E7ACEB5211}" destId="{C3EB94C1-4B19-B84F-961B-F640ADA80E04}" srcOrd="3" destOrd="0" presId="urn:microsoft.com/office/officeart/2005/8/layout/hProcess9"/>
    <dgm:cxn modelId="{FC4A54D6-1F66-2849-894C-0B4621C5CBD6}" type="presParOf" srcId="{A83EFCAE-E3FE-6A4E-973E-07E7ACEB5211}" destId="{1EC81E8F-4E45-0A43-9EB4-28DEA1B894F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053F510-D443-324A-8A66-54803FF07713}" type="doc">
      <dgm:prSet loTypeId="urn:microsoft.com/office/officeart/2005/8/layout/hProcess9" loCatId="" qsTypeId="urn:microsoft.com/office/officeart/2005/8/quickstyle/simple1" qsCatId="simple" csTypeId="urn:microsoft.com/office/officeart/2005/8/colors/accent1_2" csCatId="accent1" phldr="1"/>
      <dgm:spPr/>
    </dgm:pt>
    <dgm:pt modelId="{4B1379CC-8C02-ED41-8EDA-5DC487D39D0E}">
      <dgm:prSet phldrT="[Text]" custT="1"/>
      <dgm:spPr/>
      <dgm:t>
        <a:bodyPr/>
        <a:lstStyle/>
        <a:p>
          <a:pPr rtl="0"/>
          <a:r>
            <a:rPr lang="en-GB" sz="2200" dirty="0"/>
            <a:t>In laws related to unchangeable human benefits, God gave us the details in legislation. The example is family law for marriage and divorce.  </a:t>
          </a:r>
        </a:p>
      </dgm:t>
    </dgm:pt>
    <dgm:pt modelId="{66561C45-DB01-A84C-8059-100566F8D3EB}" type="parTrans" cxnId="{07E016B9-D058-B748-9924-3C72FF2C8CD7}">
      <dgm:prSet/>
      <dgm:spPr/>
      <dgm:t>
        <a:bodyPr/>
        <a:lstStyle/>
        <a:p>
          <a:endParaRPr lang="en-GB"/>
        </a:p>
      </dgm:t>
    </dgm:pt>
    <dgm:pt modelId="{F9EBF246-4BC4-6B4B-B03F-D75F225EAAF3}" type="sibTrans" cxnId="{07E016B9-D058-B748-9924-3C72FF2C8CD7}">
      <dgm:prSet/>
      <dgm:spPr/>
      <dgm:t>
        <a:bodyPr/>
        <a:lstStyle/>
        <a:p>
          <a:endParaRPr lang="en-GB"/>
        </a:p>
      </dgm:t>
    </dgm:pt>
    <dgm:pt modelId="{F2D2A4F5-B55D-E94E-9F15-DC6372B0FA8D}">
      <dgm:prSet phldrT="[Text]" custT="1"/>
      <dgm:spPr/>
      <dgm:t>
        <a:bodyPr/>
        <a:lstStyle/>
        <a:p>
          <a:pPr rtl="0"/>
          <a:r>
            <a:rPr lang="en-GB" sz="2400" dirty="0"/>
            <a:t>In case of changeable human benefits or harms, the divine laws are general  like business transactions, the structures of the societies.    </a:t>
          </a:r>
        </a:p>
      </dgm:t>
    </dgm:pt>
    <dgm:pt modelId="{1AC7F6BA-9FD8-EC49-BDB8-CCCA71CF7244}" type="parTrans" cxnId="{6FA66330-0552-7141-A390-50E6928F5FF2}">
      <dgm:prSet/>
      <dgm:spPr/>
      <dgm:t>
        <a:bodyPr/>
        <a:lstStyle/>
        <a:p>
          <a:endParaRPr lang="en-GB"/>
        </a:p>
      </dgm:t>
    </dgm:pt>
    <dgm:pt modelId="{BD479585-847B-784C-ABAC-6E2FCE43FC97}" type="sibTrans" cxnId="{6FA66330-0552-7141-A390-50E6928F5FF2}">
      <dgm:prSet/>
      <dgm:spPr/>
      <dgm:t>
        <a:bodyPr/>
        <a:lstStyle/>
        <a:p>
          <a:endParaRPr lang="en-GB"/>
        </a:p>
      </dgm:t>
    </dgm:pt>
    <dgm:pt modelId="{70ED571C-10B2-544A-BD61-1B6A320535C5}">
      <dgm:prSet phldrT="[Text]" custT="1"/>
      <dgm:spPr/>
      <dgm:t>
        <a:bodyPr/>
        <a:lstStyle/>
        <a:p>
          <a:pPr rtl="0"/>
          <a:r>
            <a:rPr lang="en-GB" sz="2200" dirty="0"/>
            <a:t>In case of  general welfare versus individual benefits, the precedence is giving to the general oner individual, and to prevent greater harm over smaller harm</a:t>
          </a:r>
          <a:r>
            <a:rPr lang="en-GB" sz="2400" dirty="0"/>
            <a:t>. </a:t>
          </a:r>
        </a:p>
      </dgm:t>
    </dgm:pt>
    <dgm:pt modelId="{B2601CCF-A0C0-9E4D-AB1E-BB6D209400FB}" type="parTrans" cxnId="{64807EC0-136F-3B49-A6FD-35B67685AE28}">
      <dgm:prSet/>
      <dgm:spPr/>
      <dgm:t>
        <a:bodyPr/>
        <a:lstStyle/>
        <a:p>
          <a:endParaRPr lang="en-GB"/>
        </a:p>
      </dgm:t>
    </dgm:pt>
    <dgm:pt modelId="{AD5A0FC8-4C64-EB4E-9719-CB82A4E4B3E0}" type="sibTrans" cxnId="{64807EC0-136F-3B49-A6FD-35B67685AE28}">
      <dgm:prSet/>
      <dgm:spPr/>
      <dgm:t>
        <a:bodyPr/>
        <a:lstStyle/>
        <a:p>
          <a:endParaRPr lang="en-GB"/>
        </a:p>
      </dgm:t>
    </dgm:pt>
    <dgm:pt modelId="{ACDA9E06-8948-7B41-AAC6-599BBD75D9E9}" type="pres">
      <dgm:prSet presAssocID="{5053F510-D443-324A-8A66-54803FF07713}" presName="CompostProcess" presStyleCnt="0">
        <dgm:presLayoutVars>
          <dgm:dir/>
          <dgm:resizeHandles val="exact"/>
        </dgm:presLayoutVars>
      </dgm:prSet>
      <dgm:spPr/>
    </dgm:pt>
    <dgm:pt modelId="{4FB49FA1-D7C2-694C-A143-0986EE023628}" type="pres">
      <dgm:prSet presAssocID="{5053F510-D443-324A-8A66-54803FF07713}" presName="arrow" presStyleLbl="bgShp" presStyleIdx="0" presStyleCnt="1"/>
      <dgm:spPr/>
    </dgm:pt>
    <dgm:pt modelId="{C2812C6A-89DB-EC41-AC8E-478F20E49187}" type="pres">
      <dgm:prSet presAssocID="{5053F510-D443-324A-8A66-54803FF07713}" presName="linearProcess" presStyleCnt="0"/>
      <dgm:spPr/>
    </dgm:pt>
    <dgm:pt modelId="{49722F3B-FDDC-1A40-85EF-8255D68B83FD}" type="pres">
      <dgm:prSet presAssocID="{4B1379CC-8C02-ED41-8EDA-5DC487D39D0E}" presName="textNode" presStyleLbl="node1" presStyleIdx="0" presStyleCnt="3" custScaleY="116604">
        <dgm:presLayoutVars>
          <dgm:bulletEnabled val="1"/>
        </dgm:presLayoutVars>
      </dgm:prSet>
      <dgm:spPr/>
    </dgm:pt>
    <dgm:pt modelId="{4BF2AA9D-0F16-7B44-B907-1E981DE41C93}" type="pres">
      <dgm:prSet presAssocID="{F9EBF246-4BC4-6B4B-B03F-D75F225EAAF3}" presName="sibTrans" presStyleCnt="0"/>
      <dgm:spPr/>
    </dgm:pt>
    <dgm:pt modelId="{ADE7980E-9E95-2040-9C7F-782A21A00020}" type="pres">
      <dgm:prSet presAssocID="{F2D2A4F5-B55D-E94E-9F15-DC6372B0FA8D}" presName="textNode" presStyleLbl="node1" presStyleIdx="1" presStyleCnt="3" custScaleY="121783">
        <dgm:presLayoutVars>
          <dgm:bulletEnabled val="1"/>
        </dgm:presLayoutVars>
      </dgm:prSet>
      <dgm:spPr/>
    </dgm:pt>
    <dgm:pt modelId="{7CE4C63A-AA5F-3442-85E8-E5617F03A7AE}" type="pres">
      <dgm:prSet presAssocID="{BD479585-847B-784C-ABAC-6E2FCE43FC97}" presName="sibTrans" presStyleCnt="0"/>
      <dgm:spPr/>
    </dgm:pt>
    <dgm:pt modelId="{D1AF687E-F54D-AA4A-ADA2-D3094FC1A659}" type="pres">
      <dgm:prSet presAssocID="{70ED571C-10B2-544A-BD61-1B6A320535C5}" presName="textNode" presStyleLbl="node1" presStyleIdx="2" presStyleCnt="3" custScaleY="112719" custLinFactNeighborX="-35412" custLinFactNeighborY="0">
        <dgm:presLayoutVars>
          <dgm:bulletEnabled val="1"/>
        </dgm:presLayoutVars>
      </dgm:prSet>
      <dgm:spPr/>
    </dgm:pt>
  </dgm:ptLst>
  <dgm:cxnLst>
    <dgm:cxn modelId="{1C16781C-3052-BF40-9923-6BE709A32D02}" type="presOf" srcId="{4B1379CC-8C02-ED41-8EDA-5DC487D39D0E}" destId="{49722F3B-FDDC-1A40-85EF-8255D68B83FD}" srcOrd="0" destOrd="0" presId="urn:microsoft.com/office/officeart/2005/8/layout/hProcess9"/>
    <dgm:cxn modelId="{6FA66330-0552-7141-A390-50E6928F5FF2}" srcId="{5053F510-D443-324A-8A66-54803FF07713}" destId="{F2D2A4F5-B55D-E94E-9F15-DC6372B0FA8D}" srcOrd="1" destOrd="0" parTransId="{1AC7F6BA-9FD8-EC49-BDB8-CCCA71CF7244}" sibTransId="{BD479585-847B-784C-ABAC-6E2FCE43FC97}"/>
    <dgm:cxn modelId="{512C446A-7AEB-CA41-9C3A-45245DA64F72}" type="presOf" srcId="{5053F510-D443-324A-8A66-54803FF07713}" destId="{ACDA9E06-8948-7B41-AAC6-599BBD75D9E9}" srcOrd="0" destOrd="0" presId="urn:microsoft.com/office/officeart/2005/8/layout/hProcess9"/>
    <dgm:cxn modelId="{8883FC7A-3046-744F-B5BA-7F047D31EF3C}" type="presOf" srcId="{F2D2A4F5-B55D-E94E-9F15-DC6372B0FA8D}" destId="{ADE7980E-9E95-2040-9C7F-782A21A00020}" srcOrd="0" destOrd="0" presId="urn:microsoft.com/office/officeart/2005/8/layout/hProcess9"/>
    <dgm:cxn modelId="{9317AF8F-D15F-4943-A963-5C0A1673C557}" type="presOf" srcId="{70ED571C-10B2-544A-BD61-1B6A320535C5}" destId="{D1AF687E-F54D-AA4A-ADA2-D3094FC1A659}" srcOrd="0" destOrd="0" presId="urn:microsoft.com/office/officeart/2005/8/layout/hProcess9"/>
    <dgm:cxn modelId="{07E016B9-D058-B748-9924-3C72FF2C8CD7}" srcId="{5053F510-D443-324A-8A66-54803FF07713}" destId="{4B1379CC-8C02-ED41-8EDA-5DC487D39D0E}" srcOrd="0" destOrd="0" parTransId="{66561C45-DB01-A84C-8059-100566F8D3EB}" sibTransId="{F9EBF246-4BC4-6B4B-B03F-D75F225EAAF3}"/>
    <dgm:cxn modelId="{64807EC0-136F-3B49-A6FD-35B67685AE28}" srcId="{5053F510-D443-324A-8A66-54803FF07713}" destId="{70ED571C-10B2-544A-BD61-1B6A320535C5}" srcOrd="2" destOrd="0" parTransId="{B2601CCF-A0C0-9E4D-AB1E-BB6D209400FB}" sibTransId="{AD5A0FC8-4C64-EB4E-9719-CB82A4E4B3E0}"/>
    <dgm:cxn modelId="{05C0CEB2-BF9B-294C-9641-A67BB7166B5A}" type="presParOf" srcId="{ACDA9E06-8948-7B41-AAC6-599BBD75D9E9}" destId="{4FB49FA1-D7C2-694C-A143-0986EE023628}" srcOrd="0" destOrd="0" presId="urn:microsoft.com/office/officeart/2005/8/layout/hProcess9"/>
    <dgm:cxn modelId="{D529AF5F-ED45-D44C-AD61-FE827731659A}" type="presParOf" srcId="{ACDA9E06-8948-7B41-AAC6-599BBD75D9E9}" destId="{C2812C6A-89DB-EC41-AC8E-478F20E49187}" srcOrd="1" destOrd="0" presId="urn:microsoft.com/office/officeart/2005/8/layout/hProcess9"/>
    <dgm:cxn modelId="{E842E975-998D-5B48-AC83-8E05AFDEE795}" type="presParOf" srcId="{C2812C6A-89DB-EC41-AC8E-478F20E49187}" destId="{49722F3B-FDDC-1A40-85EF-8255D68B83FD}" srcOrd="0" destOrd="0" presId="urn:microsoft.com/office/officeart/2005/8/layout/hProcess9"/>
    <dgm:cxn modelId="{14AF73F4-5D95-B54D-8019-B42069306C25}" type="presParOf" srcId="{C2812C6A-89DB-EC41-AC8E-478F20E49187}" destId="{4BF2AA9D-0F16-7B44-B907-1E981DE41C93}" srcOrd="1" destOrd="0" presId="urn:microsoft.com/office/officeart/2005/8/layout/hProcess9"/>
    <dgm:cxn modelId="{52FE265F-360C-B94E-BC8A-660D7B18F941}" type="presParOf" srcId="{C2812C6A-89DB-EC41-AC8E-478F20E49187}" destId="{ADE7980E-9E95-2040-9C7F-782A21A00020}" srcOrd="2" destOrd="0" presId="urn:microsoft.com/office/officeart/2005/8/layout/hProcess9"/>
    <dgm:cxn modelId="{48754D29-A59D-D344-862C-371B33EB040B}" type="presParOf" srcId="{C2812C6A-89DB-EC41-AC8E-478F20E49187}" destId="{7CE4C63A-AA5F-3442-85E8-E5617F03A7AE}" srcOrd="3" destOrd="0" presId="urn:microsoft.com/office/officeart/2005/8/layout/hProcess9"/>
    <dgm:cxn modelId="{D0292751-866B-AA4F-AA28-776615DD9F0D}" type="presParOf" srcId="{C2812C6A-89DB-EC41-AC8E-478F20E49187}" destId="{D1AF687E-F54D-AA4A-ADA2-D3094FC1A65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87D7B1A-C3A8-7646-BE40-B4E780EE796C}" type="doc">
      <dgm:prSet loTypeId="urn:microsoft.com/office/officeart/2005/8/layout/hProcess6" loCatId="" qsTypeId="urn:microsoft.com/office/officeart/2005/8/quickstyle/simple1" qsCatId="simple" csTypeId="urn:microsoft.com/office/officeart/2005/8/colors/accent1_2" csCatId="accent1" phldr="1"/>
      <dgm:spPr/>
      <dgm:t>
        <a:bodyPr/>
        <a:lstStyle/>
        <a:p>
          <a:endParaRPr lang="en-GB"/>
        </a:p>
      </dgm:t>
    </dgm:pt>
    <dgm:pt modelId="{6088D177-6A69-A744-B131-B6C792C8B201}">
      <dgm:prSet phldrT="[Text]" phldr="1"/>
      <dgm:spPr/>
      <dgm:t>
        <a:bodyPr/>
        <a:lstStyle/>
        <a:p>
          <a:pPr rtl="0"/>
          <a:endParaRPr lang="en-GB" dirty="0"/>
        </a:p>
      </dgm:t>
    </dgm:pt>
    <dgm:pt modelId="{5509E41F-89D4-9445-98B2-8EDD0B428258}" type="parTrans" cxnId="{02E60E30-1CF1-9D45-A7E2-AF2B1D15AFA5}">
      <dgm:prSet/>
      <dgm:spPr/>
      <dgm:t>
        <a:bodyPr/>
        <a:lstStyle/>
        <a:p>
          <a:endParaRPr lang="en-GB"/>
        </a:p>
      </dgm:t>
    </dgm:pt>
    <dgm:pt modelId="{A3BB2689-7630-4644-991D-1C92378432DF}" type="sibTrans" cxnId="{02E60E30-1CF1-9D45-A7E2-AF2B1D15AFA5}">
      <dgm:prSet/>
      <dgm:spPr/>
      <dgm:t>
        <a:bodyPr/>
        <a:lstStyle/>
        <a:p>
          <a:endParaRPr lang="en-GB"/>
        </a:p>
      </dgm:t>
    </dgm:pt>
    <dgm:pt modelId="{21E500BC-CB64-3E40-8ADD-1E1097F61CB3}">
      <dgm:prSet phldrT="[Text]" custT="1"/>
      <dgm:spPr/>
      <dgm:t>
        <a:bodyPr/>
        <a:lstStyle/>
        <a:p>
          <a:pPr>
            <a:buNone/>
          </a:pPr>
          <a:r>
            <a:rPr lang="en-GB" sz="2000" b="0" i="0" u="none" dirty="0"/>
            <a:t>{Allah commands you to render trusts to whom they are due and when you judge between people to judge with justice} (4:58). </a:t>
          </a:r>
          <a:endParaRPr lang="en-GB" sz="2000" dirty="0"/>
        </a:p>
      </dgm:t>
    </dgm:pt>
    <dgm:pt modelId="{39CCBDE1-A5E5-0E4F-8330-C2535439479C}" type="parTrans" cxnId="{0D0026AA-B063-6845-BE82-501EB561BA51}">
      <dgm:prSet/>
      <dgm:spPr/>
      <dgm:t>
        <a:bodyPr/>
        <a:lstStyle/>
        <a:p>
          <a:endParaRPr lang="en-GB"/>
        </a:p>
      </dgm:t>
    </dgm:pt>
    <dgm:pt modelId="{75C64936-C63D-5844-AE5F-7AC31BF9B33B}" type="sibTrans" cxnId="{0D0026AA-B063-6845-BE82-501EB561BA51}">
      <dgm:prSet/>
      <dgm:spPr/>
      <dgm:t>
        <a:bodyPr/>
        <a:lstStyle/>
        <a:p>
          <a:endParaRPr lang="en-GB"/>
        </a:p>
      </dgm:t>
    </dgm:pt>
    <dgm:pt modelId="{ABF2C1CA-404D-1E49-91F1-E5DE74709EFC}">
      <dgm:prSet phldrT="[Text]" phldr="1"/>
      <dgm:spPr/>
      <dgm:t>
        <a:bodyPr/>
        <a:lstStyle/>
        <a:p>
          <a:pPr rtl="0"/>
          <a:endParaRPr lang="en-GB" dirty="0"/>
        </a:p>
      </dgm:t>
    </dgm:pt>
    <dgm:pt modelId="{3546E619-591F-2C49-83CA-DD6962D6F2D5}" type="parTrans" cxnId="{E9425DA2-AAD5-D44B-A9F1-D3E2E9F0FB93}">
      <dgm:prSet/>
      <dgm:spPr/>
      <dgm:t>
        <a:bodyPr/>
        <a:lstStyle/>
        <a:p>
          <a:endParaRPr lang="en-GB"/>
        </a:p>
      </dgm:t>
    </dgm:pt>
    <dgm:pt modelId="{BF95B64B-81BA-0641-898B-035A1E28EE8C}" type="sibTrans" cxnId="{E9425DA2-AAD5-D44B-A9F1-D3E2E9F0FB93}">
      <dgm:prSet/>
      <dgm:spPr/>
      <dgm:t>
        <a:bodyPr/>
        <a:lstStyle/>
        <a:p>
          <a:endParaRPr lang="en-GB"/>
        </a:p>
      </dgm:t>
    </dgm:pt>
    <dgm:pt modelId="{070904BF-B6FB-4346-BF55-7AC32B9A29B3}">
      <dgm:prSet phldrT="[Text]" custT="1"/>
      <dgm:spPr/>
      <dgm:t>
        <a:bodyPr/>
        <a:lstStyle/>
        <a:p>
          <a:r>
            <a:rPr lang="en-GB" sz="1800" b="0" i="0" u="none" dirty="0"/>
            <a:t>{O you who have believed, be persistently standing firm for Allah, witnesses in justice, and do not let the hatred of a people prevent you from being just. Be just; that is nearer to righteousness.}(5:*)</a:t>
          </a:r>
          <a:endParaRPr lang="en-GB" sz="1800" dirty="0"/>
        </a:p>
      </dgm:t>
    </dgm:pt>
    <dgm:pt modelId="{879D51B8-6A7B-7F47-9F22-05A0E05E79A6}" type="parTrans" cxnId="{AF91690D-E133-3D48-90DB-C2634E76D13D}">
      <dgm:prSet/>
      <dgm:spPr/>
      <dgm:t>
        <a:bodyPr/>
        <a:lstStyle/>
        <a:p>
          <a:endParaRPr lang="en-GB"/>
        </a:p>
      </dgm:t>
    </dgm:pt>
    <dgm:pt modelId="{46C6A294-D207-1943-9056-C96EF266B822}" type="sibTrans" cxnId="{AF91690D-E133-3D48-90DB-C2634E76D13D}">
      <dgm:prSet/>
      <dgm:spPr/>
      <dgm:t>
        <a:bodyPr/>
        <a:lstStyle/>
        <a:p>
          <a:endParaRPr lang="en-GB"/>
        </a:p>
      </dgm:t>
    </dgm:pt>
    <dgm:pt modelId="{B8234169-0818-1344-BF24-B51EA74196B0}">
      <dgm:prSet phldrT="[Text]" custT="1"/>
      <dgm:spPr/>
      <dgm:t>
        <a:bodyPr/>
        <a:lstStyle/>
        <a:p>
          <a:pPr rtl="0"/>
          <a:r>
            <a:rPr lang="en-GB" sz="1600" dirty="0" err="1"/>
            <a:t>Makhzoomyyah</a:t>
          </a:r>
          <a:r>
            <a:rPr lang="en-GB" sz="1600" dirty="0"/>
            <a:t> </a:t>
          </a:r>
        </a:p>
        <a:p>
          <a:pPr rtl="0"/>
          <a:r>
            <a:rPr lang="en-GB" sz="1600" dirty="0"/>
            <a:t>woman</a:t>
          </a:r>
        </a:p>
      </dgm:t>
    </dgm:pt>
    <dgm:pt modelId="{E9647E5E-0255-CA45-AF0B-0B357FA4CB8E}" type="parTrans" cxnId="{02BF4C3C-89A9-D542-8991-21CAF23628C4}">
      <dgm:prSet/>
      <dgm:spPr/>
      <dgm:t>
        <a:bodyPr/>
        <a:lstStyle/>
        <a:p>
          <a:endParaRPr lang="en-GB"/>
        </a:p>
      </dgm:t>
    </dgm:pt>
    <dgm:pt modelId="{DAA5218A-0AAD-6242-833F-9B605F79A048}" type="sibTrans" cxnId="{02BF4C3C-89A9-D542-8991-21CAF23628C4}">
      <dgm:prSet/>
      <dgm:spPr/>
      <dgm:t>
        <a:bodyPr/>
        <a:lstStyle/>
        <a:p>
          <a:endParaRPr lang="en-GB"/>
        </a:p>
      </dgm:t>
    </dgm:pt>
    <dgm:pt modelId="{E02713DD-479E-9A4B-8AE6-D58B1B636249}">
      <dgm:prSet phldrT="[Text]" custT="1"/>
      <dgm:spPr/>
      <dgm:t>
        <a:bodyPr/>
        <a:lstStyle/>
        <a:p>
          <a:pPr rtl="0"/>
          <a:r>
            <a:rPr lang="en-GB" sz="1800" dirty="0"/>
            <a:t>“People before you are destroyed because they left the nobles when they stole, but applied God’s punishment when the poor stole</a:t>
          </a:r>
        </a:p>
      </dgm:t>
    </dgm:pt>
    <dgm:pt modelId="{F04FD4F3-B372-C143-8747-D4506E9129B5}" type="parTrans" cxnId="{2593E45B-D136-2C4F-B51A-8A35B2581E89}">
      <dgm:prSet/>
      <dgm:spPr/>
      <dgm:t>
        <a:bodyPr/>
        <a:lstStyle/>
        <a:p>
          <a:endParaRPr lang="en-GB"/>
        </a:p>
      </dgm:t>
    </dgm:pt>
    <dgm:pt modelId="{4AF6A693-7CF3-9345-B102-F858C373E778}" type="sibTrans" cxnId="{2593E45B-D136-2C4F-B51A-8A35B2581E89}">
      <dgm:prSet/>
      <dgm:spPr/>
      <dgm:t>
        <a:bodyPr/>
        <a:lstStyle/>
        <a:p>
          <a:endParaRPr lang="en-GB"/>
        </a:p>
      </dgm:t>
    </dgm:pt>
    <dgm:pt modelId="{CB49C299-AAF5-FD48-83EF-EBDD2A7B1E4A}">
      <dgm:prSet phldrT="[Text]" custT="1"/>
      <dgm:spPr/>
      <dgm:t>
        <a:bodyPr/>
        <a:lstStyle/>
        <a:p>
          <a:pPr rtl="0"/>
          <a:r>
            <a:rPr lang="en-GB" sz="1800" dirty="0"/>
            <a:t>If my daughter Fatimah stole I would cut off her hand”  </a:t>
          </a:r>
        </a:p>
      </dgm:t>
    </dgm:pt>
    <dgm:pt modelId="{AFD25353-85E2-944B-83AA-245C2184FC09}" type="parTrans" cxnId="{E8898B45-265C-DF4E-9497-6AA52D3FE78B}">
      <dgm:prSet/>
      <dgm:spPr/>
      <dgm:t>
        <a:bodyPr/>
        <a:lstStyle/>
        <a:p>
          <a:endParaRPr lang="en-GB"/>
        </a:p>
      </dgm:t>
    </dgm:pt>
    <dgm:pt modelId="{9040B1C7-E619-9D4C-A739-EFE3A9688A1D}" type="sibTrans" cxnId="{E8898B45-265C-DF4E-9497-6AA52D3FE78B}">
      <dgm:prSet/>
      <dgm:spPr/>
      <dgm:t>
        <a:bodyPr/>
        <a:lstStyle/>
        <a:p>
          <a:endParaRPr lang="en-GB"/>
        </a:p>
      </dgm:t>
    </dgm:pt>
    <dgm:pt modelId="{313B61FD-24E7-B847-A44C-75E5E72D1F69}" type="pres">
      <dgm:prSet presAssocID="{E87D7B1A-C3A8-7646-BE40-B4E780EE796C}" presName="theList" presStyleCnt="0">
        <dgm:presLayoutVars>
          <dgm:dir/>
          <dgm:animLvl val="lvl"/>
          <dgm:resizeHandles val="exact"/>
        </dgm:presLayoutVars>
      </dgm:prSet>
      <dgm:spPr/>
    </dgm:pt>
    <dgm:pt modelId="{D50180BB-6FD7-8145-ABDF-6CD9F93DBE34}" type="pres">
      <dgm:prSet presAssocID="{6088D177-6A69-A744-B131-B6C792C8B201}" presName="compNode" presStyleCnt="0"/>
      <dgm:spPr/>
    </dgm:pt>
    <dgm:pt modelId="{C07820A7-6E9E-BF48-9CD6-0AEFDD15F11D}" type="pres">
      <dgm:prSet presAssocID="{6088D177-6A69-A744-B131-B6C792C8B201}" presName="noGeometry" presStyleCnt="0"/>
      <dgm:spPr/>
    </dgm:pt>
    <dgm:pt modelId="{8B7F27E0-8376-DE4F-9FC7-980AFFB85CDA}" type="pres">
      <dgm:prSet presAssocID="{6088D177-6A69-A744-B131-B6C792C8B201}" presName="childTextVisible" presStyleLbl="bgAccFollowNode1" presStyleIdx="0" presStyleCnt="3" custScaleY="171450">
        <dgm:presLayoutVars>
          <dgm:bulletEnabled val="1"/>
        </dgm:presLayoutVars>
      </dgm:prSet>
      <dgm:spPr/>
    </dgm:pt>
    <dgm:pt modelId="{148FB29E-BCF4-B540-B9D4-D3003ECB98BB}" type="pres">
      <dgm:prSet presAssocID="{6088D177-6A69-A744-B131-B6C792C8B201}" presName="childTextHidden" presStyleLbl="bgAccFollowNode1" presStyleIdx="0" presStyleCnt="3"/>
      <dgm:spPr/>
    </dgm:pt>
    <dgm:pt modelId="{E27C78DB-8E75-9540-9091-377665D202F3}" type="pres">
      <dgm:prSet presAssocID="{6088D177-6A69-A744-B131-B6C792C8B201}" presName="parentText" presStyleLbl="node1" presStyleIdx="0" presStyleCnt="3" custLinFactNeighborX="-50379" custLinFactNeighborY="1964">
        <dgm:presLayoutVars>
          <dgm:chMax val="1"/>
          <dgm:bulletEnabled val="1"/>
        </dgm:presLayoutVars>
      </dgm:prSet>
      <dgm:spPr/>
    </dgm:pt>
    <dgm:pt modelId="{21DF804C-4D0E-DE4E-AFD1-0387B2BE5D0A}" type="pres">
      <dgm:prSet presAssocID="{6088D177-6A69-A744-B131-B6C792C8B201}" presName="aSpace" presStyleCnt="0"/>
      <dgm:spPr/>
    </dgm:pt>
    <dgm:pt modelId="{EBB27DE0-3D37-E44B-9798-39CCE4D9AEA5}" type="pres">
      <dgm:prSet presAssocID="{ABF2C1CA-404D-1E49-91F1-E5DE74709EFC}" presName="compNode" presStyleCnt="0"/>
      <dgm:spPr/>
    </dgm:pt>
    <dgm:pt modelId="{857F6DB3-53DE-E941-BEB6-EC088A373FE2}" type="pres">
      <dgm:prSet presAssocID="{ABF2C1CA-404D-1E49-91F1-E5DE74709EFC}" presName="noGeometry" presStyleCnt="0"/>
      <dgm:spPr/>
    </dgm:pt>
    <dgm:pt modelId="{FBCA747B-CBA2-C743-8B5A-868F94B870B7}" type="pres">
      <dgm:prSet presAssocID="{ABF2C1CA-404D-1E49-91F1-E5DE74709EFC}" presName="childTextVisible" presStyleLbl="bgAccFollowNode1" presStyleIdx="1" presStyleCnt="3" custScaleX="109780" custScaleY="166242">
        <dgm:presLayoutVars>
          <dgm:bulletEnabled val="1"/>
        </dgm:presLayoutVars>
      </dgm:prSet>
      <dgm:spPr/>
    </dgm:pt>
    <dgm:pt modelId="{C6E6A1F9-B61C-9344-B497-D8FBB820A1A6}" type="pres">
      <dgm:prSet presAssocID="{ABF2C1CA-404D-1E49-91F1-E5DE74709EFC}" presName="childTextHidden" presStyleLbl="bgAccFollowNode1" presStyleIdx="1" presStyleCnt="3"/>
      <dgm:spPr/>
    </dgm:pt>
    <dgm:pt modelId="{9275532A-B77A-6F4B-B2FA-ECFFB2C5C7A6}" type="pres">
      <dgm:prSet presAssocID="{ABF2C1CA-404D-1E49-91F1-E5DE74709EFC}" presName="parentText" presStyleLbl="node1" presStyleIdx="1" presStyleCnt="3" custLinFactNeighborX="-34839" custLinFactNeighborY="-4160">
        <dgm:presLayoutVars>
          <dgm:chMax val="1"/>
          <dgm:bulletEnabled val="1"/>
        </dgm:presLayoutVars>
      </dgm:prSet>
      <dgm:spPr/>
    </dgm:pt>
    <dgm:pt modelId="{80D76F91-C2DD-B04C-A045-D7A851B97CD2}" type="pres">
      <dgm:prSet presAssocID="{ABF2C1CA-404D-1E49-91F1-E5DE74709EFC}" presName="aSpace" presStyleCnt="0"/>
      <dgm:spPr/>
    </dgm:pt>
    <dgm:pt modelId="{03FA97FD-4670-CC4C-8AAA-5B23011A43FA}" type="pres">
      <dgm:prSet presAssocID="{B8234169-0818-1344-BF24-B51EA74196B0}" presName="compNode" presStyleCnt="0"/>
      <dgm:spPr/>
    </dgm:pt>
    <dgm:pt modelId="{F8236B2E-E87D-5145-AACE-787286ED6293}" type="pres">
      <dgm:prSet presAssocID="{B8234169-0818-1344-BF24-B51EA74196B0}" presName="noGeometry" presStyleCnt="0"/>
      <dgm:spPr/>
    </dgm:pt>
    <dgm:pt modelId="{85500191-A074-8341-88DB-5F012675BCBF}" type="pres">
      <dgm:prSet presAssocID="{B8234169-0818-1344-BF24-B51EA74196B0}" presName="childTextVisible" presStyleLbl="bgAccFollowNode1" presStyleIdx="2" presStyleCnt="3" custScaleX="123283" custScaleY="166242">
        <dgm:presLayoutVars>
          <dgm:bulletEnabled val="1"/>
        </dgm:presLayoutVars>
      </dgm:prSet>
      <dgm:spPr/>
    </dgm:pt>
    <dgm:pt modelId="{A69685D8-01B9-F94E-8574-4069372CDCFC}" type="pres">
      <dgm:prSet presAssocID="{B8234169-0818-1344-BF24-B51EA74196B0}" presName="childTextHidden" presStyleLbl="bgAccFollowNode1" presStyleIdx="2" presStyleCnt="3"/>
      <dgm:spPr/>
    </dgm:pt>
    <dgm:pt modelId="{67F9D54C-B346-5C42-A4C5-B364FC2C2703}" type="pres">
      <dgm:prSet presAssocID="{B8234169-0818-1344-BF24-B51EA74196B0}" presName="parentText" presStyleLbl="node1" presStyleIdx="2" presStyleCnt="3" custScaleY="121462" custLinFactNeighborX="-39304" custLinFactNeighborY="-4160">
        <dgm:presLayoutVars>
          <dgm:chMax val="1"/>
          <dgm:bulletEnabled val="1"/>
        </dgm:presLayoutVars>
      </dgm:prSet>
      <dgm:spPr/>
    </dgm:pt>
  </dgm:ptLst>
  <dgm:cxnLst>
    <dgm:cxn modelId="{AF91690D-E133-3D48-90DB-C2634E76D13D}" srcId="{ABF2C1CA-404D-1E49-91F1-E5DE74709EFC}" destId="{070904BF-B6FB-4346-BF55-7AC32B9A29B3}" srcOrd="0" destOrd="0" parTransId="{879D51B8-6A7B-7F47-9F22-05A0E05E79A6}" sibTransId="{46C6A294-D207-1943-9056-C96EF266B822}"/>
    <dgm:cxn modelId="{02E60E30-1CF1-9D45-A7E2-AF2B1D15AFA5}" srcId="{E87D7B1A-C3A8-7646-BE40-B4E780EE796C}" destId="{6088D177-6A69-A744-B131-B6C792C8B201}" srcOrd="0" destOrd="0" parTransId="{5509E41F-89D4-9445-98B2-8EDD0B428258}" sibTransId="{A3BB2689-7630-4644-991D-1C92378432DF}"/>
    <dgm:cxn modelId="{C50E6D31-C091-ED45-9A13-4D1DE1330A85}" type="presOf" srcId="{E02713DD-479E-9A4B-8AE6-D58B1B636249}" destId="{85500191-A074-8341-88DB-5F012675BCBF}" srcOrd="0" destOrd="0" presId="urn:microsoft.com/office/officeart/2005/8/layout/hProcess6"/>
    <dgm:cxn modelId="{A8A8BC35-76BF-0A48-8534-7489D7D1524C}" type="presOf" srcId="{070904BF-B6FB-4346-BF55-7AC32B9A29B3}" destId="{FBCA747B-CBA2-C743-8B5A-868F94B870B7}" srcOrd="0" destOrd="0" presId="urn:microsoft.com/office/officeart/2005/8/layout/hProcess6"/>
    <dgm:cxn modelId="{02BF4C3C-89A9-D542-8991-21CAF23628C4}" srcId="{E87D7B1A-C3A8-7646-BE40-B4E780EE796C}" destId="{B8234169-0818-1344-BF24-B51EA74196B0}" srcOrd="2" destOrd="0" parTransId="{E9647E5E-0255-CA45-AF0B-0B357FA4CB8E}" sibTransId="{DAA5218A-0AAD-6242-833F-9B605F79A048}"/>
    <dgm:cxn modelId="{E8898B45-265C-DF4E-9497-6AA52D3FE78B}" srcId="{B8234169-0818-1344-BF24-B51EA74196B0}" destId="{CB49C299-AAF5-FD48-83EF-EBDD2A7B1E4A}" srcOrd="1" destOrd="0" parTransId="{AFD25353-85E2-944B-83AA-245C2184FC09}" sibTransId="{9040B1C7-E619-9D4C-A739-EFE3A9688A1D}"/>
    <dgm:cxn modelId="{019FC850-C843-EE43-B147-402C1DDC29DE}" type="presOf" srcId="{E02713DD-479E-9A4B-8AE6-D58B1B636249}" destId="{A69685D8-01B9-F94E-8574-4069372CDCFC}" srcOrd="1" destOrd="0" presId="urn:microsoft.com/office/officeart/2005/8/layout/hProcess6"/>
    <dgm:cxn modelId="{2593E45B-D136-2C4F-B51A-8A35B2581E89}" srcId="{B8234169-0818-1344-BF24-B51EA74196B0}" destId="{E02713DD-479E-9A4B-8AE6-D58B1B636249}" srcOrd="0" destOrd="0" parTransId="{F04FD4F3-B372-C143-8747-D4506E9129B5}" sibTransId="{4AF6A693-7CF3-9345-B102-F858C373E778}"/>
    <dgm:cxn modelId="{A731BF74-29A2-884E-9178-7ECEFFCE8888}" type="presOf" srcId="{21E500BC-CB64-3E40-8ADD-1E1097F61CB3}" destId="{148FB29E-BCF4-B540-B9D4-D3003ECB98BB}" srcOrd="1" destOrd="0" presId="urn:microsoft.com/office/officeart/2005/8/layout/hProcess6"/>
    <dgm:cxn modelId="{1A7EEF76-DE66-A84A-9B1D-80E520D80AE1}" type="presOf" srcId="{21E500BC-CB64-3E40-8ADD-1E1097F61CB3}" destId="{8B7F27E0-8376-DE4F-9FC7-980AFFB85CDA}" srcOrd="0" destOrd="0" presId="urn:microsoft.com/office/officeart/2005/8/layout/hProcess6"/>
    <dgm:cxn modelId="{A73A8791-E72A-BC4C-9EB7-D723DCC1B4AD}" type="presOf" srcId="{E87D7B1A-C3A8-7646-BE40-B4E780EE796C}" destId="{313B61FD-24E7-B847-A44C-75E5E72D1F69}" srcOrd="0" destOrd="0" presId="urn:microsoft.com/office/officeart/2005/8/layout/hProcess6"/>
    <dgm:cxn modelId="{52EE8D96-B31A-FF4D-B947-0851284FCD61}" type="presOf" srcId="{B8234169-0818-1344-BF24-B51EA74196B0}" destId="{67F9D54C-B346-5C42-A4C5-B364FC2C2703}" srcOrd="0" destOrd="0" presId="urn:microsoft.com/office/officeart/2005/8/layout/hProcess6"/>
    <dgm:cxn modelId="{C2B46B97-B138-AC42-9DA7-158EDE9C92AF}" type="presOf" srcId="{CB49C299-AAF5-FD48-83EF-EBDD2A7B1E4A}" destId="{A69685D8-01B9-F94E-8574-4069372CDCFC}" srcOrd="1" destOrd="1" presId="urn:microsoft.com/office/officeart/2005/8/layout/hProcess6"/>
    <dgm:cxn modelId="{E9425DA2-AAD5-D44B-A9F1-D3E2E9F0FB93}" srcId="{E87D7B1A-C3A8-7646-BE40-B4E780EE796C}" destId="{ABF2C1CA-404D-1E49-91F1-E5DE74709EFC}" srcOrd="1" destOrd="0" parTransId="{3546E619-591F-2C49-83CA-DD6962D6F2D5}" sibTransId="{BF95B64B-81BA-0641-898B-035A1E28EE8C}"/>
    <dgm:cxn modelId="{0D0026AA-B063-6845-BE82-501EB561BA51}" srcId="{6088D177-6A69-A744-B131-B6C792C8B201}" destId="{21E500BC-CB64-3E40-8ADD-1E1097F61CB3}" srcOrd="0" destOrd="0" parTransId="{39CCBDE1-A5E5-0E4F-8330-C2535439479C}" sibTransId="{75C64936-C63D-5844-AE5F-7AC31BF9B33B}"/>
    <dgm:cxn modelId="{DA21D7BD-C32A-F643-973E-D78411100091}" type="presOf" srcId="{CB49C299-AAF5-FD48-83EF-EBDD2A7B1E4A}" destId="{85500191-A074-8341-88DB-5F012675BCBF}" srcOrd="0" destOrd="1" presId="urn:microsoft.com/office/officeart/2005/8/layout/hProcess6"/>
    <dgm:cxn modelId="{E94493DB-FB76-B54F-B6F2-CAAA0EB37A5C}" type="presOf" srcId="{070904BF-B6FB-4346-BF55-7AC32B9A29B3}" destId="{C6E6A1F9-B61C-9344-B497-D8FBB820A1A6}" srcOrd="1" destOrd="0" presId="urn:microsoft.com/office/officeart/2005/8/layout/hProcess6"/>
    <dgm:cxn modelId="{03B535EF-40A1-1545-A9F9-40E2DA076978}" type="presOf" srcId="{6088D177-6A69-A744-B131-B6C792C8B201}" destId="{E27C78DB-8E75-9540-9091-377665D202F3}" srcOrd="0" destOrd="0" presId="urn:microsoft.com/office/officeart/2005/8/layout/hProcess6"/>
    <dgm:cxn modelId="{519D76F9-AE9C-5641-9DD5-E8A58C5554E9}" type="presOf" srcId="{ABF2C1CA-404D-1E49-91F1-E5DE74709EFC}" destId="{9275532A-B77A-6F4B-B2FA-ECFFB2C5C7A6}" srcOrd="0" destOrd="0" presId="urn:microsoft.com/office/officeart/2005/8/layout/hProcess6"/>
    <dgm:cxn modelId="{C55E3A5C-663B-1443-8694-C09D168C4D02}" type="presParOf" srcId="{313B61FD-24E7-B847-A44C-75E5E72D1F69}" destId="{D50180BB-6FD7-8145-ABDF-6CD9F93DBE34}" srcOrd="0" destOrd="0" presId="urn:microsoft.com/office/officeart/2005/8/layout/hProcess6"/>
    <dgm:cxn modelId="{BFF398EF-B75C-DB46-AA5C-2270FE938EAC}" type="presParOf" srcId="{D50180BB-6FD7-8145-ABDF-6CD9F93DBE34}" destId="{C07820A7-6E9E-BF48-9CD6-0AEFDD15F11D}" srcOrd="0" destOrd="0" presId="urn:microsoft.com/office/officeart/2005/8/layout/hProcess6"/>
    <dgm:cxn modelId="{2DDDFB20-FA3C-FA46-8824-8C889E14EC04}" type="presParOf" srcId="{D50180BB-6FD7-8145-ABDF-6CD9F93DBE34}" destId="{8B7F27E0-8376-DE4F-9FC7-980AFFB85CDA}" srcOrd="1" destOrd="0" presId="urn:microsoft.com/office/officeart/2005/8/layout/hProcess6"/>
    <dgm:cxn modelId="{B63B04B6-4D90-9244-8042-A510C9D4A35E}" type="presParOf" srcId="{D50180BB-6FD7-8145-ABDF-6CD9F93DBE34}" destId="{148FB29E-BCF4-B540-B9D4-D3003ECB98BB}" srcOrd="2" destOrd="0" presId="urn:microsoft.com/office/officeart/2005/8/layout/hProcess6"/>
    <dgm:cxn modelId="{7DEB91ED-C465-204A-8D06-45239255FCA5}" type="presParOf" srcId="{D50180BB-6FD7-8145-ABDF-6CD9F93DBE34}" destId="{E27C78DB-8E75-9540-9091-377665D202F3}" srcOrd="3" destOrd="0" presId="urn:microsoft.com/office/officeart/2005/8/layout/hProcess6"/>
    <dgm:cxn modelId="{0CCC7086-7B77-6D47-91BD-66713FFD920D}" type="presParOf" srcId="{313B61FD-24E7-B847-A44C-75E5E72D1F69}" destId="{21DF804C-4D0E-DE4E-AFD1-0387B2BE5D0A}" srcOrd="1" destOrd="0" presId="urn:microsoft.com/office/officeart/2005/8/layout/hProcess6"/>
    <dgm:cxn modelId="{0EF90E66-A050-8A44-81A2-BB5F7B1024BB}" type="presParOf" srcId="{313B61FD-24E7-B847-A44C-75E5E72D1F69}" destId="{EBB27DE0-3D37-E44B-9798-39CCE4D9AEA5}" srcOrd="2" destOrd="0" presId="urn:microsoft.com/office/officeart/2005/8/layout/hProcess6"/>
    <dgm:cxn modelId="{A4F1FAF0-58C2-9D42-8E67-2049AB6A6A75}" type="presParOf" srcId="{EBB27DE0-3D37-E44B-9798-39CCE4D9AEA5}" destId="{857F6DB3-53DE-E941-BEB6-EC088A373FE2}" srcOrd="0" destOrd="0" presId="urn:microsoft.com/office/officeart/2005/8/layout/hProcess6"/>
    <dgm:cxn modelId="{04C1B1C2-D88A-0F49-B0A3-E91DA4ADDBB6}" type="presParOf" srcId="{EBB27DE0-3D37-E44B-9798-39CCE4D9AEA5}" destId="{FBCA747B-CBA2-C743-8B5A-868F94B870B7}" srcOrd="1" destOrd="0" presId="urn:microsoft.com/office/officeart/2005/8/layout/hProcess6"/>
    <dgm:cxn modelId="{337B2F72-EBF4-D440-83F8-79A954F31BA8}" type="presParOf" srcId="{EBB27DE0-3D37-E44B-9798-39CCE4D9AEA5}" destId="{C6E6A1F9-B61C-9344-B497-D8FBB820A1A6}" srcOrd="2" destOrd="0" presId="urn:microsoft.com/office/officeart/2005/8/layout/hProcess6"/>
    <dgm:cxn modelId="{A1F7E50F-21C9-A04F-B94D-00CA076619F4}" type="presParOf" srcId="{EBB27DE0-3D37-E44B-9798-39CCE4D9AEA5}" destId="{9275532A-B77A-6F4B-B2FA-ECFFB2C5C7A6}" srcOrd="3" destOrd="0" presId="urn:microsoft.com/office/officeart/2005/8/layout/hProcess6"/>
    <dgm:cxn modelId="{5CEA57DC-6307-6C44-8B4E-BF3954E5CC67}" type="presParOf" srcId="{313B61FD-24E7-B847-A44C-75E5E72D1F69}" destId="{80D76F91-C2DD-B04C-A045-D7A851B97CD2}" srcOrd="3" destOrd="0" presId="urn:microsoft.com/office/officeart/2005/8/layout/hProcess6"/>
    <dgm:cxn modelId="{177CBD2C-8CF6-EA4E-948A-8119D5404C57}" type="presParOf" srcId="{313B61FD-24E7-B847-A44C-75E5E72D1F69}" destId="{03FA97FD-4670-CC4C-8AAA-5B23011A43FA}" srcOrd="4" destOrd="0" presId="urn:microsoft.com/office/officeart/2005/8/layout/hProcess6"/>
    <dgm:cxn modelId="{7A1296B8-BFF9-2946-A47E-FBE906AB8490}" type="presParOf" srcId="{03FA97FD-4670-CC4C-8AAA-5B23011A43FA}" destId="{F8236B2E-E87D-5145-AACE-787286ED6293}" srcOrd="0" destOrd="0" presId="urn:microsoft.com/office/officeart/2005/8/layout/hProcess6"/>
    <dgm:cxn modelId="{D4412105-09E9-E143-A7D3-840122B51628}" type="presParOf" srcId="{03FA97FD-4670-CC4C-8AAA-5B23011A43FA}" destId="{85500191-A074-8341-88DB-5F012675BCBF}" srcOrd="1" destOrd="0" presId="urn:microsoft.com/office/officeart/2005/8/layout/hProcess6"/>
    <dgm:cxn modelId="{BDF96B38-5874-1D43-B15C-5789278D44C2}" type="presParOf" srcId="{03FA97FD-4670-CC4C-8AAA-5B23011A43FA}" destId="{A69685D8-01B9-F94E-8574-4069372CDCFC}" srcOrd="2" destOrd="0" presId="urn:microsoft.com/office/officeart/2005/8/layout/hProcess6"/>
    <dgm:cxn modelId="{0D0DB126-4A79-A94F-8C16-2B1FAF9819DA}" type="presParOf" srcId="{03FA97FD-4670-CC4C-8AAA-5B23011A43FA}" destId="{67F9D54C-B346-5C42-A4C5-B364FC2C2703}"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0D7B41-1455-9541-9F75-2FCF66F75F1A}" type="doc">
      <dgm:prSet loTypeId="urn:microsoft.com/office/officeart/2008/layout/LinedList" loCatId="" qsTypeId="urn:microsoft.com/office/officeart/2005/8/quickstyle/simple1" qsCatId="simple" csTypeId="urn:microsoft.com/office/officeart/2005/8/colors/accent1_2" csCatId="accent1" phldr="1"/>
      <dgm:spPr/>
      <dgm:t>
        <a:bodyPr/>
        <a:lstStyle/>
        <a:p>
          <a:endParaRPr lang="en-GB"/>
        </a:p>
      </dgm:t>
    </dgm:pt>
    <dgm:pt modelId="{2C243B5D-2A05-E748-B3B2-E0E1FC72888A}">
      <dgm:prSet phldrT="[Text]" custT="1"/>
      <dgm:spPr/>
      <dgm:t>
        <a:bodyPr/>
        <a:lstStyle/>
        <a:p>
          <a:pPr rtl="0"/>
          <a:r>
            <a:rPr lang="en-GB" sz="2400" dirty="0"/>
            <a:t>Islam revealed in order to reform human conditions, not to erase all customs, but harmful and corruptions.</a:t>
          </a:r>
        </a:p>
        <a:p>
          <a:pPr rtl="0"/>
          <a:endParaRPr lang="en-GB" sz="2400" dirty="0"/>
        </a:p>
      </dgm:t>
    </dgm:pt>
    <dgm:pt modelId="{3C63211B-AA49-AE41-8BA1-66701A4939EF}" type="parTrans" cxnId="{5CA9D3A7-7081-7445-9559-D4D2CC5005FA}">
      <dgm:prSet/>
      <dgm:spPr/>
      <dgm:t>
        <a:bodyPr/>
        <a:lstStyle/>
        <a:p>
          <a:endParaRPr lang="en-GB"/>
        </a:p>
      </dgm:t>
    </dgm:pt>
    <dgm:pt modelId="{8704039D-B245-1D4A-9C48-7BCD9D106826}" type="sibTrans" cxnId="{5CA9D3A7-7081-7445-9559-D4D2CC5005FA}">
      <dgm:prSet/>
      <dgm:spPr/>
      <dgm:t>
        <a:bodyPr/>
        <a:lstStyle/>
        <a:p>
          <a:endParaRPr lang="en-GB"/>
        </a:p>
      </dgm:t>
    </dgm:pt>
    <dgm:pt modelId="{7D3A4572-7E70-3341-8CEF-D714D336D30A}">
      <dgm:prSet phldrT="[Text]" custT="1"/>
      <dgm:spPr/>
      <dgm:t>
        <a:bodyPr/>
        <a:lstStyle/>
        <a:p>
          <a:pPr rtl="0"/>
          <a:r>
            <a:rPr lang="en-GB" sz="2200" dirty="0">
              <a:solidFill>
                <a:schemeClr val="accent1"/>
              </a:solidFill>
            </a:rPr>
            <a:t>Islam forbade interest because it takes the money of the needy. </a:t>
          </a:r>
        </a:p>
        <a:p>
          <a:pPr rtl="0"/>
          <a:r>
            <a:rPr lang="en-GB" sz="2200" dirty="0">
              <a:solidFill>
                <a:schemeClr val="accent1"/>
              </a:solidFill>
            </a:rPr>
            <a:t>Forbade adulatory because it destroys the family bonds.</a:t>
          </a:r>
        </a:p>
        <a:p>
          <a:pPr rtl="0"/>
          <a:r>
            <a:rPr lang="en-GB" sz="2200" dirty="0">
              <a:solidFill>
                <a:schemeClr val="accent1"/>
              </a:solidFill>
            </a:rPr>
            <a:t>Forbade alcohol because it damages people’s health physical &amp; psychological     </a:t>
          </a:r>
        </a:p>
      </dgm:t>
    </dgm:pt>
    <dgm:pt modelId="{1A58AB3B-D11E-CB4F-9503-4B47E4781046}" type="parTrans" cxnId="{355C5FDE-03E2-E547-9EC9-201419AC84BF}">
      <dgm:prSet/>
      <dgm:spPr/>
      <dgm:t>
        <a:bodyPr/>
        <a:lstStyle/>
        <a:p>
          <a:endParaRPr lang="en-GB"/>
        </a:p>
      </dgm:t>
    </dgm:pt>
    <dgm:pt modelId="{8B096BFF-C9B3-AD41-944D-46F3891A44AC}" type="sibTrans" cxnId="{355C5FDE-03E2-E547-9EC9-201419AC84BF}">
      <dgm:prSet/>
      <dgm:spPr/>
      <dgm:t>
        <a:bodyPr/>
        <a:lstStyle/>
        <a:p>
          <a:endParaRPr lang="en-GB"/>
        </a:p>
      </dgm:t>
    </dgm:pt>
    <dgm:pt modelId="{95D6A0E7-8719-8F40-B8C8-4FA79B55E27F}">
      <dgm:prSet phldrT="[Text]" custT="1"/>
      <dgm:spPr/>
      <dgm:t>
        <a:bodyPr/>
        <a:lstStyle/>
        <a:p>
          <a:pPr rtl="0"/>
          <a:r>
            <a:rPr lang="en-GB" sz="2200" dirty="0"/>
            <a:t>Islam reform the trade system by practicing mutual consents.</a:t>
          </a:r>
        </a:p>
        <a:p>
          <a:pPr rtl="0"/>
          <a:r>
            <a:rPr lang="en-GB" sz="2200" dirty="0"/>
            <a:t>The marriage institution was reformed by imposing some limits on divorce and arrange the relationship between two genders.</a:t>
          </a:r>
        </a:p>
        <a:p>
          <a:pPr rtl="0"/>
          <a:endParaRPr lang="en-GB" sz="2200" dirty="0"/>
        </a:p>
        <a:p>
          <a:pPr rtl="0"/>
          <a:endParaRPr lang="en-GB" sz="2400" dirty="0"/>
        </a:p>
      </dgm:t>
    </dgm:pt>
    <dgm:pt modelId="{1A1B3177-AE50-E746-A496-CD1ACB652912}" type="parTrans" cxnId="{204039F2-02A6-2648-9EEF-F9F9211C2A45}">
      <dgm:prSet/>
      <dgm:spPr/>
      <dgm:t>
        <a:bodyPr/>
        <a:lstStyle/>
        <a:p>
          <a:endParaRPr lang="en-GB"/>
        </a:p>
      </dgm:t>
    </dgm:pt>
    <dgm:pt modelId="{6FC2B251-E06C-0A4A-AD67-796B84458867}" type="sibTrans" cxnId="{204039F2-02A6-2648-9EEF-F9F9211C2A45}">
      <dgm:prSet/>
      <dgm:spPr/>
      <dgm:t>
        <a:bodyPr/>
        <a:lstStyle/>
        <a:p>
          <a:endParaRPr lang="en-GB"/>
        </a:p>
      </dgm:t>
    </dgm:pt>
    <dgm:pt modelId="{A801BDF0-C2C5-DF43-B9B2-8EC2A49A8ADB}">
      <dgm:prSet phldrT="[Text]" custT="1"/>
      <dgm:spPr/>
      <dgm:t>
        <a:bodyPr/>
        <a:lstStyle/>
        <a:p>
          <a:pPr rtl="0"/>
          <a:r>
            <a:rPr lang="en-GB" sz="2400" dirty="0">
              <a:solidFill>
                <a:srgbClr val="00B0F0"/>
              </a:solidFill>
            </a:rPr>
            <a:t>The main concern of Islam is the achievement of human welfare, by removing the harmful and confirming the beneficial. Not to destroy a human civilization with its morals and customs in order to build a new one.</a:t>
          </a:r>
        </a:p>
      </dgm:t>
    </dgm:pt>
    <dgm:pt modelId="{D3834688-66B2-EC43-8163-E01576D9DCAA}" type="parTrans" cxnId="{35F97B69-70C1-7144-9FF4-DFA477D4F2AC}">
      <dgm:prSet/>
      <dgm:spPr/>
      <dgm:t>
        <a:bodyPr/>
        <a:lstStyle/>
        <a:p>
          <a:endParaRPr lang="en-GB"/>
        </a:p>
      </dgm:t>
    </dgm:pt>
    <dgm:pt modelId="{99702ACD-CCFB-FA4D-8E9D-901CB9E64315}" type="sibTrans" cxnId="{35F97B69-70C1-7144-9FF4-DFA477D4F2AC}">
      <dgm:prSet/>
      <dgm:spPr/>
      <dgm:t>
        <a:bodyPr/>
        <a:lstStyle/>
        <a:p>
          <a:endParaRPr lang="en-GB"/>
        </a:p>
      </dgm:t>
    </dgm:pt>
    <dgm:pt modelId="{8A73C8CF-1390-3849-93CB-28EF15C7196A}" type="pres">
      <dgm:prSet presAssocID="{710D7B41-1455-9541-9F75-2FCF66F75F1A}" presName="vert0" presStyleCnt="0">
        <dgm:presLayoutVars>
          <dgm:dir/>
          <dgm:animOne val="branch"/>
          <dgm:animLvl val="lvl"/>
        </dgm:presLayoutVars>
      </dgm:prSet>
      <dgm:spPr/>
    </dgm:pt>
    <dgm:pt modelId="{3D1D4891-2284-354C-951F-38E62533298B}" type="pres">
      <dgm:prSet presAssocID="{2C243B5D-2A05-E748-B3B2-E0E1FC72888A}" presName="thickLine" presStyleLbl="alignNode1" presStyleIdx="0" presStyleCnt="1"/>
      <dgm:spPr/>
    </dgm:pt>
    <dgm:pt modelId="{92A473EA-F302-5242-90A8-6249FE56B910}" type="pres">
      <dgm:prSet presAssocID="{2C243B5D-2A05-E748-B3B2-E0E1FC72888A}" presName="horz1" presStyleCnt="0"/>
      <dgm:spPr/>
    </dgm:pt>
    <dgm:pt modelId="{88CA38E6-6519-7143-BE0F-4D6E42527421}" type="pres">
      <dgm:prSet presAssocID="{2C243B5D-2A05-E748-B3B2-E0E1FC72888A}" presName="tx1" presStyleLbl="revTx" presStyleIdx="0" presStyleCnt="4" custScaleX="73750"/>
      <dgm:spPr/>
    </dgm:pt>
    <dgm:pt modelId="{1E6F2343-02AE-1843-9904-5B105B83FACD}" type="pres">
      <dgm:prSet presAssocID="{2C243B5D-2A05-E748-B3B2-E0E1FC72888A}" presName="vert1" presStyleCnt="0"/>
      <dgm:spPr/>
    </dgm:pt>
    <dgm:pt modelId="{48B9BA3E-698D-E44B-B5D4-958FDCCFE3D3}" type="pres">
      <dgm:prSet presAssocID="{7D3A4572-7E70-3341-8CEF-D714D336D30A}" presName="vertSpace2a" presStyleCnt="0"/>
      <dgm:spPr/>
    </dgm:pt>
    <dgm:pt modelId="{CE2E7827-FC45-A84B-9908-7ADAF0C7708F}" type="pres">
      <dgm:prSet presAssocID="{7D3A4572-7E70-3341-8CEF-D714D336D30A}" presName="horz2" presStyleCnt="0"/>
      <dgm:spPr/>
    </dgm:pt>
    <dgm:pt modelId="{8EE58395-9A3A-BD4B-81ED-A95DEA75F054}" type="pres">
      <dgm:prSet presAssocID="{7D3A4572-7E70-3341-8CEF-D714D336D30A}" presName="horzSpace2" presStyleCnt="0"/>
      <dgm:spPr/>
    </dgm:pt>
    <dgm:pt modelId="{639A02D3-283F-3749-9AB3-6DCD006E1C31}" type="pres">
      <dgm:prSet presAssocID="{7D3A4572-7E70-3341-8CEF-D714D336D30A}" presName="tx2" presStyleLbl="revTx" presStyleIdx="1" presStyleCnt="4"/>
      <dgm:spPr/>
    </dgm:pt>
    <dgm:pt modelId="{23602029-CEDF-DF49-AC3B-4BF5D0C38A40}" type="pres">
      <dgm:prSet presAssocID="{7D3A4572-7E70-3341-8CEF-D714D336D30A}" presName="vert2" presStyleCnt="0"/>
      <dgm:spPr/>
    </dgm:pt>
    <dgm:pt modelId="{1AD1373F-9FD5-BC46-8F9D-4D20F915E5C3}" type="pres">
      <dgm:prSet presAssocID="{7D3A4572-7E70-3341-8CEF-D714D336D30A}" presName="thinLine2b" presStyleLbl="callout" presStyleIdx="0" presStyleCnt="3"/>
      <dgm:spPr/>
    </dgm:pt>
    <dgm:pt modelId="{57BFE243-6E9E-F546-ADB9-64EDA91DC265}" type="pres">
      <dgm:prSet presAssocID="{7D3A4572-7E70-3341-8CEF-D714D336D30A}" presName="vertSpace2b" presStyleCnt="0"/>
      <dgm:spPr/>
    </dgm:pt>
    <dgm:pt modelId="{33BA8EBC-DBC2-484D-9BDE-B5F7BDF47331}" type="pres">
      <dgm:prSet presAssocID="{95D6A0E7-8719-8F40-B8C8-4FA79B55E27F}" presName="horz2" presStyleCnt="0"/>
      <dgm:spPr/>
    </dgm:pt>
    <dgm:pt modelId="{3D9A09E4-5302-3342-8D3C-CF6A33DC70A2}" type="pres">
      <dgm:prSet presAssocID="{95D6A0E7-8719-8F40-B8C8-4FA79B55E27F}" presName="horzSpace2" presStyleCnt="0"/>
      <dgm:spPr/>
    </dgm:pt>
    <dgm:pt modelId="{17F70066-87AE-F047-BFFF-8B3CBC840C30}" type="pres">
      <dgm:prSet presAssocID="{95D6A0E7-8719-8F40-B8C8-4FA79B55E27F}" presName="tx2" presStyleLbl="revTx" presStyleIdx="2" presStyleCnt="4"/>
      <dgm:spPr/>
    </dgm:pt>
    <dgm:pt modelId="{7FB24A8F-7D90-4945-A4A4-15AB23D8E364}" type="pres">
      <dgm:prSet presAssocID="{95D6A0E7-8719-8F40-B8C8-4FA79B55E27F}" presName="vert2" presStyleCnt="0"/>
      <dgm:spPr/>
    </dgm:pt>
    <dgm:pt modelId="{13496B70-52EE-1E45-ADD5-E511D94E3B92}" type="pres">
      <dgm:prSet presAssocID="{95D6A0E7-8719-8F40-B8C8-4FA79B55E27F}" presName="thinLine2b" presStyleLbl="callout" presStyleIdx="1" presStyleCnt="3"/>
      <dgm:spPr/>
    </dgm:pt>
    <dgm:pt modelId="{62DFF461-B181-3F45-A515-E5566346A1F3}" type="pres">
      <dgm:prSet presAssocID="{95D6A0E7-8719-8F40-B8C8-4FA79B55E27F}" presName="vertSpace2b" presStyleCnt="0"/>
      <dgm:spPr/>
    </dgm:pt>
    <dgm:pt modelId="{82477AE2-B57F-BF42-8BA3-E5CE82FEBC09}" type="pres">
      <dgm:prSet presAssocID="{A801BDF0-C2C5-DF43-B9B2-8EC2A49A8ADB}" presName="horz2" presStyleCnt="0"/>
      <dgm:spPr/>
    </dgm:pt>
    <dgm:pt modelId="{B82A393D-ADD3-1341-949E-333510A0791B}" type="pres">
      <dgm:prSet presAssocID="{A801BDF0-C2C5-DF43-B9B2-8EC2A49A8ADB}" presName="horzSpace2" presStyleCnt="0"/>
      <dgm:spPr/>
    </dgm:pt>
    <dgm:pt modelId="{71B6A93B-BB0F-084C-BE69-668846F28DC3}" type="pres">
      <dgm:prSet presAssocID="{A801BDF0-C2C5-DF43-B9B2-8EC2A49A8ADB}" presName="tx2" presStyleLbl="revTx" presStyleIdx="3" presStyleCnt="4"/>
      <dgm:spPr/>
    </dgm:pt>
    <dgm:pt modelId="{77D33341-BD40-BF4D-A786-73346A48A715}" type="pres">
      <dgm:prSet presAssocID="{A801BDF0-C2C5-DF43-B9B2-8EC2A49A8ADB}" presName="vert2" presStyleCnt="0"/>
      <dgm:spPr/>
    </dgm:pt>
    <dgm:pt modelId="{D4E752CD-5040-C14C-9A5E-A318494D0617}" type="pres">
      <dgm:prSet presAssocID="{A801BDF0-C2C5-DF43-B9B2-8EC2A49A8ADB}" presName="thinLine2b" presStyleLbl="callout" presStyleIdx="2" presStyleCnt="3"/>
      <dgm:spPr/>
    </dgm:pt>
    <dgm:pt modelId="{C4FBE2EC-C60A-1A47-B21C-38D0DA411D7D}" type="pres">
      <dgm:prSet presAssocID="{A801BDF0-C2C5-DF43-B9B2-8EC2A49A8ADB}" presName="vertSpace2b" presStyleCnt="0"/>
      <dgm:spPr/>
    </dgm:pt>
  </dgm:ptLst>
  <dgm:cxnLst>
    <dgm:cxn modelId="{57868F06-89B2-1D4F-9EB9-D428BF0ADA3F}" type="presOf" srcId="{710D7B41-1455-9541-9F75-2FCF66F75F1A}" destId="{8A73C8CF-1390-3849-93CB-28EF15C7196A}" srcOrd="0" destOrd="0" presId="urn:microsoft.com/office/officeart/2008/layout/LinedList"/>
    <dgm:cxn modelId="{AE780C38-E83A-E142-89A0-3E0734476221}" type="presOf" srcId="{7D3A4572-7E70-3341-8CEF-D714D336D30A}" destId="{639A02D3-283F-3749-9AB3-6DCD006E1C31}" srcOrd="0" destOrd="0" presId="urn:microsoft.com/office/officeart/2008/layout/LinedList"/>
    <dgm:cxn modelId="{7A0A1863-C146-2D46-AE75-E2AC7433D8C5}" type="presOf" srcId="{2C243B5D-2A05-E748-B3B2-E0E1FC72888A}" destId="{88CA38E6-6519-7143-BE0F-4D6E42527421}" srcOrd="0" destOrd="0" presId="urn:microsoft.com/office/officeart/2008/layout/LinedList"/>
    <dgm:cxn modelId="{35F97B69-70C1-7144-9FF4-DFA477D4F2AC}" srcId="{2C243B5D-2A05-E748-B3B2-E0E1FC72888A}" destId="{A801BDF0-C2C5-DF43-B9B2-8EC2A49A8ADB}" srcOrd="2" destOrd="0" parTransId="{D3834688-66B2-EC43-8163-E01576D9DCAA}" sibTransId="{99702ACD-CCFB-FA4D-8E9D-901CB9E64315}"/>
    <dgm:cxn modelId="{7B3C59A4-BE18-744E-B3D8-6C7F0251E2C9}" type="presOf" srcId="{A801BDF0-C2C5-DF43-B9B2-8EC2A49A8ADB}" destId="{71B6A93B-BB0F-084C-BE69-668846F28DC3}" srcOrd="0" destOrd="0" presId="urn:microsoft.com/office/officeart/2008/layout/LinedList"/>
    <dgm:cxn modelId="{5CA9D3A7-7081-7445-9559-D4D2CC5005FA}" srcId="{710D7B41-1455-9541-9F75-2FCF66F75F1A}" destId="{2C243B5D-2A05-E748-B3B2-E0E1FC72888A}" srcOrd="0" destOrd="0" parTransId="{3C63211B-AA49-AE41-8BA1-66701A4939EF}" sibTransId="{8704039D-B245-1D4A-9C48-7BCD9D106826}"/>
    <dgm:cxn modelId="{355C5FDE-03E2-E547-9EC9-201419AC84BF}" srcId="{2C243B5D-2A05-E748-B3B2-E0E1FC72888A}" destId="{7D3A4572-7E70-3341-8CEF-D714D336D30A}" srcOrd="0" destOrd="0" parTransId="{1A58AB3B-D11E-CB4F-9503-4B47E4781046}" sibTransId="{8B096BFF-C9B3-AD41-944D-46F3891A44AC}"/>
    <dgm:cxn modelId="{584580EC-93D8-EF44-87FA-AEDA21A48ACF}" type="presOf" srcId="{95D6A0E7-8719-8F40-B8C8-4FA79B55E27F}" destId="{17F70066-87AE-F047-BFFF-8B3CBC840C30}" srcOrd="0" destOrd="0" presId="urn:microsoft.com/office/officeart/2008/layout/LinedList"/>
    <dgm:cxn modelId="{204039F2-02A6-2648-9EEF-F9F9211C2A45}" srcId="{2C243B5D-2A05-E748-B3B2-E0E1FC72888A}" destId="{95D6A0E7-8719-8F40-B8C8-4FA79B55E27F}" srcOrd="1" destOrd="0" parTransId="{1A1B3177-AE50-E746-A496-CD1ACB652912}" sibTransId="{6FC2B251-E06C-0A4A-AD67-796B84458867}"/>
    <dgm:cxn modelId="{357B6A76-56D6-394D-AEC3-C6BE280C8678}" type="presParOf" srcId="{8A73C8CF-1390-3849-93CB-28EF15C7196A}" destId="{3D1D4891-2284-354C-951F-38E62533298B}" srcOrd="0" destOrd="0" presId="urn:microsoft.com/office/officeart/2008/layout/LinedList"/>
    <dgm:cxn modelId="{DA5C0F1C-81DF-E240-AC1B-E94FBBB763AA}" type="presParOf" srcId="{8A73C8CF-1390-3849-93CB-28EF15C7196A}" destId="{92A473EA-F302-5242-90A8-6249FE56B910}" srcOrd="1" destOrd="0" presId="urn:microsoft.com/office/officeart/2008/layout/LinedList"/>
    <dgm:cxn modelId="{3039FEDD-B053-394E-9C77-B6B4EC4AE1ED}" type="presParOf" srcId="{92A473EA-F302-5242-90A8-6249FE56B910}" destId="{88CA38E6-6519-7143-BE0F-4D6E42527421}" srcOrd="0" destOrd="0" presId="urn:microsoft.com/office/officeart/2008/layout/LinedList"/>
    <dgm:cxn modelId="{680F5420-61F1-EF44-B504-C9A92C59EC61}" type="presParOf" srcId="{92A473EA-F302-5242-90A8-6249FE56B910}" destId="{1E6F2343-02AE-1843-9904-5B105B83FACD}" srcOrd="1" destOrd="0" presId="urn:microsoft.com/office/officeart/2008/layout/LinedList"/>
    <dgm:cxn modelId="{642BF65A-81CB-DD4C-91F1-3DCED5780210}" type="presParOf" srcId="{1E6F2343-02AE-1843-9904-5B105B83FACD}" destId="{48B9BA3E-698D-E44B-B5D4-958FDCCFE3D3}" srcOrd="0" destOrd="0" presId="urn:microsoft.com/office/officeart/2008/layout/LinedList"/>
    <dgm:cxn modelId="{7432191F-3EBA-AD4A-94D8-C7923E43B2D8}" type="presParOf" srcId="{1E6F2343-02AE-1843-9904-5B105B83FACD}" destId="{CE2E7827-FC45-A84B-9908-7ADAF0C7708F}" srcOrd="1" destOrd="0" presId="urn:microsoft.com/office/officeart/2008/layout/LinedList"/>
    <dgm:cxn modelId="{745196D9-67DE-9648-B0DB-5590F85FDDC4}" type="presParOf" srcId="{CE2E7827-FC45-A84B-9908-7ADAF0C7708F}" destId="{8EE58395-9A3A-BD4B-81ED-A95DEA75F054}" srcOrd="0" destOrd="0" presId="urn:microsoft.com/office/officeart/2008/layout/LinedList"/>
    <dgm:cxn modelId="{A2868745-779A-A946-864B-A694EBB04048}" type="presParOf" srcId="{CE2E7827-FC45-A84B-9908-7ADAF0C7708F}" destId="{639A02D3-283F-3749-9AB3-6DCD006E1C31}" srcOrd="1" destOrd="0" presId="urn:microsoft.com/office/officeart/2008/layout/LinedList"/>
    <dgm:cxn modelId="{408EF2D9-BFE3-124C-9AD9-08DFE0119B18}" type="presParOf" srcId="{CE2E7827-FC45-A84B-9908-7ADAF0C7708F}" destId="{23602029-CEDF-DF49-AC3B-4BF5D0C38A40}" srcOrd="2" destOrd="0" presId="urn:microsoft.com/office/officeart/2008/layout/LinedList"/>
    <dgm:cxn modelId="{669583A2-924D-094B-811F-9500778DF155}" type="presParOf" srcId="{1E6F2343-02AE-1843-9904-5B105B83FACD}" destId="{1AD1373F-9FD5-BC46-8F9D-4D20F915E5C3}" srcOrd="2" destOrd="0" presId="urn:microsoft.com/office/officeart/2008/layout/LinedList"/>
    <dgm:cxn modelId="{4580C253-427A-BF4A-9F4F-1428520BDDF0}" type="presParOf" srcId="{1E6F2343-02AE-1843-9904-5B105B83FACD}" destId="{57BFE243-6E9E-F546-ADB9-64EDA91DC265}" srcOrd="3" destOrd="0" presId="urn:microsoft.com/office/officeart/2008/layout/LinedList"/>
    <dgm:cxn modelId="{336F82A5-1AE9-AD41-A865-4CF25D9068F6}" type="presParOf" srcId="{1E6F2343-02AE-1843-9904-5B105B83FACD}" destId="{33BA8EBC-DBC2-484D-9BDE-B5F7BDF47331}" srcOrd="4" destOrd="0" presId="urn:microsoft.com/office/officeart/2008/layout/LinedList"/>
    <dgm:cxn modelId="{94B3B256-452A-CD40-9A76-A7EB544646BD}" type="presParOf" srcId="{33BA8EBC-DBC2-484D-9BDE-B5F7BDF47331}" destId="{3D9A09E4-5302-3342-8D3C-CF6A33DC70A2}" srcOrd="0" destOrd="0" presId="urn:microsoft.com/office/officeart/2008/layout/LinedList"/>
    <dgm:cxn modelId="{B1D370EE-F15F-6046-B3EB-997DB5AFD58A}" type="presParOf" srcId="{33BA8EBC-DBC2-484D-9BDE-B5F7BDF47331}" destId="{17F70066-87AE-F047-BFFF-8B3CBC840C30}" srcOrd="1" destOrd="0" presId="urn:microsoft.com/office/officeart/2008/layout/LinedList"/>
    <dgm:cxn modelId="{4778F585-0F93-E142-875A-99D1F16CA6E0}" type="presParOf" srcId="{33BA8EBC-DBC2-484D-9BDE-B5F7BDF47331}" destId="{7FB24A8F-7D90-4945-A4A4-15AB23D8E364}" srcOrd="2" destOrd="0" presId="urn:microsoft.com/office/officeart/2008/layout/LinedList"/>
    <dgm:cxn modelId="{9065D7FD-7582-8247-92D9-00732D9FEAF1}" type="presParOf" srcId="{1E6F2343-02AE-1843-9904-5B105B83FACD}" destId="{13496B70-52EE-1E45-ADD5-E511D94E3B92}" srcOrd="5" destOrd="0" presId="urn:microsoft.com/office/officeart/2008/layout/LinedList"/>
    <dgm:cxn modelId="{686E5509-98E2-954D-AEE3-B2260BC9E11B}" type="presParOf" srcId="{1E6F2343-02AE-1843-9904-5B105B83FACD}" destId="{62DFF461-B181-3F45-A515-E5566346A1F3}" srcOrd="6" destOrd="0" presId="urn:microsoft.com/office/officeart/2008/layout/LinedList"/>
    <dgm:cxn modelId="{DEBB4589-799B-6649-BF8A-970358EC5F2F}" type="presParOf" srcId="{1E6F2343-02AE-1843-9904-5B105B83FACD}" destId="{82477AE2-B57F-BF42-8BA3-E5CE82FEBC09}" srcOrd="7" destOrd="0" presId="urn:microsoft.com/office/officeart/2008/layout/LinedList"/>
    <dgm:cxn modelId="{4A956950-2EE3-604E-ABE3-935B30B67B83}" type="presParOf" srcId="{82477AE2-B57F-BF42-8BA3-E5CE82FEBC09}" destId="{B82A393D-ADD3-1341-949E-333510A0791B}" srcOrd="0" destOrd="0" presId="urn:microsoft.com/office/officeart/2008/layout/LinedList"/>
    <dgm:cxn modelId="{E2099A40-7B24-024F-B90E-2C9C649A13BE}" type="presParOf" srcId="{82477AE2-B57F-BF42-8BA3-E5CE82FEBC09}" destId="{71B6A93B-BB0F-084C-BE69-668846F28DC3}" srcOrd="1" destOrd="0" presId="urn:microsoft.com/office/officeart/2008/layout/LinedList"/>
    <dgm:cxn modelId="{CD2420FE-C602-5249-BF3E-01ABE40D07F0}" type="presParOf" srcId="{82477AE2-B57F-BF42-8BA3-E5CE82FEBC09}" destId="{77D33341-BD40-BF4D-A786-73346A48A715}" srcOrd="2" destOrd="0" presId="urn:microsoft.com/office/officeart/2008/layout/LinedList"/>
    <dgm:cxn modelId="{FCB0BFAB-696F-6542-A7D6-0F04B1BC7D0F}" type="presParOf" srcId="{1E6F2343-02AE-1843-9904-5B105B83FACD}" destId="{D4E752CD-5040-C14C-9A5E-A318494D0617}" srcOrd="8" destOrd="0" presId="urn:microsoft.com/office/officeart/2008/layout/LinedList"/>
    <dgm:cxn modelId="{0409E286-88B2-A444-96CB-3FF3E27C4ECA}" type="presParOf" srcId="{1E6F2343-02AE-1843-9904-5B105B83FACD}" destId="{C4FBE2EC-C60A-1A47-B21C-38D0DA411D7D}"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AEF5F2-32BE-4B4A-883C-27DD4F3FD680}" type="doc">
      <dgm:prSet loTypeId="urn:microsoft.com/office/officeart/2005/8/layout/gear1" loCatId="" qsTypeId="urn:microsoft.com/office/officeart/2005/8/quickstyle/simple1" qsCatId="simple" csTypeId="urn:microsoft.com/office/officeart/2005/8/colors/accent1_2" csCatId="accent1" phldr="1"/>
      <dgm:spPr/>
    </dgm:pt>
    <dgm:pt modelId="{1D608040-3721-ED49-91DD-FD091C1E3358}">
      <dgm:prSet phldrT="[Text]"/>
      <dgm:spPr/>
      <dgm:t>
        <a:bodyPr/>
        <a:lstStyle/>
        <a:p>
          <a:pPr rtl="1"/>
          <a:r>
            <a:rPr lang="en-GB" b="0" i="0" u="none" dirty="0"/>
            <a:t>{who enjoins upon them what is right and forbids them what is wrong and makes lawful for them the good things and prohibits for them the evil} (7:157)</a:t>
          </a:r>
          <a:endParaRPr lang="en-US" dirty="0"/>
        </a:p>
      </dgm:t>
    </dgm:pt>
    <dgm:pt modelId="{ABDFD110-3F74-F640-A887-7F31EBAA0A10}" type="parTrans" cxnId="{DBBE4AE7-AF93-1C41-B5FF-5CBF91B648A0}">
      <dgm:prSet/>
      <dgm:spPr/>
      <dgm:t>
        <a:bodyPr/>
        <a:lstStyle/>
        <a:p>
          <a:endParaRPr lang="en-US"/>
        </a:p>
      </dgm:t>
    </dgm:pt>
    <dgm:pt modelId="{27E072E5-F36C-AB4B-B4FD-203869C636B5}" type="sibTrans" cxnId="{DBBE4AE7-AF93-1C41-B5FF-5CBF91B648A0}">
      <dgm:prSet/>
      <dgm:spPr/>
      <dgm:t>
        <a:bodyPr/>
        <a:lstStyle/>
        <a:p>
          <a:endParaRPr lang="en-US"/>
        </a:p>
      </dgm:t>
    </dgm:pt>
    <dgm:pt modelId="{D0E373DE-57A3-FE4B-BB4A-D5ED06970457}">
      <dgm:prSet phldrT="[Text]"/>
      <dgm:spPr/>
      <dgm:t>
        <a:bodyPr/>
        <a:lstStyle/>
        <a:p>
          <a:pPr rtl="0"/>
          <a:endParaRPr lang="en-US" dirty="0"/>
        </a:p>
      </dgm:t>
    </dgm:pt>
    <dgm:pt modelId="{7C2E9295-C72F-C444-8087-8956462FA74D}" type="parTrans" cxnId="{3CF3A1CC-D507-3C4E-9A46-FBEED9520BDD}">
      <dgm:prSet/>
      <dgm:spPr/>
      <dgm:t>
        <a:bodyPr/>
        <a:lstStyle/>
        <a:p>
          <a:endParaRPr lang="en-US"/>
        </a:p>
      </dgm:t>
    </dgm:pt>
    <dgm:pt modelId="{68142D48-21C9-9547-9437-12C8C44D4324}" type="sibTrans" cxnId="{3CF3A1CC-D507-3C4E-9A46-FBEED9520BDD}">
      <dgm:prSet/>
      <dgm:spPr/>
      <dgm:t>
        <a:bodyPr/>
        <a:lstStyle/>
        <a:p>
          <a:endParaRPr lang="en-US"/>
        </a:p>
      </dgm:t>
    </dgm:pt>
    <dgm:pt modelId="{84FE7089-C9D7-9245-A07F-6F62738A5D3C}">
      <dgm:prSet phldrT="[Text]"/>
      <dgm:spPr/>
      <dgm:t>
        <a:bodyPr/>
        <a:lstStyle/>
        <a:p>
          <a:pPr rtl="1"/>
          <a:r>
            <a:rPr lang="ar-SA" b="1" i="0" u="none" dirty="0"/>
            <a:t>يَأْمُرُهُم بِالْمَعْرُوفِ وَيَنْهَاهُمْ عَنِ الْمُنكَرِ وَيُحِلُّ لَهُمُ الطَّيِّبَاتِ وَيُحَرِّمُ عَلَيْهِمُ الْخَبَائِثَ</a:t>
          </a:r>
          <a:r>
            <a:rPr lang="ar-SA" dirty="0"/>
            <a:t> </a:t>
          </a:r>
          <a:endParaRPr lang="en-US" dirty="0"/>
        </a:p>
      </dgm:t>
    </dgm:pt>
    <dgm:pt modelId="{171CD534-E9C0-AD4E-9C81-B3FD1B5DE442}" type="parTrans" cxnId="{5117D484-09FB-4744-B27F-0134EAAFC5C1}">
      <dgm:prSet/>
      <dgm:spPr/>
      <dgm:t>
        <a:bodyPr/>
        <a:lstStyle/>
        <a:p>
          <a:endParaRPr lang="en-US"/>
        </a:p>
      </dgm:t>
    </dgm:pt>
    <dgm:pt modelId="{54ABD62D-D44D-9649-AD75-DE1DA0A1EC75}" type="sibTrans" cxnId="{5117D484-09FB-4744-B27F-0134EAAFC5C1}">
      <dgm:prSet/>
      <dgm:spPr/>
      <dgm:t>
        <a:bodyPr/>
        <a:lstStyle/>
        <a:p>
          <a:endParaRPr lang="en-US"/>
        </a:p>
      </dgm:t>
    </dgm:pt>
    <dgm:pt modelId="{DDCFB020-270E-7D43-8F40-3F25717FB690}" type="pres">
      <dgm:prSet presAssocID="{B4AEF5F2-32BE-4B4A-883C-27DD4F3FD680}" presName="composite" presStyleCnt="0">
        <dgm:presLayoutVars>
          <dgm:chMax val="3"/>
          <dgm:animLvl val="lvl"/>
          <dgm:resizeHandles val="exact"/>
        </dgm:presLayoutVars>
      </dgm:prSet>
      <dgm:spPr/>
    </dgm:pt>
    <dgm:pt modelId="{1E809579-BEE4-7748-B2D4-21B9962ADA3A}" type="pres">
      <dgm:prSet presAssocID="{1D608040-3721-ED49-91DD-FD091C1E3358}" presName="gear1" presStyleLbl="node1" presStyleIdx="0" presStyleCnt="3" custScaleX="208879" custScaleY="161433" custLinFactNeighborX="80940" custLinFactNeighborY="-47504">
        <dgm:presLayoutVars>
          <dgm:chMax val="1"/>
          <dgm:bulletEnabled val="1"/>
        </dgm:presLayoutVars>
      </dgm:prSet>
      <dgm:spPr/>
    </dgm:pt>
    <dgm:pt modelId="{A70FA120-44CB-D64F-BDD9-0E1141ED5995}" type="pres">
      <dgm:prSet presAssocID="{1D608040-3721-ED49-91DD-FD091C1E3358}" presName="gear1srcNode" presStyleLbl="node1" presStyleIdx="0" presStyleCnt="3"/>
      <dgm:spPr/>
    </dgm:pt>
    <dgm:pt modelId="{D2AB095A-D1A7-294E-A96E-F8CB310FAACE}" type="pres">
      <dgm:prSet presAssocID="{1D608040-3721-ED49-91DD-FD091C1E3358}" presName="gear1dstNode" presStyleLbl="node1" presStyleIdx="0" presStyleCnt="3"/>
      <dgm:spPr/>
    </dgm:pt>
    <dgm:pt modelId="{DD76C447-D588-5A46-9E6D-0A2F8A5FB352}" type="pres">
      <dgm:prSet presAssocID="{D0E373DE-57A3-FE4B-BB4A-D5ED06970457}" presName="gear2" presStyleLbl="node1" presStyleIdx="1" presStyleCnt="3" custScaleX="101908" custScaleY="105048" custLinFactX="-27346" custLinFactNeighborX="-100000" custLinFactNeighborY="41132">
        <dgm:presLayoutVars>
          <dgm:chMax val="1"/>
          <dgm:bulletEnabled val="1"/>
        </dgm:presLayoutVars>
      </dgm:prSet>
      <dgm:spPr/>
    </dgm:pt>
    <dgm:pt modelId="{EE158347-61B9-FB46-9E67-3865F782878D}" type="pres">
      <dgm:prSet presAssocID="{D0E373DE-57A3-FE4B-BB4A-D5ED06970457}" presName="gear2srcNode" presStyleLbl="node1" presStyleIdx="1" presStyleCnt="3"/>
      <dgm:spPr/>
    </dgm:pt>
    <dgm:pt modelId="{C750BFE4-5581-BB48-8967-D2F597583117}" type="pres">
      <dgm:prSet presAssocID="{D0E373DE-57A3-FE4B-BB4A-D5ED06970457}" presName="gear2dstNode" presStyleLbl="node1" presStyleIdx="1" presStyleCnt="3"/>
      <dgm:spPr/>
    </dgm:pt>
    <dgm:pt modelId="{327CEA07-5AD8-4E43-924B-8C5FE5A2CD58}" type="pres">
      <dgm:prSet presAssocID="{84FE7089-C9D7-9245-A07F-6F62738A5D3C}" presName="gear3" presStyleLbl="node1" presStyleIdx="2" presStyleCnt="3" custScaleX="216898" custScaleY="203651" custLinFactNeighborX="-50083" custLinFactNeighborY="22522"/>
      <dgm:spPr/>
    </dgm:pt>
    <dgm:pt modelId="{26D4C24D-D8BD-F849-BE8E-5037E8B7B723}" type="pres">
      <dgm:prSet presAssocID="{84FE7089-C9D7-9245-A07F-6F62738A5D3C}" presName="gear3tx" presStyleLbl="node1" presStyleIdx="2" presStyleCnt="3">
        <dgm:presLayoutVars>
          <dgm:chMax val="1"/>
          <dgm:bulletEnabled val="1"/>
        </dgm:presLayoutVars>
      </dgm:prSet>
      <dgm:spPr/>
    </dgm:pt>
    <dgm:pt modelId="{F79F6E82-EABD-F045-A6BC-3E740870BC9F}" type="pres">
      <dgm:prSet presAssocID="{84FE7089-C9D7-9245-A07F-6F62738A5D3C}" presName="gear3srcNode" presStyleLbl="node1" presStyleIdx="2" presStyleCnt="3"/>
      <dgm:spPr/>
    </dgm:pt>
    <dgm:pt modelId="{44818DD7-96A4-8C41-97B5-DEC2F4F2DE0A}" type="pres">
      <dgm:prSet presAssocID="{84FE7089-C9D7-9245-A07F-6F62738A5D3C}" presName="gear3dstNode" presStyleLbl="node1" presStyleIdx="2" presStyleCnt="3"/>
      <dgm:spPr/>
    </dgm:pt>
    <dgm:pt modelId="{534D56F9-3B7E-1E4C-B52A-5253273348CC}" type="pres">
      <dgm:prSet presAssocID="{27E072E5-F36C-AB4B-B4FD-203869C636B5}" presName="connector1" presStyleLbl="sibTrans2D1" presStyleIdx="0" presStyleCnt="3" custLinFactNeighborX="93651" custLinFactNeighborY="-40205"/>
      <dgm:spPr/>
    </dgm:pt>
    <dgm:pt modelId="{2792A478-3A92-8143-8B98-541085827E59}" type="pres">
      <dgm:prSet presAssocID="{68142D48-21C9-9547-9437-12C8C44D4324}" presName="connector2" presStyleLbl="sibTrans2D1" presStyleIdx="1" presStyleCnt="3" custLinFactX="-5165" custLinFactNeighborX="-100000" custLinFactNeighborY="33783"/>
      <dgm:spPr/>
    </dgm:pt>
    <dgm:pt modelId="{1DCAB7EE-7125-CF4D-88FA-B6B9AA086E1E}" type="pres">
      <dgm:prSet presAssocID="{54ABD62D-D44D-9649-AD75-DE1DA0A1EC75}" presName="connector3" presStyleLbl="sibTrans2D1" presStyleIdx="2" presStyleCnt="3" custLinFactNeighborX="-64737" custLinFactNeighborY="16078"/>
      <dgm:spPr/>
    </dgm:pt>
  </dgm:ptLst>
  <dgm:cxnLst>
    <dgm:cxn modelId="{649DAD01-28C3-164F-A9E3-3CDA4019373D}" type="presOf" srcId="{54ABD62D-D44D-9649-AD75-DE1DA0A1EC75}" destId="{1DCAB7EE-7125-CF4D-88FA-B6B9AA086E1E}" srcOrd="0" destOrd="0" presId="urn:microsoft.com/office/officeart/2005/8/layout/gear1"/>
    <dgm:cxn modelId="{69195F10-590E-064D-9812-C76D0A2ECFAE}" type="presOf" srcId="{1D608040-3721-ED49-91DD-FD091C1E3358}" destId="{A70FA120-44CB-D64F-BDD9-0E1141ED5995}" srcOrd="1" destOrd="0" presId="urn:microsoft.com/office/officeart/2005/8/layout/gear1"/>
    <dgm:cxn modelId="{904B541C-8673-2D48-B637-85236927043B}" type="presOf" srcId="{84FE7089-C9D7-9245-A07F-6F62738A5D3C}" destId="{44818DD7-96A4-8C41-97B5-DEC2F4F2DE0A}" srcOrd="3" destOrd="0" presId="urn:microsoft.com/office/officeart/2005/8/layout/gear1"/>
    <dgm:cxn modelId="{753C911F-70C0-FE4B-A052-DAAFB6F77DF7}" type="presOf" srcId="{1D608040-3721-ED49-91DD-FD091C1E3358}" destId="{D2AB095A-D1A7-294E-A96E-F8CB310FAACE}" srcOrd="2" destOrd="0" presId="urn:microsoft.com/office/officeart/2005/8/layout/gear1"/>
    <dgm:cxn modelId="{11BFD82E-8365-3140-A65E-52ED70A15807}" type="presOf" srcId="{D0E373DE-57A3-FE4B-BB4A-D5ED06970457}" destId="{DD76C447-D588-5A46-9E6D-0A2F8A5FB352}" srcOrd="0" destOrd="0" presId="urn:microsoft.com/office/officeart/2005/8/layout/gear1"/>
    <dgm:cxn modelId="{18812160-4BAC-3648-B7B0-F42D64876375}" type="presOf" srcId="{D0E373DE-57A3-FE4B-BB4A-D5ED06970457}" destId="{EE158347-61B9-FB46-9E67-3865F782878D}" srcOrd="1" destOrd="0" presId="urn:microsoft.com/office/officeart/2005/8/layout/gear1"/>
    <dgm:cxn modelId="{DBDB787A-A513-0C46-AB05-E8B60E4C308F}" type="presOf" srcId="{B4AEF5F2-32BE-4B4A-883C-27DD4F3FD680}" destId="{DDCFB020-270E-7D43-8F40-3F25717FB690}" srcOrd="0" destOrd="0" presId="urn:microsoft.com/office/officeart/2005/8/layout/gear1"/>
    <dgm:cxn modelId="{EE2F157F-9468-9948-97D3-4EAEA77535B8}" type="presOf" srcId="{1D608040-3721-ED49-91DD-FD091C1E3358}" destId="{1E809579-BEE4-7748-B2D4-21B9962ADA3A}" srcOrd="0" destOrd="0" presId="urn:microsoft.com/office/officeart/2005/8/layout/gear1"/>
    <dgm:cxn modelId="{8F50DB82-6257-574C-9FB0-4BB06430C3BB}" type="presOf" srcId="{D0E373DE-57A3-FE4B-BB4A-D5ED06970457}" destId="{C750BFE4-5581-BB48-8967-D2F597583117}" srcOrd="2" destOrd="0" presId="urn:microsoft.com/office/officeart/2005/8/layout/gear1"/>
    <dgm:cxn modelId="{5117D484-09FB-4744-B27F-0134EAAFC5C1}" srcId="{B4AEF5F2-32BE-4B4A-883C-27DD4F3FD680}" destId="{84FE7089-C9D7-9245-A07F-6F62738A5D3C}" srcOrd="2" destOrd="0" parTransId="{171CD534-E9C0-AD4E-9C81-B3FD1B5DE442}" sibTransId="{54ABD62D-D44D-9649-AD75-DE1DA0A1EC75}"/>
    <dgm:cxn modelId="{5B487E8C-7B96-814F-8D82-84C0D3F3C36B}" type="presOf" srcId="{84FE7089-C9D7-9245-A07F-6F62738A5D3C}" destId="{26D4C24D-D8BD-F849-BE8E-5037E8B7B723}" srcOrd="1" destOrd="0" presId="urn:microsoft.com/office/officeart/2005/8/layout/gear1"/>
    <dgm:cxn modelId="{2D5351AB-BA4D-3342-9572-560F47984F63}" type="presOf" srcId="{68142D48-21C9-9547-9437-12C8C44D4324}" destId="{2792A478-3A92-8143-8B98-541085827E59}" srcOrd="0" destOrd="0" presId="urn:microsoft.com/office/officeart/2005/8/layout/gear1"/>
    <dgm:cxn modelId="{340C34B7-B0FF-FE4C-A521-A21EE2DCCEE1}" type="presOf" srcId="{27E072E5-F36C-AB4B-B4FD-203869C636B5}" destId="{534D56F9-3B7E-1E4C-B52A-5253273348CC}" srcOrd="0" destOrd="0" presId="urn:microsoft.com/office/officeart/2005/8/layout/gear1"/>
    <dgm:cxn modelId="{AAE62EBC-7895-6646-B90B-1AA5CEC11CCC}" type="presOf" srcId="{84FE7089-C9D7-9245-A07F-6F62738A5D3C}" destId="{327CEA07-5AD8-4E43-924B-8C5FE5A2CD58}" srcOrd="0" destOrd="0" presId="urn:microsoft.com/office/officeart/2005/8/layout/gear1"/>
    <dgm:cxn modelId="{3CF3A1CC-D507-3C4E-9A46-FBEED9520BDD}" srcId="{B4AEF5F2-32BE-4B4A-883C-27DD4F3FD680}" destId="{D0E373DE-57A3-FE4B-BB4A-D5ED06970457}" srcOrd="1" destOrd="0" parTransId="{7C2E9295-C72F-C444-8087-8956462FA74D}" sibTransId="{68142D48-21C9-9547-9437-12C8C44D4324}"/>
    <dgm:cxn modelId="{DEFB54E0-A6EE-9746-8F08-C78C9599AA46}" type="presOf" srcId="{84FE7089-C9D7-9245-A07F-6F62738A5D3C}" destId="{F79F6E82-EABD-F045-A6BC-3E740870BC9F}" srcOrd="2" destOrd="0" presId="urn:microsoft.com/office/officeart/2005/8/layout/gear1"/>
    <dgm:cxn modelId="{DBBE4AE7-AF93-1C41-B5FF-5CBF91B648A0}" srcId="{B4AEF5F2-32BE-4B4A-883C-27DD4F3FD680}" destId="{1D608040-3721-ED49-91DD-FD091C1E3358}" srcOrd="0" destOrd="0" parTransId="{ABDFD110-3F74-F640-A887-7F31EBAA0A10}" sibTransId="{27E072E5-F36C-AB4B-B4FD-203869C636B5}"/>
    <dgm:cxn modelId="{6846ED8C-A131-6E47-B6EF-64A19DDF64E6}" type="presParOf" srcId="{DDCFB020-270E-7D43-8F40-3F25717FB690}" destId="{1E809579-BEE4-7748-B2D4-21B9962ADA3A}" srcOrd="0" destOrd="0" presId="urn:microsoft.com/office/officeart/2005/8/layout/gear1"/>
    <dgm:cxn modelId="{13019F76-FA80-654E-B37B-9DF8D34FCA1A}" type="presParOf" srcId="{DDCFB020-270E-7D43-8F40-3F25717FB690}" destId="{A70FA120-44CB-D64F-BDD9-0E1141ED5995}" srcOrd="1" destOrd="0" presId="urn:microsoft.com/office/officeart/2005/8/layout/gear1"/>
    <dgm:cxn modelId="{45A2BDE2-3E91-1B46-96AF-7E8FDDD8A393}" type="presParOf" srcId="{DDCFB020-270E-7D43-8F40-3F25717FB690}" destId="{D2AB095A-D1A7-294E-A96E-F8CB310FAACE}" srcOrd="2" destOrd="0" presId="urn:microsoft.com/office/officeart/2005/8/layout/gear1"/>
    <dgm:cxn modelId="{62CE2176-9E7C-EB45-9501-3379C5E2A7D8}" type="presParOf" srcId="{DDCFB020-270E-7D43-8F40-3F25717FB690}" destId="{DD76C447-D588-5A46-9E6D-0A2F8A5FB352}" srcOrd="3" destOrd="0" presId="urn:microsoft.com/office/officeart/2005/8/layout/gear1"/>
    <dgm:cxn modelId="{EE06780C-F3F2-404F-85EA-27C07B6D87AC}" type="presParOf" srcId="{DDCFB020-270E-7D43-8F40-3F25717FB690}" destId="{EE158347-61B9-FB46-9E67-3865F782878D}" srcOrd="4" destOrd="0" presId="urn:microsoft.com/office/officeart/2005/8/layout/gear1"/>
    <dgm:cxn modelId="{90361C31-B362-5D49-9BE7-C7305A2EC903}" type="presParOf" srcId="{DDCFB020-270E-7D43-8F40-3F25717FB690}" destId="{C750BFE4-5581-BB48-8967-D2F597583117}" srcOrd="5" destOrd="0" presId="urn:microsoft.com/office/officeart/2005/8/layout/gear1"/>
    <dgm:cxn modelId="{5F2B169B-0F59-DF49-B258-5CFBBCCD770A}" type="presParOf" srcId="{DDCFB020-270E-7D43-8F40-3F25717FB690}" destId="{327CEA07-5AD8-4E43-924B-8C5FE5A2CD58}" srcOrd="6" destOrd="0" presId="urn:microsoft.com/office/officeart/2005/8/layout/gear1"/>
    <dgm:cxn modelId="{5E89E3BB-19E5-8E42-A495-FE0B82335799}" type="presParOf" srcId="{DDCFB020-270E-7D43-8F40-3F25717FB690}" destId="{26D4C24D-D8BD-F849-BE8E-5037E8B7B723}" srcOrd="7" destOrd="0" presId="urn:microsoft.com/office/officeart/2005/8/layout/gear1"/>
    <dgm:cxn modelId="{1BDC0078-F0DE-2A49-84BF-2EC240CFCA6C}" type="presParOf" srcId="{DDCFB020-270E-7D43-8F40-3F25717FB690}" destId="{F79F6E82-EABD-F045-A6BC-3E740870BC9F}" srcOrd="8" destOrd="0" presId="urn:microsoft.com/office/officeart/2005/8/layout/gear1"/>
    <dgm:cxn modelId="{6F4D50A3-4A95-4E47-BBE5-56FCD6EFE1CF}" type="presParOf" srcId="{DDCFB020-270E-7D43-8F40-3F25717FB690}" destId="{44818DD7-96A4-8C41-97B5-DEC2F4F2DE0A}" srcOrd="9" destOrd="0" presId="urn:microsoft.com/office/officeart/2005/8/layout/gear1"/>
    <dgm:cxn modelId="{16E0999C-555B-0043-B60B-DA55BDCBC303}" type="presParOf" srcId="{DDCFB020-270E-7D43-8F40-3F25717FB690}" destId="{534D56F9-3B7E-1E4C-B52A-5253273348CC}" srcOrd="10" destOrd="0" presId="urn:microsoft.com/office/officeart/2005/8/layout/gear1"/>
    <dgm:cxn modelId="{DF1DEA9D-DF1C-A44D-86F6-AC45B503D883}" type="presParOf" srcId="{DDCFB020-270E-7D43-8F40-3F25717FB690}" destId="{2792A478-3A92-8143-8B98-541085827E59}" srcOrd="11" destOrd="0" presId="urn:microsoft.com/office/officeart/2005/8/layout/gear1"/>
    <dgm:cxn modelId="{5F246464-2999-4948-9473-0CFB6284474E}" type="presParOf" srcId="{DDCFB020-270E-7D43-8F40-3F25717FB690}" destId="{1DCAB7EE-7125-CF4D-88FA-B6B9AA086E1E}"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E2DAD3-929B-444E-9F46-E14388AFC254}"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en-US"/>
        </a:p>
      </dgm:t>
    </dgm:pt>
    <dgm:pt modelId="{FAC6072D-2ADE-C043-B16F-B5CC2435F6E4}">
      <dgm:prSet phldrT="[Text]" custT="1"/>
      <dgm:spPr/>
      <dgm:t>
        <a:bodyPr/>
        <a:lstStyle/>
        <a:p>
          <a:pPr rtl="0"/>
          <a:endParaRPr lang="en-US" sz="2800" dirty="0">
            <a:solidFill>
              <a:schemeClr val="tx1"/>
            </a:solidFill>
          </a:endParaRPr>
        </a:p>
      </dgm:t>
    </dgm:pt>
    <dgm:pt modelId="{9FD2E8E1-5693-0345-A87A-81AA04194440}" type="parTrans" cxnId="{316B6299-0416-5E40-B769-90AE2D17DA64}">
      <dgm:prSet/>
      <dgm:spPr/>
      <dgm:t>
        <a:bodyPr/>
        <a:lstStyle/>
        <a:p>
          <a:endParaRPr lang="en-US"/>
        </a:p>
      </dgm:t>
    </dgm:pt>
    <dgm:pt modelId="{FACBC7E7-1CC3-6047-8FB1-45F2BE36920F}" type="sibTrans" cxnId="{316B6299-0416-5E40-B769-90AE2D17DA64}">
      <dgm:prSet/>
      <dgm:spPr/>
      <dgm:t>
        <a:bodyPr/>
        <a:lstStyle/>
        <a:p>
          <a:endParaRPr lang="en-US"/>
        </a:p>
      </dgm:t>
    </dgm:pt>
    <dgm:pt modelId="{AB767568-0704-CF4F-8335-0790034E7351}">
      <dgm:prSet phldrT="[Text]" custT="1"/>
      <dgm:spPr/>
      <dgm:t>
        <a:bodyPr/>
        <a:lstStyle/>
        <a:p>
          <a:pPr rtl="0"/>
          <a:r>
            <a:rPr lang="en-US" sz="2400" dirty="0"/>
            <a:t>Islam is a religion of constructing not distraction, the main goal is reformation. It accepted some of Arab’s customs.  The part which confirmed by Islam is integral to divine code for the following reasons: </a:t>
          </a:r>
        </a:p>
      </dgm:t>
    </dgm:pt>
    <dgm:pt modelId="{76723903-0E81-924F-89C7-91E27CBF921C}" type="parTrans" cxnId="{D13115E0-918D-1A4B-A588-EF154307147D}">
      <dgm:prSet/>
      <dgm:spPr/>
      <dgm:t>
        <a:bodyPr/>
        <a:lstStyle/>
        <a:p>
          <a:endParaRPr lang="en-US"/>
        </a:p>
      </dgm:t>
    </dgm:pt>
    <dgm:pt modelId="{53DFB863-77FD-9040-9FD5-82375059FA0E}" type="sibTrans" cxnId="{D13115E0-918D-1A4B-A588-EF154307147D}">
      <dgm:prSet/>
      <dgm:spPr/>
      <dgm:t>
        <a:bodyPr/>
        <a:lstStyle/>
        <a:p>
          <a:endParaRPr lang="en-US"/>
        </a:p>
      </dgm:t>
    </dgm:pt>
    <dgm:pt modelId="{11A129F4-126D-CC4E-855A-1DC2AF538D65}">
      <dgm:prSet phldrT="[Text]" custT="1"/>
      <dgm:spPr/>
      <dgm:t>
        <a:bodyPr/>
        <a:lstStyle/>
        <a:p>
          <a:pPr rtl="0"/>
          <a:endParaRPr lang="en-US" sz="2800" dirty="0">
            <a:solidFill>
              <a:schemeClr val="tx1"/>
            </a:solidFill>
          </a:endParaRPr>
        </a:p>
      </dgm:t>
    </dgm:pt>
    <dgm:pt modelId="{B554BAA0-677B-6949-BA23-A5A041EA1344}" type="parTrans" cxnId="{BED0D365-D8AE-1C4F-A9D0-6ECB69BFBF34}">
      <dgm:prSet/>
      <dgm:spPr/>
      <dgm:t>
        <a:bodyPr/>
        <a:lstStyle/>
        <a:p>
          <a:endParaRPr lang="en-US"/>
        </a:p>
      </dgm:t>
    </dgm:pt>
    <dgm:pt modelId="{35C49369-07DE-6945-942A-A2A61BCD6187}" type="sibTrans" cxnId="{BED0D365-D8AE-1C4F-A9D0-6ECB69BFBF34}">
      <dgm:prSet/>
      <dgm:spPr/>
      <dgm:t>
        <a:bodyPr/>
        <a:lstStyle/>
        <a:p>
          <a:endParaRPr lang="en-US"/>
        </a:p>
      </dgm:t>
    </dgm:pt>
    <dgm:pt modelId="{1B8AEB7E-3804-B74B-AE30-A2EDE1BBAC53}">
      <dgm:prSet phldrT="[Text]" custT="1"/>
      <dgm:spPr/>
      <dgm:t>
        <a:bodyPr/>
        <a:lstStyle/>
        <a:p>
          <a:pPr rtl="0"/>
          <a:r>
            <a:rPr lang="en-US" sz="2400" dirty="0"/>
            <a:t>Some of them were inherited from other divine religion like Hajj, was instituted by Prophet Ibrahim</a:t>
          </a:r>
          <a:r>
            <a:rPr lang="en-US" sz="2000" dirty="0"/>
            <a:t>. </a:t>
          </a:r>
        </a:p>
      </dgm:t>
    </dgm:pt>
    <dgm:pt modelId="{1D3D660A-9237-DF42-BAA5-1A3290FA5158}" type="parTrans" cxnId="{CF071940-15B3-C541-841F-2DE4E7C7B8B2}">
      <dgm:prSet/>
      <dgm:spPr/>
      <dgm:t>
        <a:bodyPr/>
        <a:lstStyle/>
        <a:p>
          <a:endParaRPr lang="en-US"/>
        </a:p>
      </dgm:t>
    </dgm:pt>
    <dgm:pt modelId="{05C0F85F-B688-0749-8796-F428374E5809}" type="sibTrans" cxnId="{CF071940-15B3-C541-841F-2DE4E7C7B8B2}">
      <dgm:prSet/>
      <dgm:spPr/>
      <dgm:t>
        <a:bodyPr/>
        <a:lstStyle/>
        <a:p>
          <a:endParaRPr lang="en-US"/>
        </a:p>
      </dgm:t>
    </dgm:pt>
    <dgm:pt modelId="{A9C412E2-1A4C-074B-B35B-67CB8DDA8D49}">
      <dgm:prSet phldrT="[Text]" custT="1"/>
      <dgm:spPr/>
      <dgm:t>
        <a:bodyPr/>
        <a:lstStyle/>
        <a:p>
          <a:pPr rtl="1"/>
          <a:r>
            <a:rPr lang="ar-SA" sz="2800" dirty="0"/>
            <a:t> </a:t>
          </a:r>
        </a:p>
      </dgm:t>
    </dgm:pt>
    <dgm:pt modelId="{C77DC3BD-1C6A-CE4C-BBE0-611E4AD27C45}" type="parTrans" cxnId="{FF4A6737-2069-2044-ADB5-35FB20406823}">
      <dgm:prSet/>
      <dgm:spPr/>
      <dgm:t>
        <a:bodyPr/>
        <a:lstStyle/>
        <a:p>
          <a:endParaRPr lang="en-US"/>
        </a:p>
      </dgm:t>
    </dgm:pt>
    <dgm:pt modelId="{85BF37EE-E53B-5C41-9568-0DD454D3DA75}" type="sibTrans" cxnId="{FF4A6737-2069-2044-ADB5-35FB20406823}">
      <dgm:prSet/>
      <dgm:spPr/>
      <dgm:t>
        <a:bodyPr/>
        <a:lstStyle/>
        <a:p>
          <a:endParaRPr lang="en-US"/>
        </a:p>
      </dgm:t>
    </dgm:pt>
    <dgm:pt modelId="{B62F6BF6-61DE-C843-8576-C3E0EB5819AD}">
      <dgm:prSet phldrT="[Text]" custT="1"/>
      <dgm:spPr/>
      <dgm:t>
        <a:bodyPr/>
        <a:lstStyle/>
        <a:p>
          <a:r>
            <a:rPr lang="en-US" sz="2400" dirty="0"/>
            <a:t>Islamic</a:t>
          </a:r>
          <a:r>
            <a:rPr lang="en-US" sz="2400" baseline="0" dirty="0"/>
            <a:t> principle free human intellect from irrationality.</a:t>
          </a:r>
          <a:endParaRPr lang="en-US" sz="2400" dirty="0"/>
        </a:p>
      </dgm:t>
    </dgm:pt>
    <dgm:pt modelId="{9C3A668D-332C-3E4B-AC8B-B84B8AC2BD39}" type="parTrans" cxnId="{2619EEAA-421F-024C-92BB-41675F49E5E2}">
      <dgm:prSet/>
      <dgm:spPr/>
      <dgm:t>
        <a:bodyPr/>
        <a:lstStyle/>
        <a:p>
          <a:endParaRPr lang="en-US"/>
        </a:p>
      </dgm:t>
    </dgm:pt>
    <dgm:pt modelId="{67DADC3B-CC59-D54E-84C9-D894BA3E4083}" type="sibTrans" cxnId="{2619EEAA-421F-024C-92BB-41675F49E5E2}">
      <dgm:prSet/>
      <dgm:spPr/>
      <dgm:t>
        <a:bodyPr/>
        <a:lstStyle/>
        <a:p>
          <a:endParaRPr lang="en-US"/>
        </a:p>
      </dgm:t>
    </dgm:pt>
    <dgm:pt modelId="{C2D34939-45EA-3F47-A3AF-26A193B57497}">
      <dgm:prSet phldrT="[Text]" custT="1"/>
      <dgm:spPr/>
      <dgm:t>
        <a:bodyPr/>
        <a:lstStyle/>
        <a:p>
          <a:r>
            <a:rPr lang="en-US" sz="2400" dirty="0"/>
            <a:t>If the confirmed practices are not present, Islam would institute them according to human’s needs.</a:t>
          </a:r>
        </a:p>
      </dgm:t>
    </dgm:pt>
    <dgm:pt modelId="{4B471846-1EBB-E143-A07E-B2A7BCFB2C41}" type="parTrans" cxnId="{F30505B3-9010-5B48-8F17-0920AED5DA4F}">
      <dgm:prSet/>
      <dgm:spPr/>
      <dgm:t>
        <a:bodyPr/>
        <a:lstStyle/>
        <a:p>
          <a:endParaRPr lang="en-US"/>
        </a:p>
      </dgm:t>
    </dgm:pt>
    <dgm:pt modelId="{A78E2A22-F78A-8B4A-8E5A-C8732A6FB1BD}" type="sibTrans" cxnId="{F30505B3-9010-5B48-8F17-0920AED5DA4F}">
      <dgm:prSet/>
      <dgm:spPr/>
      <dgm:t>
        <a:bodyPr/>
        <a:lstStyle/>
        <a:p>
          <a:endParaRPr lang="en-US"/>
        </a:p>
      </dgm:t>
    </dgm:pt>
    <dgm:pt modelId="{7C284789-AD9E-1444-BC2E-41D7F82D7CC7}" type="pres">
      <dgm:prSet presAssocID="{F1E2DAD3-929B-444E-9F46-E14388AFC254}" presName="linearFlow" presStyleCnt="0">
        <dgm:presLayoutVars>
          <dgm:dir/>
          <dgm:animLvl val="lvl"/>
          <dgm:resizeHandles val="exact"/>
        </dgm:presLayoutVars>
      </dgm:prSet>
      <dgm:spPr/>
    </dgm:pt>
    <dgm:pt modelId="{0320AF15-3607-6C4A-89E6-A70BC9B1AA89}" type="pres">
      <dgm:prSet presAssocID="{FAC6072D-2ADE-C043-B16F-B5CC2435F6E4}" presName="composite" presStyleCnt="0"/>
      <dgm:spPr/>
    </dgm:pt>
    <dgm:pt modelId="{573950DD-035B-0048-8089-3AFB239C2D0F}" type="pres">
      <dgm:prSet presAssocID="{FAC6072D-2ADE-C043-B16F-B5CC2435F6E4}" presName="parentText" presStyleLbl="alignNode1" presStyleIdx="0" presStyleCnt="3">
        <dgm:presLayoutVars>
          <dgm:chMax val="1"/>
          <dgm:bulletEnabled val="1"/>
        </dgm:presLayoutVars>
      </dgm:prSet>
      <dgm:spPr/>
    </dgm:pt>
    <dgm:pt modelId="{4E82832A-C38A-9841-8792-45488D84F0FF}" type="pres">
      <dgm:prSet presAssocID="{FAC6072D-2ADE-C043-B16F-B5CC2435F6E4}" presName="descendantText" presStyleLbl="alignAcc1" presStyleIdx="0" presStyleCnt="3">
        <dgm:presLayoutVars>
          <dgm:bulletEnabled val="1"/>
        </dgm:presLayoutVars>
      </dgm:prSet>
      <dgm:spPr/>
    </dgm:pt>
    <dgm:pt modelId="{979F2F1B-A1BF-3841-92DD-1891B03CE7AC}" type="pres">
      <dgm:prSet presAssocID="{FACBC7E7-1CC3-6047-8FB1-45F2BE36920F}" presName="sp" presStyleCnt="0"/>
      <dgm:spPr/>
    </dgm:pt>
    <dgm:pt modelId="{4AB5C2DA-A958-864B-9765-4F936297A154}" type="pres">
      <dgm:prSet presAssocID="{11A129F4-126D-CC4E-855A-1DC2AF538D65}" presName="composite" presStyleCnt="0"/>
      <dgm:spPr/>
    </dgm:pt>
    <dgm:pt modelId="{BBE407FE-C8D1-F644-AF14-FE3DD4BF2F13}" type="pres">
      <dgm:prSet presAssocID="{11A129F4-126D-CC4E-855A-1DC2AF538D65}" presName="parentText" presStyleLbl="alignNode1" presStyleIdx="1" presStyleCnt="3" custScaleX="98098" custScaleY="118155" custLinFactNeighborX="0" custLinFactNeighborY="6845">
        <dgm:presLayoutVars>
          <dgm:chMax val="1"/>
          <dgm:bulletEnabled val="1"/>
        </dgm:presLayoutVars>
      </dgm:prSet>
      <dgm:spPr/>
    </dgm:pt>
    <dgm:pt modelId="{01F80639-CCFA-B147-BB39-6F2A59C68BAB}" type="pres">
      <dgm:prSet presAssocID="{11A129F4-126D-CC4E-855A-1DC2AF538D65}" presName="descendantText" presStyleLbl="alignAcc1" presStyleIdx="1" presStyleCnt="3">
        <dgm:presLayoutVars>
          <dgm:bulletEnabled val="1"/>
        </dgm:presLayoutVars>
      </dgm:prSet>
      <dgm:spPr/>
    </dgm:pt>
    <dgm:pt modelId="{83718CC9-71CD-7E49-A53D-054BAED0AFE2}" type="pres">
      <dgm:prSet presAssocID="{35C49369-07DE-6945-942A-A2A61BCD6187}" presName="sp" presStyleCnt="0"/>
      <dgm:spPr/>
    </dgm:pt>
    <dgm:pt modelId="{A08423D6-2AE8-9C46-A966-0BAC1B5B45D6}" type="pres">
      <dgm:prSet presAssocID="{A9C412E2-1A4C-074B-B35B-67CB8DDA8D49}" presName="composite" presStyleCnt="0"/>
      <dgm:spPr/>
    </dgm:pt>
    <dgm:pt modelId="{AE13C591-CF05-9542-9B55-DD6CDB37B833}" type="pres">
      <dgm:prSet presAssocID="{A9C412E2-1A4C-074B-B35B-67CB8DDA8D49}" presName="parentText" presStyleLbl="alignNode1" presStyleIdx="2" presStyleCnt="3" custLinFactNeighborY="773">
        <dgm:presLayoutVars>
          <dgm:chMax val="1"/>
          <dgm:bulletEnabled val="1"/>
        </dgm:presLayoutVars>
      </dgm:prSet>
      <dgm:spPr/>
    </dgm:pt>
    <dgm:pt modelId="{198D2647-DB99-8848-836F-99ABEA640E06}" type="pres">
      <dgm:prSet presAssocID="{A9C412E2-1A4C-074B-B35B-67CB8DDA8D49}" presName="descendantText" presStyleLbl="alignAcc1" presStyleIdx="2" presStyleCnt="3">
        <dgm:presLayoutVars>
          <dgm:bulletEnabled val="1"/>
        </dgm:presLayoutVars>
      </dgm:prSet>
      <dgm:spPr/>
    </dgm:pt>
  </dgm:ptLst>
  <dgm:cxnLst>
    <dgm:cxn modelId="{F3FCA101-1CC1-8B4A-B22B-1CACB728EF9F}" type="presOf" srcId="{B62F6BF6-61DE-C843-8576-C3E0EB5819AD}" destId="{198D2647-DB99-8848-836F-99ABEA640E06}" srcOrd="0" destOrd="0" presId="urn:microsoft.com/office/officeart/2005/8/layout/chevron2"/>
    <dgm:cxn modelId="{FF4A6737-2069-2044-ADB5-35FB20406823}" srcId="{F1E2DAD3-929B-444E-9F46-E14388AFC254}" destId="{A9C412E2-1A4C-074B-B35B-67CB8DDA8D49}" srcOrd="2" destOrd="0" parTransId="{C77DC3BD-1C6A-CE4C-BBE0-611E4AD27C45}" sibTransId="{85BF37EE-E53B-5C41-9568-0DD454D3DA75}"/>
    <dgm:cxn modelId="{6E47AD37-6127-4F45-A89C-EF04E12F3CE0}" type="presOf" srcId="{C2D34939-45EA-3F47-A3AF-26A193B57497}" destId="{198D2647-DB99-8848-836F-99ABEA640E06}" srcOrd="0" destOrd="1" presId="urn:microsoft.com/office/officeart/2005/8/layout/chevron2"/>
    <dgm:cxn modelId="{CF071940-15B3-C541-841F-2DE4E7C7B8B2}" srcId="{11A129F4-126D-CC4E-855A-1DC2AF538D65}" destId="{1B8AEB7E-3804-B74B-AE30-A2EDE1BBAC53}" srcOrd="0" destOrd="0" parTransId="{1D3D660A-9237-DF42-BAA5-1A3290FA5158}" sibTransId="{05C0F85F-B688-0749-8796-F428374E5809}"/>
    <dgm:cxn modelId="{BED0D365-D8AE-1C4F-A9D0-6ECB69BFBF34}" srcId="{F1E2DAD3-929B-444E-9F46-E14388AFC254}" destId="{11A129F4-126D-CC4E-855A-1DC2AF538D65}" srcOrd="1" destOrd="0" parTransId="{B554BAA0-677B-6949-BA23-A5A041EA1344}" sibTransId="{35C49369-07DE-6945-942A-A2A61BCD6187}"/>
    <dgm:cxn modelId="{0C06EF72-8447-E640-844B-B297090E642F}" type="presOf" srcId="{AB767568-0704-CF4F-8335-0790034E7351}" destId="{4E82832A-C38A-9841-8792-45488D84F0FF}" srcOrd="0" destOrd="0" presId="urn:microsoft.com/office/officeart/2005/8/layout/chevron2"/>
    <dgm:cxn modelId="{9EEC8B73-6BA2-074D-9A55-0710A149F1E3}" type="presOf" srcId="{11A129F4-126D-CC4E-855A-1DC2AF538D65}" destId="{BBE407FE-C8D1-F644-AF14-FE3DD4BF2F13}" srcOrd="0" destOrd="0" presId="urn:microsoft.com/office/officeart/2005/8/layout/chevron2"/>
    <dgm:cxn modelId="{316B6299-0416-5E40-B769-90AE2D17DA64}" srcId="{F1E2DAD3-929B-444E-9F46-E14388AFC254}" destId="{FAC6072D-2ADE-C043-B16F-B5CC2435F6E4}" srcOrd="0" destOrd="0" parTransId="{9FD2E8E1-5693-0345-A87A-81AA04194440}" sibTransId="{FACBC7E7-1CC3-6047-8FB1-45F2BE36920F}"/>
    <dgm:cxn modelId="{2619EEAA-421F-024C-92BB-41675F49E5E2}" srcId="{A9C412E2-1A4C-074B-B35B-67CB8DDA8D49}" destId="{B62F6BF6-61DE-C843-8576-C3E0EB5819AD}" srcOrd="0" destOrd="0" parTransId="{9C3A668D-332C-3E4B-AC8B-B84B8AC2BD39}" sibTransId="{67DADC3B-CC59-D54E-84C9-D894BA3E4083}"/>
    <dgm:cxn modelId="{F30505B3-9010-5B48-8F17-0920AED5DA4F}" srcId="{A9C412E2-1A4C-074B-B35B-67CB8DDA8D49}" destId="{C2D34939-45EA-3F47-A3AF-26A193B57497}" srcOrd="1" destOrd="0" parTransId="{4B471846-1EBB-E143-A07E-B2A7BCFB2C41}" sibTransId="{A78E2A22-F78A-8B4A-8E5A-C8732A6FB1BD}"/>
    <dgm:cxn modelId="{8F26A2BA-A384-504C-B9D1-357AB53322AF}" type="presOf" srcId="{FAC6072D-2ADE-C043-B16F-B5CC2435F6E4}" destId="{573950DD-035B-0048-8089-3AFB239C2D0F}" srcOrd="0" destOrd="0" presId="urn:microsoft.com/office/officeart/2005/8/layout/chevron2"/>
    <dgm:cxn modelId="{4946D6BA-AF94-D247-A590-41DB7163A481}" type="presOf" srcId="{1B8AEB7E-3804-B74B-AE30-A2EDE1BBAC53}" destId="{01F80639-CCFA-B147-BB39-6F2A59C68BAB}" srcOrd="0" destOrd="0" presId="urn:microsoft.com/office/officeart/2005/8/layout/chevron2"/>
    <dgm:cxn modelId="{B19D2BCF-F78C-2940-A423-9B4346489FBA}" type="presOf" srcId="{F1E2DAD3-929B-444E-9F46-E14388AFC254}" destId="{7C284789-AD9E-1444-BC2E-41D7F82D7CC7}" srcOrd="0" destOrd="0" presId="urn:microsoft.com/office/officeart/2005/8/layout/chevron2"/>
    <dgm:cxn modelId="{D13115E0-918D-1A4B-A588-EF154307147D}" srcId="{FAC6072D-2ADE-C043-B16F-B5CC2435F6E4}" destId="{AB767568-0704-CF4F-8335-0790034E7351}" srcOrd="0" destOrd="0" parTransId="{76723903-0E81-924F-89C7-91E27CBF921C}" sibTransId="{53DFB863-77FD-9040-9FD5-82375059FA0E}"/>
    <dgm:cxn modelId="{2A4A81F7-7068-FA41-AA76-AEDE9EF9C0B6}" type="presOf" srcId="{A9C412E2-1A4C-074B-B35B-67CB8DDA8D49}" destId="{AE13C591-CF05-9542-9B55-DD6CDB37B833}" srcOrd="0" destOrd="0" presId="urn:microsoft.com/office/officeart/2005/8/layout/chevron2"/>
    <dgm:cxn modelId="{F61B5200-CC82-604A-880B-EC7F65079638}" type="presParOf" srcId="{7C284789-AD9E-1444-BC2E-41D7F82D7CC7}" destId="{0320AF15-3607-6C4A-89E6-A70BC9B1AA89}" srcOrd="0" destOrd="0" presId="urn:microsoft.com/office/officeart/2005/8/layout/chevron2"/>
    <dgm:cxn modelId="{A8AEF6DB-0AB2-164C-8BF0-42F17607EA09}" type="presParOf" srcId="{0320AF15-3607-6C4A-89E6-A70BC9B1AA89}" destId="{573950DD-035B-0048-8089-3AFB239C2D0F}" srcOrd="0" destOrd="0" presId="urn:microsoft.com/office/officeart/2005/8/layout/chevron2"/>
    <dgm:cxn modelId="{DB39F247-5616-8A4B-B76B-C2B9A1F97B72}" type="presParOf" srcId="{0320AF15-3607-6C4A-89E6-A70BC9B1AA89}" destId="{4E82832A-C38A-9841-8792-45488D84F0FF}" srcOrd="1" destOrd="0" presId="urn:microsoft.com/office/officeart/2005/8/layout/chevron2"/>
    <dgm:cxn modelId="{97B6A29F-9160-4E46-8B35-274BD70CF3F0}" type="presParOf" srcId="{7C284789-AD9E-1444-BC2E-41D7F82D7CC7}" destId="{979F2F1B-A1BF-3841-92DD-1891B03CE7AC}" srcOrd="1" destOrd="0" presId="urn:microsoft.com/office/officeart/2005/8/layout/chevron2"/>
    <dgm:cxn modelId="{C5BA55CE-6F42-D749-8DAD-074F146ED3B4}" type="presParOf" srcId="{7C284789-AD9E-1444-BC2E-41D7F82D7CC7}" destId="{4AB5C2DA-A958-864B-9765-4F936297A154}" srcOrd="2" destOrd="0" presId="urn:microsoft.com/office/officeart/2005/8/layout/chevron2"/>
    <dgm:cxn modelId="{D5B3053A-9879-3842-97C5-1C236187BC79}" type="presParOf" srcId="{4AB5C2DA-A958-864B-9765-4F936297A154}" destId="{BBE407FE-C8D1-F644-AF14-FE3DD4BF2F13}" srcOrd="0" destOrd="0" presId="urn:microsoft.com/office/officeart/2005/8/layout/chevron2"/>
    <dgm:cxn modelId="{D628B98B-D649-134E-BBF8-95F3373D5512}" type="presParOf" srcId="{4AB5C2DA-A958-864B-9765-4F936297A154}" destId="{01F80639-CCFA-B147-BB39-6F2A59C68BAB}" srcOrd="1" destOrd="0" presId="urn:microsoft.com/office/officeart/2005/8/layout/chevron2"/>
    <dgm:cxn modelId="{6430DA40-3C9A-BD4F-A11D-7A69A1CA50EA}" type="presParOf" srcId="{7C284789-AD9E-1444-BC2E-41D7F82D7CC7}" destId="{83718CC9-71CD-7E49-A53D-054BAED0AFE2}" srcOrd="3" destOrd="0" presId="urn:microsoft.com/office/officeart/2005/8/layout/chevron2"/>
    <dgm:cxn modelId="{5990DD92-38C6-BB4A-8A00-9475A526DAE4}" type="presParOf" srcId="{7C284789-AD9E-1444-BC2E-41D7F82D7CC7}" destId="{A08423D6-2AE8-9C46-A966-0BAC1B5B45D6}" srcOrd="4" destOrd="0" presId="urn:microsoft.com/office/officeart/2005/8/layout/chevron2"/>
    <dgm:cxn modelId="{188C8D4F-208D-EB4A-8F21-241D38747773}" type="presParOf" srcId="{A08423D6-2AE8-9C46-A966-0BAC1B5B45D6}" destId="{AE13C591-CF05-9542-9B55-DD6CDB37B833}" srcOrd="0" destOrd="0" presId="urn:microsoft.com/office/officeart/2005/8/layout/chevron2"/>
    <dgm:cxn modelId="{62A022F5-03A1-D445-8C3E-D2C555B28891}" type="presParOf" srcId="{A08423D6-2AE8-9C46-A966-0BAC1B5B45D6}" destId="{198D2647-DB99-8848-836F-99ABEA640E0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27A21C-C5DF-D64E-ABD7-5015B8460B05}"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GB"/>
        </a:p>
      </dgm:t>
    </dgm:pt>
    <dgm:pt modelId="{6F0E6098-1F0E-7B45-90E0-B8033AF47ED5}">
      <dgm:prSet phldrT="[Text]" custT="1"/>
      <dgm:spPr/>
      <dgm:t>
        <a:bodyPr/>
        <a:lstStyle/>
        <a:p>
          <a:pPr rtl="0"/>
          <a:r>
            <a:rPr lang="en-GB" sz="2400" dirty="0"/>
            <a:t>In order to enact the new law, Islam took into consideration these four steps</a:t>
          </a:r>
        </a:p>
      </dgm:t>
    </dgm:pt>
    <dgm:pt modelId="{98E77DAC-33F6-D948-88DE-D45DF3503057}" type="parTrans" cxnId="{CDBE0EF7-63AF-5E44-8E2A-3B136B197319}">
      <dgm:prSet/>
      <dgm:spPr/>
      <dgm:t>
        <a:bodyPr/>
        <a:lstStyle/>
        <a:p>
          <a:endParaRPr lang="en-GB"/>
        </a:p>
      </dgm:t>
    </dgm:pt>
    <dgm:pt modelId="{48CC256F-AA25-0646-80D9-E76EC3BD78FF}" type="sibTrans" cxnId="{CDBE0EF7-63AF-5E44-8E2A-3B136B197319}">
      <dgm:prSet/>
      <dgm:spPr/>
      <dgm:t>
        <a:bodyPr/>
        <a:lstStyle/>
        <a:p>
          <a:endParaRPr lang="en-GB"/>
        </a:p>
      </dgm:t>
    </dgm:pt>
    <dgm:pt modelId="{E18F0C1B-B2AE-6F42-A153-97FB20673737}" type="asst">
      <dgm:prSet phldrT="[Text]" custT="1"/>
      <dgm:spPr/>
      <dgm:t>
        <a:bodyPr/>
        <a:lstStyle/>
        <a:p>
          <a:pPr rtl="0"/>
          <a:r>
            <a:rPr lang="en-GB" sz="2400" dirty="0"/>
            <a:t>1. The removal of difficulties</a:t>
          </a:r>
        </a:p>
      </dgm:t>
    </dgm:pt>
    <dgm:pt modelId="{EBDEBB6D-4DFB-D940-8E09-6EF9F8CE2DA9}" type="parTrans" cxnId="{F64514F8-F92A-9C4A-8062-37E981C2F089}">
      <dgm:prSet/>
      <dgm:spPr/>
      <dgm:t>
        <a:bodyPr/>
        <a:lstStyle/>
        <a:p>
          <a:endParaRPr lang="en-GB"/>
        </a:p>
      </dgm:t>
    </dgm:pt>
    <dgm:pt modelId="{5F56BA76-095E-3040-A1B8-A71A9C4EA663}" type="sibTrans" cxnId="{F64514F8-F92A-9C4A-8062-37E981C2F089}">
      <dgm:prSet/>
      <dgm:spPr/>
      <dgm:t>
        <a:bodyPr/>
        <a:lstStyle/>
        <a:p>
          <a:endParaRPr lang="en-GB"/>
        </a:p>
      </dgm:t>
    </dgm:pt>
    <dgm:pt modelId="{4B18D33A-E99A-2F46-AD5C-EFB3516DDA1A}">
      <dgm:prSet phldrT="[Text]" custT="1"/>
      <dgm:spPr/>
      <dgm:t>
        <a:bodyPr/>
        <a:lstStyle/>
        <a:p>
          <a:pPr rtl="0"/>
          <a:r>
            <a:rPr lang="en-GB" sz="2400" dirty="0"/>
            <a:t>2. The reduction of religious obligations</a:t>
          </a:r>
        </a:p>
      </dgm:t>
    </dgm:pt>
    <dgm:pt modelId="{A03CA25F-85E1-394C-B89C-6A5AC68CF79F}" type="parTrans" cxnId="{63C40E59-EC56-E646-BB04-65E989B354B7}">
      <dgm:prSet/>
      <dgm:spPr/>
      <dgm:t>
        <a:bodyPr/>
        <a:lstStyle/>
        <a:p>
          <a:endParaRPr lang="en-GB"/>
        </a:p>
      </dgm:t>
    </dgm:pt>
    <dgm:pt modelId="{0D1F5BEC-7C4F-544B-90A7-BB83A6E5604A}" type="sibTrans" cxnId="{63C40E59-EC56-E646-BB04-65E989B354B7}">
      <dgm:prSet/>
      <dgm:spPr/>
      <dgm:t>
        <a:bodyPr/>
        <a:lstStyle/>
        <a:p>
          <a:endParaRPr lang="en-GB"/>
        </a:p>
      </dgm:t>
    </dgm:pt>
    <dgm:pt modelId="{EDEE8E71-8689-4C4B-BD38-E70CDC334E17}">
      <dgm:prSet phldrT="[Text]" custT="1"/>
      <dgm:spPr/>
      <dgm:t>
        <a:bodyPr/>
        <a:lstStyle/>
        <a:p>
          <a:pPr rtl="0"/>
          <a:r>
            <a:rPr lang="en-GB" sz="2400" dirty="0"/>
            <a:t>3. The realization of public welfare</a:t>
          </a:r>
        </a:p>
      </dgm:t>
    </dgm:pt>
    <dgm:pt modelId="{C56422E5-238B-904A-9B7D-B9EBF9D6BF99}" type="parTrans" cxnId="{CD8F3E9D-147A-5343-9438-F946784EB208}">
      <dgm:prSet/>
      <dgm:spPr/>
      <dgm:t>
        <a:bodyPr/>
        <a:lstStyle/>
        <a:p>
          <a:endParaRPr lang="en-GB"/>
        </a:p>
      </dgm:t>
    </dgm:pt>
    <dgm:pt modelId="{87A4CD75-9709-0A41-96B7-BB477C252954}" type="sibTrans" cxnId="{CD8F3E9D-147A-5343-9438-F946784EB208}">
      <dgm:prSet/>
      <dgm:spPr/>
      <dgm:t>
        <a:bodyPr/>
        <a:lstStyle/>
        <a:p>
          <a:endParaRPr lang="en-GB"/>
        </a:p>
      </dgm:t>
    </dgm:pt>
    <dgm:pt modelId="{FCF60428-076C-4F40-99BF-6E51E65C6D25}">
      <dgm:prSet phldrT="[Text]" custT="1"/>
      <dgm:spPr/>
      <dgm:t>
        <a:bodyPr/>
        <a:lstStyle/>
        <a:p>
          <a:pPr rtl="0"/>
          <a:r>
            <a:rPr lang="en-GB" sz="2400" dirty="0"/>
            <a:t>4.The realization of universal values</a:t>
          </a:r>
        </a:p>
      </dgm:t>
    </dgm:pt>
    <dgm:pt modelId="{01224494-97E5-7A46-811E-566EF828077B}" type="parTrans" cxnId="{A464A6CC-1CAC-E245-B2D0-857D0AAC775B}">
      <dgm:prSet/>
      <dgm:spPr/>
      <dgm:t>
        <a:bodyPr/>
        <a:lstStyle/>
        <a:p>
          <a:endParaRPr lang="en-GB"/>
        </a:p>
      </dgm:t>
    </dgm:pt>
    <dgm:pt modelId="{C397B910-200B-E34F-A890-BD8493DF3233}" type="sibTrans" cxnId="{A464A6CC-1CAC-E245-B2D0-857D0AAC775B}">
      <dgm:prSet/>
      <dgm:spPr/>
      <dgm:t>
        <a:bodyPr/>
        <a:lstStyle/>
        <a:p>
          <a:endParaRPr lang="en-GB"/>
        </a:p>
      </dgm:t>
    </dgm:pt>
    <dgm:pt modelId="{0CD5D144-B896-9145-B4A3-47EE96874315}" type="pres">
      <dgm:prSet presAssocID="{5827A21C-C5DF-D64E-ABD7-5015B8460B05}" presName="hierChild1" presStyleCnt="0">
        <dgm:presLayoutVars>
          <dgm:orgChart val="1"/>
          <dgm:chPref val="1"/>
          <dgm:dir/>
          <dgm:animOne val="branch"/>
          <dgm:animLvl val="lvl"/>
          <dgm:resizeHandles/>
        </dgm:presLayoutVars>
      </dgm:prSet>
      <dgm:spPr/>
    </dgm:pt>
    <dgm:pt modelId="{326E940A-8905-AE42-B52E-69CFF28E6B6E}" type="pres">
      <dgm:prSet presAssocID="{6F0E6098-1F0E-7B45-90E0-B8033AF47ED5}" presName="hierRoot1" presStyleCnt="0">
        <dgm:presLayoutVars>
          <dgm:hierBranch val="init"/>
        </dgm:presLayoutVars>
      </dgm:prSet>
      <dgm:spPr/>
    </dgm:pt>
    <dgm:pt modelId="{7B795C97-C6B5-C442-B861-CE8A9B988090}" type="pres">
      <dgm:prSet presAssocID="{6F0E6098-1F0E-7B45-90E0-B8033AF47ED5}" presName="rootComposite1" presStyleCnt="0"/>
      <dgm:spPr/>
    </dgm:pt>
    <dgm:pt modelId="{68022F4A-5517-CF4A-89FA-49F88B76E7A8}" type="pres">
      <dgm:prSet presAssocID="{6F0E6098-1F0E-7B45-90E0-B8033AF47ED5}" presName="rootText1" presStyleLbl="node0" presStyleIdx="0" presStyleCnt="1" custScaleX="236756">
        <dgm:presLayoutVars>
          <dgm:chPref val="3"/>
        </dgm:presLayoutVars>
      </dgm:prSet>
      <dgm:spPr/>
    </dgm:pt>
    <dgm:pt modelId="{74382375-A43D-5247-9899-E93545EBE815}" type="pres">
      <dgm:prSet presAssocID="{6F0E6098-1F0E-7B45-90E0-B8033AF47ED5}" presName="rootConnector1" presStyleLbl="node1" presStyleIdx="0" presStyleCnt="0"/>
      <dgm:spPr/>
    </dgm:pt>
    <dgm:pt modelId="{5D97F718-6D07-2A40-B921-76F5601D33D2}" type="pres">
      <dgm:prSet presAssocID="{6F0E6098-1F0E-7B45-90E0-B8033AF47ED5}" presName="hierChild2" presStyleCnt="0"/>
      <dgm:spPr/>
    </dgm:pt>
    <dgm:pt modelId="{EA3D9045-8F7C-1C43-A6C0-3AAE30F1143D}" type="pres">
      <dgm:prSet presAssocID="{A03CA25F-85E1-394C-B89C-6A5AC68CF79F}" presName="Name37" presStyleLbl="parChTrans1D2" presStyleIdx="0" presStyleCnt="4"/>
      <dgm:spPr/>
    </dgm:pt>
    <dgm:pt modelId="{A16876A6-5357-F74A-A52C-20D214ED24EF}" type="pres">
      <dgm:prSet presAssocID="{4B18D33A-E99A-2F46-AD5C-EFB3516DDA1A}" presName="hierRoot2" presStyleCnt="0">
        <dgm:presLayoutVars>
          <dgm:hierBranch val="init"/>
        </dgm:presLayoutVars>
      </dgm:prSet>
      <dgm:spPr/>
    </dgm:pt>
    <dgm:pt modelId="{7DC7987B-1C90-A948-9B04-DF218AED9C98}" type="pres">
      <dgm:prSet presAssocID="{4B18D33A-E99A-2F46-AD5C-EFB3516DDA1A}" presName="rootComposite" presStyleCnt="0"/>
      <dgm:spPr/>
    </dgm:pt>
    <dgm:pt modelId="{912A8678-B675-9F46-A7F0-B63C64D2BA2D}" type="pres">
      <dgm:prSet presAssocID="{4B18D33A-E99A-2F46-AD5C-EFB3516DDA1A}" presName="rootText" presStyleLbl="node2" presStyleIdx="0" presStyleCnt="3">
        <dgm:presLayoutVars>
          <dgm:chPref val="3"/>
        </dgm:presLayoutVars>
      </dgm:prSet>
      <dgm:spPr/>
    </dgm:pt>
    <dgm:pt modelId="{07131B5C-CA00-1F4F-A239-C71C64859146}" type="pres">
      <dgm:prSet presAssocID="{4B18D33A-E99A-2F46-AD5C-EFB3516DDA1A}" presName="rootConnector" presStyleLbl="node2" presStyleIdx="0" presStyleCnt="3"/>
      <dgm:spPr/>
    </dgm:pt>
    <dgm:pt modelId="{747B29DE-99CD-374B-8C2D-A6844C9A98BE}" type="pres">
      <dgm:prSet presAssocID="{4B18D33A-E99A-2F46-AD5C-EFB3516DDA1A}" presName="hierChild4" presStyleCnt="0"/>
      <dgm:spPr/>
    </dgm:pt>
    <dgm:pt modelId="{D3C34E9B-34CE-9247-86C4-90623DC7259C}" type="pres">
      <dgm:prSet presAssocID="{4B18D33A-E99A-2F46-AD5C-EFB3516DDA1A}" presName="hierChild5" presStyleCnt="0"/>
      <dgm:spPr/>
    </dgm:pt>
    <dgm:pt modelId="{6F0A4B2E-0128-734F-AEA2-A6B9FA9BFE17}" type="pres">
      <dgm:prSet presAssocID="{C56422E5-238B-904A-9B7D-B9EBF9D6BF99}" presName="Name37" presStyleLbl="parChTrans1D2" presStyleIdx="1" presStyleCnt="4"/>
      <dgm:spPr/>
    </dgm:pt>
    <dgm:pt modelId="{86E1CC08-3687-5744-AF62-B3116CA81FC4}" type="pres">
      <dgm:prSet presAssocID="{EDEE8E71-8689-4C4B-BD38-E70CDC334E17}" presName="hierRoot2" presStyleCnt="0">
        <dgm:presLayoutVars>
          <dgm:hierBranch val="init"/>
        </dgm:presLayoutVars>
      </dgm:prSet>
      <dgm:spPr/>
    </dgm:pt>
    <dgm:pt modelId="{BC8A8B47-15AF-FD40-B20D-8C96B8F20D84}" type="pres">
      <dgm:prSet presAssocID="{EDEE8E71-8689-4C4B-BD38-E70CDC334E17}" presName="rootComposite" presStyleCnt="0"/>
      <dgm:spPr/>
    </dgm:pt>
    <dgm:pt modelId="{B9D612E4-BE39-D343-A995-A1A2B94F1D8A}" type="pres">
      <dgm:prSet presAssocID="{EDEE8E71-8689-4C4B-BD38-E70CDC334E17}" presName="rootText" presStyleLbl="node2" presStyleIdx="1" presStyleCnt="3">
        <dgm:presLayoutVars>
          <dgm:chPref val="3"/>
        </dgm:presLayoutVars>
      </dgm:prSet>
      <dgm:spPr/>
    </dgm:pt>
    <dgm:pt modelId="{064787C5-208C-5A43-9F8B-9DE3FCFDCD18}" type="pres">
      <dgm:prSet presAssocID="{EDEE8E71-8689-4C4B-BD38-E70CDC334E17}" presName="rootConnector" presStyleLbl="node2" presStyleIdx="1" presStyleCnt="3"/>
      <dgm:spPr/>
    </dgm:pt>
    <dgm:pt modelId="{0BDC831C-8855-0647-B8F4-CDEBA091D707}" type="pres">
      <dgm:prSet presAssocID="{EDEE8E71-8689-4C4B-BD38-E70CDC334E17}" presName="hierChild4" presStyleCnt="0"/>
      <dgm:spPr/>
    </dgm:pt>
    <dgm:pt modelId="{A2BA669A-DEE0-9D46-AAF1-1B81F2D19D98}" type="pres">
      <dgm:prSet presAssocID="{EDEE8E71-8689-4C4B-BD38-E70CDC334E17}" presName="hierChild5" presStyleCnt="0"/>
      <dgm:spPr/>
    </dgm:pt>
    <dgm:pt modelId="{C39193BC-632E-5E4B-B3D2-08C2DF6D8852}" type="pres">
      <dgm:prSet presAssocID="{01224494-97E5-7A46-811E-566EF828077B}" presName="Name37" presStyleLbl="parChTrans1D2" presStyleIdx="2" presStyleCnt="4"/>
      <dgm:spPr/>
    </dgm:pt>
    <dgm:pt modelId="{AC9FC83E-EE7A-7942-A08A-2732EC4106DD}" type="pres">
      <dgm:prSet presAssocID="{FCF60428-076C-4F40-99BF-6E51E65C6D25}" presName="hierRoot2" presStyleCnt="0">
        <dgm:presLayoutVars>
          <dgm:hierBranch val="init"/>
        </dgm:presLayoutVars>
      </dgm:prSet>
      <dgm:spPr/>
    </dgm:pt>
    <dgm:pt modelId="{29E33218-8819-E144-8A06-AB5787F2E679}" type="pres">
      <dgm:prSet presAssocID="{FCF60428-076C-4F40-99BF-6E51E65C6D25}" presName="rootComposite" presStyleCnt="0"/>
      <dgm:spPr/>
    </dgm:pt>
    <dgm:pt modelId="{4A9C125E-CF55-DF48-B515-EA855FC101E1}" type="pres">
      <dgm:prSet presAssocID="{FCF60428-076C-4F40-99BF-6E51E65C6D25}" presName="rootText" presStyleLbl="node2" presStyleIdx="2" presStyleCnt="3">
        <dgm:presLayoutVars>
          <dgm:chPref val="3"/>
        </dgm:presLayoutVars>
      </dgm:prSet>
      <dgm:spPr/>
    </dgm:pt>
    <dgm:pt modelId="{C152E52A-2A46-F24B-9F16-4A47198D1A3F}" type="pres">
      <dgm:prSet presAssocID="{FCF60428-076C-4F40-99BF-6E51E65C6D25}" presName="rootConnector" presStyleLbl="node2" presStyleIdx="2" presStyleCnt="3"/>
      <dgm:spPr/>
    </dgm:pt>
    <dgm:pt modelId="{150CFC15-9679-9649-A6CD-ED5633FBF9A3}" type="pres">
      <dgm:prSet presAssocID="{FCF60428-076C-4F40-99BF-6E51E65C6D25}" presName="hierChild4" presStyleCnt="0"/>
      <dgm:spPr/>
    </dgm:pt>
    <dgm:pt modelId="{D0747515-CA15-CE4E-B6D9-295525B77120}" type="pres">
      <dgm:prSet presAssocID="{FCF60428-076C-4F40-99BF-6E51E65C6D25}" presName="hierChild5" presStyleCnt="0"/>
      <dgm:spPr/>
    </dgm:pt>
    <dgm:pt modelId="{722DF2AB-3C9F-EC40-9617-D06F5F167762}" type="pres">
      <dgm:prSet presAssocID="{6F0E6098-1F0E-7B45-90E0-B8033AF47ED5}" presName="hierChild3" presStyleCnt="0"/>
      <dgm:spPr/>
    </dgm:pt>
    <dgm:pt modelId="{E69B61D1-64BC-C648-AA39-6110E59C0E3A}" type="pres">
      <dgm:prSet presAssocID="{EBDEBB6D-4DFB-D940-8E09-6EF9F8CE2DA9}" presName="Name111" presStyleLbl="parChTrans1D2" presStyleIdx="3" presStyleCnt="4"/>
      <dgm:spPr/>
    </dgm:pt>
    <dgm:pt modelId="{8916BE24-AD3C-7D4D-9080-6441A6DD0334}" type="pres">
      <dgm:prSet presAssocID="{E18F0C1B-B2AE-6F42-A153-97FB20673737}" presName="hierRoot3" presStyleCnt="0">
        <dgm:presLayoutVars>
          <dgm:hierBranch val="init"/>
        </dgm:presLayoutVars>
      </dgm:prSet>
      <dgm:spPr/>
    </dgm:pt>
    <dgm:pt modelId="{2ECFB638-C2CC-324F-A89D-783BCCE4BE1E}" type="pres">
      <dgm:prSet presAssocID="{E18F0C1B-B2AE-6F42-A153-97FB20673737}" presName="rootComposite3" presStyleCnt="0"/>
      <dgm:spPr/>
    </dgm:pt>
    <dgm:pt modelId="{7DE9DFF2-B672-6C42-ACD2-ADA9CB7DA9C7}" type="pres">
      <dgm:prSet presAssocID="{E18F0C1B-B2AE-6F42-A153-97FB20673737}" presName="rootText3" presStyleLbl="asst1" presStyleIdx="0" presStyleCnt="1" custLinFactNeighborX="1406" custLinFactNeighborY="344">
        <dgm:presLayoutVars>
          <dgm:chPref val="3"/>
        </dgm:presLayoutVars>
      </dgm:prSet>
      <dgm:spPr/>
    </dgm:pt>
    <dgm:pt modelId="{7C72B31E-2B9E-844F-B925-DA203249154E}" type="pres">
      <dgm:prSet presAssocID="{E18F0C1B-B2AE-6F42-A153-97FB20673737}" presName="rootConnector3" presStyleLbl="asst1" presStyleIdx="0" presStyleCnt="1"/>
      <dgm:spPr/>
    </dgm:pt>
    <dgm:pt modelId="{9EE191A9-C332-3A48-BA0E-65B18467A986}" type="pres">
      <dgm:prSet presAssocID="{E18F0C1B-B2AE-6F42-A153-97FB20673737}" presName="hierChild6" presStyleCnt="0"/>
      <dgm:spPr/>
    </dgm:pt>
    <dgm:pt modelId="{3BF08111-F691-4F4E-8114-E32E4318C833}" type="pres">
      <dgm:prSet presAssocID="{E18F0C1B-B2AE-6F42-A153-97FB20673737}" presName="hierChild7" presStyleCnt="0"/>
      <dgm:spPr/>
    </dgm:pt>
  </dgm:ptLst>
  <dgm:cxnLst>
    <dgm:cxn modelId="{6C59CF0D-BD75-8542-9C9C-D6A33E396B3D}" type="presOf" srcId="{EBDEBB6D-4DFB-D940-8E09-6EF9F8CE2DA9}" destId="{E69B61D1-64BC-C648-AA39-6110E59C0E3A}" srcOrd="0" destOrd="0" presId="urn:microsoft.com/office/officeart/2005/8/layout/orgChart1"/>
    <dgm:cxn modelId="{E61EC10F-0805-784B-AB76-B71B61284F13}" type="presOf" srcId="{E18F0C1B-B2AE-6F42-A153-97FB20673737}" destId="{7C72B31E-2B9E-844F-B925-DA203249154E}" srcOrd="1" destOrd="0" presId="urn:microsoft.com/office/officeart/2005/8/layout/orgChart1"/>
    <dgm:cxn modelId="{252EC618-9F09-3741-B172-353BB6085D75}" type="presOf" srcId="{4B18D33A-E99A-2F46-AD5C-EFB3516DDA1A}" destId="{912A8678-B675-9F46-A7F0-B63C64D2BA2D}" srcOrd="0" destOrd="0" presId="urn:microsoft.com/office/officeart/2005/8/layout/orgChart1"/>
    <dgm:cxn modelId="{DBB3891B-D6CC-7942-B08E-42B36E57CF43}" type="presOf" srcId="{C56422E5-238B-904A-9B7D-B9EBF9D6BF99}" destId="{6F0A4B2E-0128-734F-AEA2-A6B9FA9BFE17}" srcOrd="0" destOrd="0" presId="urn:microsoft.com/office/officeart/2005/8/layout/orgChart1"/>
    <dgm:cxn modelId="{1B896020-0D66-CC42-AC4A-DEF6CEE9B58A}" type="presOf" srcId="{A03CA25F-85E1-394C-B89C-6A5AC68CF79F}" destId="{EA3D9045-8F7C-1C43-A6C0-3AAE30F1143D}" srcOrd="0" destOrd="0" presId="urn:microsoft.com/office/officeart/2005/8/layout/orgChart1"/>
    <dgm:cxn modelId="{27D9A020-4A46-864E-87D5-43667B80BAF9}" type="presOf" srcId="{5827A21C-C5DF-D64E-ABD7-5015B8460B05}" destId="{0CD5D144-B896-9145-B4A3-47EE96874315}" srcOrd="0" destOrd="0" presId="urn:microsoft.com/office/officeart/2005/8/layout/orgChart1"/>
    <dgm:cxn modelId="{9823FE38-6705-F94D-B5E1-9AF0B321B2CF}" type="presOf" srcId="{FCF60428-076C-4F40-99BF-6E51E65C6D25}" destId="{4A9C125E-CF55-DF48-B515-EA855FC101E1}" srcOrd="0" destOrd="0" presId="urn:microsoft.com/office/officeart/2005/8/layout/orgChart1"/>
    <dgm:cxn modelId="{0E88203F-506C-4540-9DED-19AE1F30A818}" type="presOf" srcId="{EDEE8E71-8689-4C4B-BD38-E70CDC334E17}" destId="{B9D612E4-BE39-D343-A995-A1A2B94F1D8A}" srcOrd="0" destOrd="0" presId="urn:microsoft.com/office/officeart/2005/8/layout/orgChart1"/>
    <dgm:cxn modelId="{90841349-104E-4547-A85F-25D4BE09CA63}" type="presOf" srcId="{01224494-97E5-7A46-811E-566EF828077B}" destId="{C39193BC-632E-5E4B-B3D2-08C2DF6D8852}" srcOrd="0" destOrd="0" presId="urn:microsoft.com/office/officeart/2005/8/layout/orgChart1"/>
    <dgm:cxn modelId="{63C40E59-EC56-E646-BB04-65E989B354B7}" srcId="{6F0E6098-1F0E-7B45-90E0-B8033AF47ED5}" destId="{4B18D33A-E99A-2F46-AD5C-EFB3516DDA1A}" srcOrd="1" destOrd="0" parTransId="{A03CA25F-85E1-394C-B89C-6A5AC68CF79F}" sibTransId="{0D1F5BEC-7C4F-544B-90A7-BB83A6E5604A}"/>
    <dgm:cxn modelId="{64DC7B5C-6D34-A140-A820-6ED5CEDC2FA3}" type="presOf" srcId="{FCF60428-076C-4F40-99BF-6E51E65C6D25}" destId="{C152E52A-2A46-F24B-9F16-4A47198D1A3F}" srcOrd="1" destOrd="0" presId="urn:microsoft.com/office/officeart/2005/8/layout/orgChart1"/>
    <dgm:cxn modelId="{CD8F3E9D-147A-5343-9438-F946784EB208}" srcId="{6F0E6098-1F0E-7B45-90E0-B8033AF47ED5}" destId="{EDEE8E71-8689-4C4B-BD38-E70CDC334E17}" srcOrd="2" destOrd="0" parTransId="{C56422E5-238B-904A-9B7D-B9EBF9D6BF99}" sibTransId="{87A4CD75-9709-0A41-96B7-BB477C252954}"/>
    <dgm:cxn modelId="{75F563C9-FB72-0240-B3B6-0B1940D8E534}" type="presOf" srcId="{4B18D33A-E99A-2F46-AD5C-EFB3516DDA1A}" destId="{07131B5C-CA00-1F4F-A239-C71C64859146}" srcOrd="1" destOrd="0" presId="urn:microsoft.com/office/officeart/2005/8/layout/orgChart1"/>
    <dgm:cxn modelId="{A464A6CC-1CAC-E245-B2D0-857D0AAC775B}" srcId="{6F0E6098-1F0E-7B45-90E0-B8033AF47ED5}" destId="{FCF60428-076C-4F40-99BF-6E51E65C6D25}" srcOrd="3" destOrd="0" parTransId="{01224494-97E5-7A46-811E-566EF828077B}" sibTransId="{C397B910-200B-E34F-A890-BD8493DF3233}"/>
    <dgm:cxn modelId="{72E8E4CF-FC80-E44C-B3DB-622E41C4DF3A}" type="presOf" srcId="{E18F0C1B-B2AE-6F42-A153-97FB20673737}" destId="{7DE9DFF2-B672-6C42-ACD2-ADA9CB7DA9C7}" srcOrd="0" destOrd="0" presId="urn:microsoft.com/office/officeart/2005/8/layout/orgChart1"/>
    <dgm:cxn modelId="{E390C3DF-7D1E-5E4A-82A6-74F4AD0BE34B}" type="presOf" srcId="{EDEE8E71-8689-4C4B-BD38-E70CDC334E17}" destId="{064787C5-208C-5A43-9F8B-9DE3FCFDCD18}" srcOrd="1" destOrd="0" presId="urn:microsoft.com/office/officeart/2005/8/layout/orgChart1"/>
    <dgm:cxn modelId="{F2E7D8E4-365A-0447-96E2-C51C770C0654}" type="presOf" srcId="{6F0E6098-1F0E-7B45-90E0-B8033AF47ED5}" destId="{74382375-A43D-5247-9899-E93545EBE815}" srcOrd="1" destOrd="0" presId="urn:microsoft.com/office/officeart/2005/8/layout/orgChart1"/>
    <dgm:cxn modelId="{596536EA-8D2B-4B44-9056-C4AB8E3FC158}" type="presOf" srcId="{6F0E6098-1F0E-7B45-90E0-B8033AF47ED5}" destId="{68022F4A-5517-CF4A-89FA-49F88B76E7A8}" srcOrd="0" destOrd="0" presId="urn:microsoft.com/office/officeart/2005/8/layout/orgChart1"/>
    <dgm:cxn modelId="{CDBE0EF7-63AF-5E44-8E2A-3B136B197319}" srcId="{5827A21C-C5DF-D64E-ABD7-5015B8460B05}" destId="{6F0E6098-1F0E-7B45-90E0-B8033AF47ED5}" srcOrd="0" destOrd="0" parTransId="{98E77DAC-33F6-D948-88DE-D45DF3503057}" sibTransId="{48CC256F-AA25-0646-80D9-E76EC3BD78FF}"/>
    <dgm:cxn modelId="{F64514F8-F92A-9C4A-8062-37E981C2F089}" srcId="{6F0E6098-1F0E-7B45-90E0-B8033AF47ED5}" destId="{E18F0C1B-B2AE-6F42-A153-97FB20673737}" srcOrd="0" destOrd="0" parTransId="{EBDEBB6D-4DFB-D940-8E09-6EF9F8CE2DA9}" sibTransId="{5F56BA76-095E-3040-A1B8-A71A9C4EA663}"/>
    <dgm:cxn modelId="{22DB5290-D751-4740-AA7F-0AC235DFF0BF}" type="presParOf" srcId="{0CD5D144-B896-9145-B4A3-47EE96874315}" destId="{326E940A-8905-AE42-B52E-69CFF28E6B6E}" srcOrd="0" destOrd="0" presId="urn:microsoft.com/office/officeart/2005/8/layout/orgChart1"/>
    <dgm:cxn modelId="{82D81862-BF81-6843-96FD-A40E56ADE2D8}" type="presParOf" srcId="{326E940A-8905-AE42-B52E-69CFF28E6B6E}" destId="{7B795C97-C6B5-C442-B861-CE8A9B988090}" srcOrd="0" destOrd="0" presId="urn:microsoft.com/office/officeart/2005/8/layout/orgChart1"/>
    <dgm:cxn modelId="{85707055-F624-B54A-B144-78A4AD93B384}" type="presParOf" srcId="{7B795C97-C6B5-C442-B861-CE8A9B988090}" destId="{68022F4A-5517-CF4A-89FA-49F88B76E7A8}" srcOrd="0" destOrd="0" presId="urn:microsoft.com/office/officeart/2005/8/layout/orgChart1"/>
    <dgm:cxn modelId="{FAC790AD-5221-B245-AA96-386C4BABAC1C}" type="presParOf" srcId="{7B795C97-C6B5-C442-B861-CE8A9B988090}" destId="{74382375-A43D-5247-9899-E93545EBE815}" srcOrd="1" destOrd="0" presId="urn:microsoft.com/office/officeart/2005/8/layout/orgChart1"/>
    <dgm:cxn modelId="{2F5B2175-94C3-CF43-91AB-B6165F81518B}" type="presParOf" srcId="{326E940A-8905-AE42-B52E-69CFF28E6B6E}" destId="{5D97F718-6D07-2A40-B921-76F5601D33D2}" srcOrd="1" destOrd="0" presId="urn:microsoft.com/office/officeart/2005/8/layout/orgChart1"/>
    <dgm:cxn modelId="{899E923C-4246-B047-9946-51182B8C7A2F}" type="presParOf" srcId="{5D97F718-6D07-2A40-B921-76F5601D33D2}" destId="{EA3D9045-8F7C-1C43-A6C0-3AAE30F1143D}" srcOrd="0" destOrd="0" presId="urn:microsoft.com/office/officeart/2005/8/layout/orgChart1"/>
    <dgm:cxn modelId="{6364B168-21F8-334C-ADF4-DF917E20D01D}" type="presParOf" srcId="{5D97F718-6D07-2A40-B921-76F5601D33D2}" destId="{A16876A6-5357-F74A-A52C-20D214ED24EF}" srcOrd="1" destOrd="0" presId="urn:microsoft.com/office/officeart/2005/8/layout/orgChart1"/>
    <dgm:cxn modelId="{2A33F340-9F82-3A49-879A-6D9FC5CA4D7B}" type="presParOf" srcId="{A16876A6-5357-F74A-A52C-20D214ED24EF}" destId="{7DC7987B-1C90-A948-9B04-DF218AED9C98}" srcOrd="0" destOrd="0" presId="urn:microsoft.com/office/officeart/2005/8/layout/orgChart1"/>
    <dgm:cxn modelId="{8AC56E26-4C89-C949-8643-BFDB3DAB3C42}" type="presParOf" srcId="{7DC7987B-1C90-A948-9B04-DF218AED9C98}" destId="{912A8678-B675-9F46-A7F0-B63C64D2BA2D}" srcOrd="0" destOrd="0" presId="urn:microsoft.com/office/officeart/2005/8/layout/orgChart1"/>
    <dgm:cxn modelId="{29435380-4B94-FD40-81D1-DA91585E5EEA}" type="presParOf" srcId="{7DC7987B-1C90-A948-9B04-DF218AED9C98}" destId="{07131B5C-CA00-1F4F-A239-C71C64859146}" srcOrd="1" destOrd="0" presId="urn:microsoft.com/office/officeart/2005/8/layout/orgChart1"/>
    <dgm:cxn modelId="{C968C7D1-D55E-3346-AD50-0C8235BA3E91}" type="presParOf" srcId="{A16876A6-5357-F74A-A52C-20D214ED24EF}" destId="{747B29DE-99CD-374B-8C2D-A6844C9A98BE}" srcOrd="1" destOrd="0" presId="urn:microsoft.com/office/officeart/2005/8/layout/orgChart1"/>
    <dgm:cxn modelId="{1DE77A20-3425-B149-A803-B5AB48EDA513}" type="presParOf" srcId="{A16876A6-5357-F74A-A52C-20D214ED24EF}" destId="{D3C34E9B-34CE-9247-86C4-90623DC7259C}" srcOrd="2" destOrd="0" presId="urn:microsoft.com/office/officeart/2005/8/layout/orgChart1"/>
    <dgm:cxn modelId="{EBBEDCF7-8FE9-3C4C-AE11-ED71BC9E2BC3}" type="presParOf" srcId="{5D97F718-6D07-2A40-B921-76F5601D33D2}" destId="{6F0A4B2E-0128-734F-AEA2-A6B9FA9BFE17}" srcOrd="2" destOrd="0" presId="urn:microsoft.com/office/officeart/2005/8/layout/orgChart1"/>
    <dgm:cxn modelId="{9055FB29-0057-0F4B-A407-0EAC284593FD}" type="presParOf" srcId="{5D97F718-6D07-2A40-B921-76F5601D33D2}" destId="{86E1CC08-3687-5744-AF62-B3116CA81FC4}" srcOrd="3" destOrd="0" presId="urn:microsoft.com/office/officeart/2005/8/layout/orgChart1"/>
    <dgm:cxn modelId="{3327B4B9-B203-4F48-B92A-42BC922A9985}" type="presParOf" srcId="{86E1CC08-3687-5744-AF62-B3116CA81FC4}" destId="{BC8A8B47-15AF-FD40-B20D-8C96B8F20D84}" srcOrd="0" destOrd="0" presId="urn:microsoft.com/office/officeart/2005/8/layout/orgChart1"/>
    <dgm:cxn modelId="{E57288AD-EBE0-9E45-AC48-1EDF0851CAF8}" type="presParOf" srcId="{BC8A8B47-15AF-FD40-B20D-8C96B8F20D84}" destId="{B9D612E4-BE39-D343-A995-A1A2B94F1D8A}" srcOrd="0" destOrd="0" presId="urn:microsoft.com/office/officeart/2005/8/layout/orgChart1"/>
    <dgm:cxn modelId="{19206ACB-F7C6-6545-B1DD-4464882FD907}" type="presParOf" srcId="{BC8A8B47-15AF-FD40-B20D-8C96B8F20D84}" destId="{064787C5-208C-5A43-9F8B-9DE3FCFDCD18}" srcOrd="1" destOrd="0" presId="urn:microsoft.com/office/officeart/2005/8/layout/orgChart1"/>
    <dgm:cxn modelId="{BF239C59-29D9-1342-B0C2-B12F59461325}" type="presParOf" srcId="{86E1CC08-3687-5744-AF62-B3116CA81FC4}" destId="{0BDC831C-8855-0647-B8F4-CDEBA091D707}" srcOrd="1" destOrd="0" presId="urn:microsoft.com/office/officeart/2005/8/layout/orgChart1"/>
    <dgm:cxn modelId="{D7E01C99-5538-D34A-A76E-C05153BFF212}" type="presParOf" srcId="{86E1CC08-3687-5744-AF62-B3116CA81FC4}" destId="{A2BA669A-DEE0-9D46-AAF1-1B81F2D19D98}" srcOrd="2" destOrd="0" presId="urn:microsoft.com/office/officeart/2005/8/layout/orgChart1"/>
    <dgm:cxn modelId="{C66F8DBA-638D-7B43-823C-705BEE553A6F}" type="presParOf" srcId="{5D97F718-6D07-2A40-B921-76F5601D33D2}" destId="{C39193BC-632E-5E4B-B3D2-08C2DF6D8852}" srcOrd="4" destOrd="0" presId="urn:microsoft.com/office/officeart/2005/8/layout/orgChart1"/>
    <dgm:cxn modelId="{03BA3C4C-5E3C-9F41-B1BA-C44C4BFFBD96}" type="presParOf" srcId="{5D97F718-6D07-2A40-B921-76F5601D33D2}" destId="{AC9FC83E-EE7A-7942-A08A-2732EC4106DD}" srcOrd="5" destOrd="0" presId="urn:microsoft.com/office/officeart/2005/8/layout/orgChart1"/>
    <dgm:cxn modelId="{458DF47C-EE0E-704E-844E-8112E3A54BEE}" type="presParOf" srcId="{AC9FC83E-EE7A-7942-A08A-2732EC4106DD}" destId="{29E33218-8819-E144-8A06-AB5787F2E679}" srcOrd="0" destOrd="0" presId="urn:microsoft.com/office/officeart/2005/8/layout/orgChart1"/>
    <dgm:cxn modelId="{0E53BAC0-3AC3-544C-BEA9-037DCDF0DEED}" type="presParOf" srcId="{29E33218-8819-E144-8A06-AB5787F2E679}" destId="{4A9C125E-CF55-DF48-B515-EA855FC101E1}" srcOrd="0" destOrd="0" presId="urn:microsoft.com/office/officeart/2005/8/layout/orgChart1"/>
    <dgm:cxn modelId="{476D55FE-9E8C-3D44-9D13-8955BAC90C5A}" type="presParOf" srcId="{29E33218-8819-E144-8A06-AB5787F2E679}" destId="{C152E52A-2A46-F24B-9F16-4A47198D1A3F}" srcOrd="1" destOrd="0" presId="urn:microsoft.com/office/officeart/2005/8/layout/orgChart1"/>
    <dgm:cxn modelId="{4DA4F918-406E-184F-BE7F-0E2D658A796F}" type="presParOf" srcId="{AC9FC83E-EE7A-7942-A08A-2732EC4106DD}" destId="{150CFC15-9679-9649-A6CD-ED5633FBF9A3}" srcOrd="1" destOrd="0" presId="urn:microsoft.com/office/officeart/2005/8/layout/orgChart1"/>
    <dgm:cxn modelId="{06583E6A-9405-5845-8675-1CC736B356FB}" type="presParOf" srcId="{AC9FC83E-EE7A-7942-A08A-2732EC4106DD}" destId="{D0747515-CA15-CE4E-B6D9-295525B77120}" srcOrd="2" destOrd="0" presId="urn:microsoft.com/office/officeart/2005/8/layout/orgChart1"/>
    <dgm:cxn modelId="{4A2F6467-BB71-4B49-9B46-01E57F215D71}" type="presParOf" srcId="{326E940A-8905-AE42-B52E-69CFF28E6B6E}" destId="{722DF2AB-3C9F-EC40-9617-D06F5F167762}" srcOrd="2" destOrd="0" presId="urn:microsoft.com/office/officeart/2005/8/layout/orgChart1"/>
    <dgm:cxn modelId="{71CBBEA6-00FE-AC4B-AA87-8561EA70C5AE}" type="presParOf" srcId="{722DF2AB-3C9F-EC40-9617-D06F5F167762}" destId="{E69B61D1-64BC-C648-AA39-6110E59C0E3A}" srcOrd="0" destOrd="0" presId="urn:microsoft.com/office/officeart/2005/8/layout/orgChart1"/>
    <dgm:cxn modelId="{9A313C55-DE6A-D547-9F20-1EC5C2D4C477}" type="presParOf" srcId="{722DF2AB-3C9F-EC40-9617-D06F5F167762}" destId="{8916BE24-AD3C-7D4D-9080-6441A6DD0334}" srcOrd="1" destOrd="0" presId="urn:microsoft.com/office/officeart/2005/8/layout/orgChart1"/>
    <dgm:cxn modelId="{7309B12B-B98C-9342-8795-231CC485275B}" type="presParOf" srcId="{8916BE24-AD3C-7D4D-9080-6441A6DD0334}" destId="{2ECFB638-C2CC-324F-A89D-783BCCE4BE1E}" srcOrd="0" destOrd="0" presId="urn:microsoft.com/office/officeart/2005/8/layout/orgChart1"/>
    <dgm:cxn modelId="{E66E17C8-13A1-354D-8D80-0E83E5B044A6}" type="presParOf" srcId="{2ECFB638-C2CC-324F-A89D-783BCCE4BE1E}" destId="{7DE9DFF2-B672-6C42-ACD2-ADA9CB7DA9C7}" srcOrd="0" destOrd="0" presId="urn:microsoft.com/office/officeart/2005/8/layout/orgChart1"/>
    <dgm:cxn modelId="{E7E43D98-B346-0743-8410-58BC7DFA86CC}" type="presParOf" srcId="{2ECFB638-C2CC-324F-A89D-783BCCE4BE1E}" destId="{7C72B31E-2B9E-844F-B925-DA203249154E}" srcOrd="1" destOrd="0" presId="urn:microsoft.com/office/officeart/2005/8/layout/orgChart1"/>
    <dgm:cxn modelId="{DFC89729-D5FC-D24F-8B21-8091A3036C2B}" type="presParOf" srcId="{8916BE24-AD3C-7D4D-9080-6441A6DD0334}" destId="{9EE191A9-C332-3A48-BA0E-65B18467A986}" srcOrd="1" destOrd="0" presId="urn:microsoft.com/office/officeart/2005/8/layout/orgChart1"/>
    <dgm:cxn modelId="{31FCE82B-1092-0946-9CB7-2D75A1605332}" type="presParOf" srcId="{8916BE24-AD3C-7D4D-9080-6441A6DD0334}" destId="{3BF08111-F691-4F4E-8114-E32E4318C83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AEF86E-B756-CD4D-BCD5-0C4A5BAE1F4E}"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GB"/>
        </a:p>
      </dgm:t>
    </dgm:pt>
    <dgm:pt modelId="{28EE515C-A639-984A-A27C-E630A4076415}">
      <dgm:prSet phldrT="[Text]" custT="1"/>
      <dgm:spPr/>
      <dgm:t>
        <a:bodyPr/>
        <a:lstStyle/>
        <a:p>
          <a:r>
            <a:rPr lang="en-GB" sz="2400" b="0" i="0" u="none" dirty="0"/>
            <a:t>{Allah does not charge a soul except [with that within] its capacity.} (2:286)</a:t>
          </a:r>
        </a:p>
        <a:p>
          <a:r>
            <a:rPr lang="ar-SA" sz="2400" b="1" i="0" u="none" dirty="0"/>
            <a:t>لَا يُكَلِّفُ اللَّهُ نَفْسًا إِلَّا وُسْعَهَا </a:t>
          </a:r>
          <a:r>
            <a:rPr lang="ar-SA" sz="2400" b="1" i="0" u="none" dirty="0" err="1"/>
            <a:t>ۚ</a:t>
          </a:r>
          <a:r>
            <a:rPr lang="ar-SA" sz="2400" b="1" i="0" u="none" dirty="0"/>
            <a:t> </a:t>
          </a:r>
          <a:endParaRPr lang="en-GB" sz="2400" dirty="0"/>
        </a:p>
      </dgm:t>
    </dgm:pt>
    <dgm:pt modelId="{8E06D1C3-F2CD-454A-B46A-5526FBE45AAF}" type="parTrans" cxnId="{5A26B717-FB8B-494C-A1B6-CFDBE565EFD2}">
      <dgm:prSet/>
      <dgm:spPr/>
      <dgm:t>
        <a:bodyPr/>
        <a:lstStyle/>
        <a:p>
          <a:endParaRPr lang="en-GB"/>
        </a:p>
      </dgm:t>
    </dgm:pt>
    <dgm:pt modelId="{13317E2B-CCE9-2841-AFB5-2E011D604978}" type="sibTrans" cxnId="{5A26B717-FB8B-494C-A1B6-CFDBE565EFD2}">
      <dgm:prSet/>
      <dgm:spPr/>
      <dgm:t>
        <a:bodyPr/>
        <a:lstStyle/>
        <a:p>
          <a:endParaRPr lang="en-GB"/>
        </a:p>
      </dgm:t>
    </dgm:pt>
    <dgm:pt modelId="{64EC40B4-E6D8-0D47-8A08-3BD640FE06BF}">
      <dgm:prSet phldrT="[Text]" custT="1"/>
      <dgm:spPr/>
      <dgm:t>
        <a:bodyPr/>
        <a:lstStyle/>
        <a:p>
          <a:r>
            <a:rPr lang="en-GB" sz="2400" b="0" i="0" u="none" dirty="0"/>
            <a:t>{Allah intends for you ease and does not intend for you hardship} (2:185) </a:t>
          </a:r>
        </a:p>
        <a:p>
          <a:r>
            <a:rPr lang="ar-SA" sz="2400" b="1" i="0" u="none" dirty="0"/>
            <a:t>يُرِيدُ اللَّهُ بِكُمُ الْيُسْرَ وَلَا يُرِيدُ بِكُمُ الْعُسْرَ </a:t>
          </a:r>
          <a:endParaRPr lang="en-GB" sz="2400" dirty="0"/>
        </a:p>
      </dgm:t>
    </dgm:pt>
    <dgm:pt modelId="{5DE39287-9E11-2346-8A59-BC8F031C8CBC}" type="parTrans" cxnId="{107B56C4-8D85-8D44-816E-3F4C4EC2DD06}">
      <dgm:prSet/>
      <dgm:spPr/>
      <dgm:t>
        <a:bodyPr/>
        <a:lstStyle/>
        <a:p>
          <a:endParaRPr lang="en-GB"/>
        </a:p>
      </dgm:t>
    </dgm:pt>
    <dgm:pt modelId="{A5266240-289F-7F46-9119-C1BF3C16530E}" type="sibTrans" cxnId="{107B56C4-8D85-8D44-816E-3F4C4EC2DD06}">
      <dgm:prSet/>
      <dgm:spPr/>
      <dgm:t>
        <a:bodyPr/>
        <a:lstStyle/>
        <a:p>
          <a:endParaRPr lang="en-GB"/>
        </a:p>
      </dgm:t>
    </dgm:pt>
    <dgm:pt modelId="{06B7A104-E084-694E-BFE9-17C0C43E6C74}">
      <dgm:prSet phldrT="[Text]" custT="1"/>
      <dgm:spPr/>
      <dgm:t>
        <a:bodyPr/>
        <a:lstStyle/>
        <a:p>
          <a:r>
            <a:rPr lang="en-GB" sz="2400" b="0" i="0" u="none" dirty="0"/>
            <a:t>{Allah wants to lighten for you [your difficulties]; and mankind was created weak.{ (4: 280)</a:t>
          </a:r>
        </a:p>
        <a:p>
          <a:r>
            <a:rPr lang="ar-SA" sz="2400" b="1" i="0" u="none" dirty="0"/>
            <a:t>يُرِيدُ اللَّهُ أَن يُخَفِّفَ عَنكُمْ </a:t>
          </a:r>
          <a:r>
            <a:rPr lang="ar-SA" sz="2400" b="1" i="0" u="none" dirty="0" err="1"/>
            <a:t>ۚ</a:t>
          </a:r>
          <a:r>
            <a:rPr lang="ar-SA" sz="2400" b="1" i="0" u="none" dirty="0"/>
            <a:t> وَخُلِقَ الْإِنسَانُ ضَعِيفًا</a:t>
          </a:r>
          <a:endParaRPr lang="en-GB" sz="2400" dirty="0"/>
        </a:p>
      </dgm:t>
    </dgm:pt>
    <dgm:pt modelId="{69664481-D1EF-C24A-BFCB-F935C1C53BDF}" type="parTrans" cxnId="{6EBEE0CA-4BA7-5A4A-9C3F-E3B09601AE4D}">
      <dgm:prSet/>
      <dgm:spPr/>
      <dgm:t>
        <a:bodyPr/>
        <a:lstStyle/>
        <a:p>
          <a:endParaRPr lang="en-GB"/>
        </a:p>
      </dgm:t>
    </dgm:pt>
    <dgm:pt modelId="{2F27C882-E94D-C543-B657-EDE7079A2C2C}" type="sibTrans" cxnId="{6EBEE0CA-4BA7-5A4A-9C3F-E3B09601AE4D}">
      <dgm:prSet/>
      <dgm:spPr/>
      <dgm:t>
        <a:bodyPr/>
        <a:lstStyle/>
        <a:p>
          <a:endParaRPr lang="en-GB"/>
        </a:p>
      </dgm:t>
    </dgm:pt>
    <dgm:pt modelId="{945A492A-D789-7D4E-B555-D563D45B632D}" type="pres">
      <dgm:prSet presAssocID="{70AEF86E-B756-CD4D-BCD5-0C4A5BAE1F4E}" presName="Name0" presStyleCnt="0">
        <dgm:presLayoutVars>
          <dgm:chMax val="7"/>
          <dgm:chPref val="7"/>
          <dgm:dir/>
        </dgm:presLayoutVars>
      </dgm:prSet>
      <dgm:spPr/>
    </dgm:pt>
    <dgm:pt modelId="{F840C1B3-C771-804C-B534-86D045916578}" type="pres">
      <dgm:prSet presAssocID="{70AEF86E-B756-CD4D-BCD5-0C4A5BAE1F4E}" presName="Name1" presStyleCnt="0"/>
      <dgm:spPr/>
    </dgm:pt>
    <dgm:pt modelId="{2F50932E-1025-CA4C-B477-571B4074A0F8}" type="pres">
      <dgm:prSet presAssocID="{70AEF86E-B756-CD4D-BCD5-0C4A5BAE1F4E}" presName="cycle" presStyleCnt="0"/>
      <dgm:spPr/>
    </dgm:pt>
    <dgm:pt modelId="{9122A330-1DE8-0640-BA31-8AC09680A5F6}" type="pres">
      <dgm:prSet presAssocID="{70AEF86E-B756-CD4D-BCD5-0C4A5BAE1F4E}" presName="srcNode" presStyleLbl="node1" presStyleIdx="0" presStyleCnt="3"/>
      <dgm:spPr/>
    </dgm:pt>
    <dgm:pt modelId="{F62C2302-7E71-F349-82E0-1F134437E4ED}" type="pres">
      <dgm:prSet presAssocID="{70AEF86E-B756-CD4D-BCD5-0C4A5BAE1F4E}" presName="conn" presStyleLbl="parChTrans1D2" presStyleIdx="0" presStyleCnt="1"/>
      <dgm:spPr/>
    </dgm:pt>
    <dgm:pt modelId="{67C9779C-800D-8E44-88F1-9F64B1908644}" type="pres">
      <dgm:prSet presAssocID="{70AEF86E-B756-CD4D-BCD5-0C4A5BAE1F4E}" presName="extraNode" presStyleLbl="node1" presStyleIdx="0" presStyleCnt="3"/>
      <dgm:spPr/>
    </dgm:pt>
    <dgm:pt modelId="{9C2E8925-C398-FF43-960F-A9CEB380323C}" type="pres">
      <dgm:prSet presAssocID="{70AEF86E-B756-CD4D-BCD5-0C4A5BAE1F4E}" presName="dstNode" presStyleLbl="node1" presStyleIdx="0" presStyleCnt="3"/>
      <dgm:spPr/>
    </dgm:pt>
    <dgm:pt modelId="{FD725185-E725-9E46-9720-72EBB0DE0436}" type="pres">
      <dgm:prSet presAssocID="{28EE515C-A639-984A-A27C-E630A4076415}" presName="text_1" presStyleLbl="node1" presStyleIdx="0" presStyleCnt="3">
        <dgm:presLayoutVars>
          <dgm:bulletEnabled val="1"/>
        </dgm:presLayoutVars>
      </dgm:prSet>
      <dgm:spPr/>
    </dgm:pt>
    <dgm:pt modelId="{757E31A0-0925-D446-B6E9-897EA9FDE9FD}" type="pres">
      <dgm:prSet presAssocID="{28EE515C-A639-984A-A27C-E630A4076415}" presName="accent_1" presStyleCnt="0"/>
      <dgm:spPr/>
    </dgm:pt>
    <dgm:pt modelId="{58855CCC-9711-B642-95FD-E5F4C8B90612}" type="pres">
      <dgm:prSet presAssocID="{28EE515C-A639-984A-A27C-E630A4076415}" presName="accentRepeatNode" presStyleLbl="solidFgAcc1" presStyleIdx="0" presStyleCnt="3"/>
      <dgm:spPr/>
    </dgm:pt>
    <dgm:pt modelId="{C9E75BC7-B41C-934B-B4D5-87E84EA54A6F}" type="pres">
      <dgm:prSet presAssocID="{64EC40B4-E6D8-0D47-8A08-3BD640FE06BF}" presName="text_2" presStyleLbl="node1" presStyleIdx="1" presStyleCnt="3">
        <dgm:presLayoutVars>
          <dgm:bulletEnabled val="1"/>
        </dgm:presLayoutVars>
      </dgm:prSet>
      <dgm:spPr/>
    </dgm:pt>
    <dgm:pt modelId="{ED8BA640-8BB6-BC42-9057-14BA3B76E4EA}" type="pres">
      <dgm:prSet presAssocID="{64EC40B4-E6D8-0D47-8A08-3BD640FE06BF}" presName="accent_2" presStyleCnt="0"/>
      <dgm:spPr/>
    </dgm:pt>
    <dgm:pt modelId="{EC06CB53-32EA-2943-9F88-2CBD1F374CAC}" type="pres">
      <dgm:prSet presAssocID="{64EC40B4-E6D8-0D47-8A08-3BD640FE06BF}" presName="accentRepeatNode" presStyleLbl="solidFgAcc1" presStyleIdx="1" presStyleCnt="3"/>
      <dgm:spPr/>
    </dgm:pt>
    <dgm:pt modelId="{945ECAAF-FDFC-F549-9E97-DC80955079B1}" type="pres">
      <dgm:prSet presAssocID="{06B7A104-E084-694E-BFE9-17C0C43E6C74}" presName="text_3" presStyleLbl="node1" presStyleIdx="2" presStyleCnt="3">
        <dgm:presLayoutVars>
          <dgm:bulletEnabled val="1"/>
        </dgm:presLayoutVars>
      </dgm:prSet>
      <dgm:spPr/>
    </dgm:pt>
    <dgm:pt modelId="{FE7A7164-B2CB-6549-9030-BE0C65BFD663}" type="pres">
      <dgm:prSet presAssocID="{06B7A104-E084-694E-BFE9-17C0C43E6C74}" presName="accent_3" presStyleCnt="0"/>
      <dgm:spPr/>
    </dgm:pt>
    <dgm:pt modelId="{A3351C0D-55D1-DA46-B8CB-3DA662942D44}" type="pres">
      <dgm:prSet presAssocID="{06B7A104-E084-694E-BFE9-17C0C43E6C74}" presName="accentRepeatNode" presStyleLbl="solidFgAcc1" presStyleIdx="2" presStyleCnt="3"/>
      <dgm:spPr/>
    </dgm:pt>
  </dgm:ptLst>
  <dgm:cxnLst>
    <dgm:cxn modelId="{5CAAE904-4645-A84E-BF2F-D187E802DF70}" type="presOf" srcId="{28EE515C-A639-984A-A27C-E630A4076415}" destId="{FD725185-E725-9E46-9720-72EBB0DE0436}" srcOrd="0" destOrd="0" presId="urn:microsoft.com/office/officeart/2008/layout/VerticalCurvedList"/>
    <dgm:cxn modelId="{AC7A980A-1CE4-924C-9896-73724A043014}" type="presOf" srcId="{70AEF86E-B756-CD4D-BCD5-0C4A5BAE1F4E}" destId="{945A492A-D789-7D4E-B555-D563D45B632D}" srcOrd="0" destOrd="0" presId="urn:microsoft.com/office/officeart/2008/layout/VerticalCurvedList"/>
    <dgm:cxn modelId="{5A26B717-FB8B-494C-A1B6-CFDBE565EFD2}" srcId="{70AEF86E-B756-CD4D-BCD5-0C4A5BAE1F4E}" destId="{28EE515C-A639-984A-A27C-E630A4076415}" srcOrd="0" destOrd="0" parTransId="{8E06D1C3-F2CD-454A-B46A-5526FBE45AAF}" sibTransId="{13317E2B-CCE9-2841-AFB5-2E011D604978}"/>
    <dgm:cxn modelId="{107B56C4-8D85-8D44-816E-3F4C4EC2DD06}" srcId="{70AEF86E-B756-CD4D-BCD5-0C4A5BAE1F4E}" destId="{64EC40B4-E6D8-0D47-8A08-3BD640FE06BF}" srcOrd="1" destOrd="0" parTransId="{5DE39287-9E11-2346-8A59-BC8F031C8CBC}" sibTransId="{A5266240-289F-7F46-9119-C1BF3C16530E}"/>
    <dgm:cxn modelId="{8E7009C7-721F-504D-9E96-545C0B6E7052}" type="presOf" srcId="{06B7A104-E084-694E-BFE9-17C0C43E6C74}" destId="{945ECAAF-FDFC-F549-9E97-DC80955079B1}" srcOrd="0" destOrd="0" presId="urn:microsoft.com/office/officeart/2008/layout/VerticalCurvedList"/>
    <dgm:cxn modelId="{6EBEE0CA-4BA7-5A4A-9C3F-E3B09601AE4D}" srcId="{70AEF86E-B756-CD4D-BCD5-0C4A5BAE1F4E}" destId="{06B7A104-E084-694E-BFE9-17C0C43E6C74}" srcOrd="2" destOrd="0" parTransId="{69664481-D1EF-C24A-BFCB-F935C1C53BDF}" sibTransId="{2F27C882-E94D-C543-B657-EDE7079A2C2C}"/>
    <dgm:cxn modelId="{89D08EF4-555A-AF4E-84A3-18B9BB19E7F5}" type="presOf" srcId="{64EC40B4-E6D8-0D47-8A08-3BD640FE06BF}" destId="{C9E75BC7-B41C-934B-B4D5-87E84EA54A6F}" srcOrd="0" destOrd="0" presId="urn:microsoft.com/office/officeart/2008/layout/VerticalCurvedList"/>
    <dgm:cxn modelId="{6187A3FC-7DEA-964B-87C7-ABE0AF88F38C}" type="presOf" srcId="{13317E2B-CCE9-2841-AFB5-2E011D604978}" destId="{F62C2302-7E71-F349-82E0-1F134437E4ED}" srcOrd="0" destOrd="0" presId="urn:microsoft.com/office/officeart/2008/layout/VerticalCurvedList"/>
    <dgm:cxn modelId="{54F464F9-4E19-694D-B5AA-6F87801EB26F}" type="presParOf" srcId="{945A492A-D789-7D4E-B555-D563D45B632D}" destId="{F840C1B3-C771-804C-B534-86D045916578}" srcOrd="0" destOrd="0" presId="urn:microsoft.com/office/officeart/2008/layout/VerticalCurvedList"/>
    <dgm:cxn modelId="{2F046EAF-AE0A-DF43-AA50-51239824068B}" type="presParOf" srcId="{F840C1B3-C771-804C-B534-86D045916578}" destId="{2F50932E-1025-CA4C-B477-571B4074A0F8}" srcOrd="0" destOrd="0" presId="urn:microsoft.com/office/officeart/2008/layout/VerticalCurvedList"/>
    <dgm:cxn modelId="{1D9DA490-5E72-824B-9924-EAB55962A756}" type="presParOf" srcId="{2F50932E-1025-CA4C-B477-571B4074A0F8}" destId="{9122A330-1DE8-0640-BA31-8AC09680A5F6}" srcOrd="0" destOrd="0" presId="urn:microsoft.com/office/officeart/2008/layout/VerticalCurvedList"/>
    <dgm:cxn modelId="{FE0EFD14-583B-FB49-9083-146BEA2041B7}" type="presParOf" srcId="{2F50932E-1025-CA4C-B477-571B4074A0F8}" destId="{F62C2302-7E71-F349-82E0-1F134437E4ED}" srcOrd="1" destOrd="0" presId="urn:microsoft.com/office/officeart/2008/layout/VerticalCurvedList"/>
    <dgm:cxn modelId="{294AEAD8-1180-F941-947D-D106D4FEB158}" type="presParOf" srcId="{2F50932E-1025-CA4C-B477-571B4074A0F8}" destId="{67C9779C-800D-8E44-88F1-9F64B1908644}" srcOrd="2" destOrd="0" presId="urn:microsoft.com/office/officeart/2008/layout/VerticalCurvedList"/>
    <dgm:cxn modelId="{849FE7AE-FAB0-894F-B26E-FA211AF1B233}" type="presParOf" srcId="{2F50932E-1025-CA4C-B477-571B4074A0F8}" destId="{9C2E8925-C398-FF43-960F-A9CEB380323C}" srcOrd="3" destOrd="0" presId="urn:microsoft.com/office/officeart/2008/layout/VerticalCurvedList"/>
    <dgm:cxn modelId="{8E060EBF-953D-2948-9A14-096CD26E60C2}" type="presParOf" srcId="{F840C1B3-C771-804C-B534-86D045916578}" destId="{FD725185-E725-9E46-9720-72EBB0DE0436}" srcOrd="1" destOrd="0" presId="urn:microsoft.com/office/officeart/2008/layout/VerticalCurvedList"/>
    <dgm:cxn modelId="{09118C6F-BA59-594B-9964-57B2849E2A96}" type="presParOf" srcId="{F840C1B3-C771-804C-B534-86D045916578}" destId="{757E31A0-0925-D446-B6E9-897EA9FDE9FD}" srcOrd="2" destOrd="0" presId="urn:microsoft.com/office/officeart/2008/layout/VerticalCurvedList"/>
    <dgm:cxn modelId="{29A9B4FF-CEC1-BA47-8189-450E72379136}" type="presParOf" srcId="{757E31A0-0925-D446-B6E9-897EA9FDE9FD}" destId="{58855CCC-9711-B642-95FD-E5F4C8B90612}" srcOrd="0" destOrd="0" presId="urn:microsoft.com/office/officeart/2008/layout/VerticalCurvedList"/>
    <dgm:cxn modelId="{C9BE6299-40DF-2A49-9297-3E39D2027B72}" type="presParOf" srcId="{F840C1B3-C771-804C-B534-86D045916578}" destId="{C9E75BC7-B41C-934B-B4D5-87E84EA54A6F}" srcOrd="3" destOrd="0" presId="urn:microsoft.com/office/officeart/2008/layout/VerticalCurvedList"/>
    <dgm:cxn modelId="{C07002BE-7959-864A-A82A-56446356C9DA}" type="presParOf" srcId="{F840C1B3-C771-804C-B534-86D045916578}" destId="{ED8BA640-8BB6-BC42-9057-14BA3B76E4EA}" srcOrd="4" destOrd="0" presId="urn:microsoft.com/office/officeart/2008/layout/VerticalCurvedList"/>
    <dgm:cxn modelId="{596A4517-C65F-8842-906D-83764E12107A}" type="presParOf" srcId="{ED8BA640-8BB6-BC42-9057-14BA3B76E4EA}" destId="{EC06CB53-32EA-2943-9F88-2CBD1F374CAC}" srcOrd="0" destOrd="0" presId="urn:microsoft.com/office/officeart/2008/layout/VerticalCurvedList"/>
    <dgm:cxn modelId="{89D89E62-3F0A-9A42-B7F3-C296B121E043}" type="presParOf" srcId="{F840C1B3-C771-804C-B534-86D045916578}" destId="{945ECAAF-FDFC-F549-9E97-DC80955079B1}" srcOrd="5" destOrd="0" presId="urn:microsoft.com/office/officeart/2008/layout/VerticalCurvedList"/>
    <dgm:cxn modelId="{27427F00-8A42-AB49-BAFB-69E429BACF9D}" type="presParOf" srcId="{F840C1B3-C771-804C-B534-86D045916578}" destId="{FE7A7164-B2CB-6549-9030-BE0C65BFD663}" srcOrd="6" destOrd="0" presId="urn:microsoft.com/office/officeart/2008/layout/VerticalCurvedList"/>
    <dgm:cxn modelId="{08AB572A-4D6C-1E48-922A-9F102526AC4B}" type="presParOf" srcId="{FE7A7164-B2CB-6549-9030-BE0C65BFD663}" destId="{A3351C0D-55D1-DA46-B8CB-3DA662942D4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E675D4E-1E2D-7143-9B46-D44C368ED311}"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GB"/>
        </a:p>
      </dgm:t>
    </dgm:pt>
    <dgm:pt modelId="{148FE33E-9FAB-514A-81B8-00A786CF0204}">
      <dgm:prSet phldrT="[Text]" custT="1"/>
      <dgm:spPr/>
      <dgm:t>
        <a:bodyPr/>
        <a:lstStyle/>
        <a:p>
          <a:pPr rtl="0"/>
          <a:r>
            <a:rPr lang="en-GB" sz="2400" dirty="0"/>
            <a:t>Islam in hard  situation enacted a number of concessions such as breaking the fast, shortening and joining the prayers. </a:t>
          </a:r>
        </a:p>
      </dgm:t>
    </dgm:pt>
    <dgm:pt modelId="{DAD546B6-0400-3F4C-A04F-7FADB94D7D7A}" type="parTrans" cxnId="{59A23531-14D4-314E-86F2-918A8E810B3D}">
      <dgm:prSet/>
      <dgm:spPr/>
      <dgm:t>
        <a:bodyPr/>
        <a:lstStyle/>
        <a:p>
          <a:endParaRPr lang="en-GB"/>
        </a:p>
      </dgm:t>
    </dgm:pt>
    <dgm:pt modelId="{A592660F-958E-734A-9B42-A3D273483DF0}" type="sibTrans" cxnId="{59A23531-14D4-314E-86F2-918A8E810B3D}">
      <dgm:prSet/>
      <dgm:spPr/>
      <dgm:t>
        <a:bodyPr/>
        <a:lstStyle/>
        <a:p>
          <a:endParaRPr lang="en-GB"/>
        </a:p>
      </dgm:t>
    </dgm:pt>
    <dgm:pt modelId="{A285BB8C-A567-BC4B-B6D0-1E8169B9133A}">
      <dgm:prSet phldrT="[Text]" custT="1"/>
      <dgm:spPr/>
      <dgm:t>
        <a:bodyPr/>
        <a:lstStyle/>
        <a:p>
          <a:endParaRPr lang="en-GB" sz="2400" b="0" i="0" u="none" dirty="0"/>
        </a:p>
        <a:p>
          <a:r>
            <a:rPr lang="en-GB" sz="2400" b="0" i="0" u="none" dirty="0"/>
            <a:t>{But whoever is forced by severe hunger with no inclination to sin - then indeed, Allah is Forgiving and Merciful} (5;3). </a:t>
          </a:r>
          <a:r>
            <a:rPr lang="ar-SA" sz="2400" b="1" i="0" u="none" dirty="0"/>
            <a:t>فَمَنِ اضْطُرَّ فِي مَخْمَصَةٍ غَيْرَ مُتَجَانِفٍ لِّإِثْمٍ </a:t>
          </a:r>
          <a:r>
            <a:rPr lang="ar-SA" sz="2400" b="1" i="0" u="none" dirty="0" err="1"/>
            <a:t>ۙ</a:t>
          </a:r>
          <a:r>
            <a:rPr lang="ar-SA" sz="2400" b="1" i="0" u="none" dirty="0"/>
            <a:t> فَإِنَّ اللَّهَ غَفُورٌ رَّحِيمٌ </a:t>
          </a:r>
          <a:endParaRPr lang="en-GB" sz="2400" b="0" i="0" u="none" dirty="0"/>
        </a:p>
        <a:p>
          <a:endParaRPr lang="en-GB" sz="2400" dirty="0"/>
        </a:p>
      </dgm:t>
    </dgm:pt>
    <dgm:pt modelId="{808FE980-236A-DB47-BA1C-BD25E15462AC}" type="parTrans" cxnId="{960E66DF-B2F9-864B-81CA-3BEAE116BDFC}">
      <dgm:prSet/>
      <dgm:spPr/>
      <dgm:t>
        <a:bodyPr/>
        <a:lstStyle/>
        <a:p>
          <a:endParaRPr lang="en-GB"/>
        </a:p>
      </dgm:t>
    </dgm:pt>
    <dgm:pt modelId="{392AC0A9-0577-5446-849E-FEDBE0972A9B}" type="sibTrans" cxnId="{960E66DF-B2F9-864B-81CA-3BEAE116BDFC}">
      <dgm:prSet/>
      <dgm:spPr/>
      <dgm:t>
        <a:bodyPr/>
        <a:lstStyle/>
        <a:p>
          <a:endParaRPr lang="en-GB"/>
        </a:p>
      </dgm:t>
    </dgm:pt>
    <dgm:pt modelId="{0A9E5542-4BA7-8A44-B50C-5832ED034B28}">
      <dgm:prSet phldrT="[Text]" custT="1"/>
      <dgm:spPr/>
      <dgm:t>
        <a:bodyPr/>
        <a:lstStyle/>
        <a:p>
          <a:pPr rtl="0"/>
          <a:r>
            <a:rPr lang="en-GB" sz="2400" dirty="0"/>
            <a:t>The Prophet was an example of choosing the easy path whenever he was given the choice between two permitted things. And He said to one of his followers when he sent him to Yemen: make things easy and do not make them difficult.  </a:t>
          </a:r>
        </a:p>
        <a:p>
          <a:pPr rtl="0"/>
          <a:endParaRPr lang="en-GB" sz="2400" dirty="0"/>
        </a:p>
      </dgm:t>
    </dgm:pt>
    <dgm:pt modelId="{7B17FB58-AB98-A24E-82C6-CBFD7319C454}" type="parTrans" cxnId="{82C5923B-E05E-0142-9223-5A32C9135751}">
      <dgm:prSet/>
      <dgm:spPr/>
      <dgm:t>
        <a:bodyPr/>
        <a:lstStyle/>
        <a:p>
          <a:endParaRPr lang="en-GB"/>
        </a:p>
      </dgm:t>
    </dgm:pt>
    <dgm:pt modelId="{5459BE66-6967-9846-99A4-7F08192DD8AA}" type="sibTrans" cxnId="{82C5923B-E05E-0142-9223-5A32C9135751}">
      <dgm:prSet/>
      <dgm:spPr/>
      <dgm:t>
        <a:bodyPr/>
        <a:lstStyle/>
        <a:p>
          <a:endParaRPr lang="en-GB"/>
        </a:p>
      </dgm:t>
    </dgm:pt>
    <dgm:pt modelId="{50C0A7DF-BB87-DE4F-88C6-ABFA95150320}" type="pres">
      <dgm:prSet presAssocID="{BE675D4E-1E2D-7143-9B46-D44C368ED311}" presName="Name0" presStyleCnt="0">
        <dgm:presLayoutVars>
          <dgm:chMax val="7"/>
          <dgm:chPref val="7"/>
          <dgm:dir/>
        </dgm:presLayoutVars>
      </dgm:prSet>
      <dgm:spPr/>
    </dgm:pt>
    <dgm:pt modelId="{9DDA6266-FE6F-0446-952B-E74A0023BF18}" type="pres">
      <dgm:prSet presAssocID="{BE675D4E-1E2D-7143-9B46-D44C368ED311}" presName="Name1" presStyleCnt="0"/>
      <dgm:spPr/>
    </dgm:pt>
    <dgm:pt modelId="{22F91208-87E6-5F41-8FBA-7A5F702C79E0}" type="pres">
      <dgm:prSet presAssocID="{BE675D4E-1E2D-7143-9B46-D44C368ED311}" presName="cycle" presStyleCnt="0"/>
      <dgm:spPr/>
    </dgm:pt>
    <dgm:pt modelId="{BA2A198B-2391-DE4D-81D3-7FD5AEE500EC}" type="pres">
      <dgm:prSet presAssocID="{BE675D4E-1E2D-7143-9B46-D44C368ED311}" presName="srcNode" presStyleLbl="node1" presStyleIdx="0" presStyleCnt="3"/>
      <dgm:spPr/>
    </dgm:pt>
    <dgm:pt modelId="{63146B0F-78C5-474C-9249-D3F8F71B8B96}" type="pres">
      <dgm:prSet presAssocID="{BE675D4E-1E2D-7143-9B46-D44C368ED311}" presName="conn" presStyleLbl="parChTrans1D2" presStyleIdx="0" presStyleCnt="1"/>
      <dgm:spPr/>
    </dgm:pt>
    <dgm:pt modelId="{872E09FA-C696-BC4E-9312-760C53C8145A}" type="pres">
      <dgm:prSet presAssocID="{BE675D4E-1E2D-7143-9B46-D44C368ED311}" presName="extraNode" presStyleLbl="node1" presStyleIdx="0" presStyleCnt="3"/>
      <dgm:spPr/>
    </dgm:pt>
    <dgm:pt modelId="{BC150728-31B5-7F42-83C5-170869D7BA8E}" type="pres">
      <dgm:prSet presAssocID="{BE675D4E-1E2D-7143-9B46-D44C368ED311}" presName="dstNode" presStyleLbl="node1" presStyleIdx="0" presStyleCnt="3"/>
      <dgm:spPr/>
    </dgm:pt>
    <dgm:pt modelId="{18174503-C098-0441-9884-9784B1673208}" type="pres">
      <dgm:prSet presAssocID="{148FE33E-9FAB-514A-81B8-00A786CF0204}" presName="text_1" presStyleLbl="node1" presStyleIdx="0" presStyleCnt="3">
        <dgm:presLayoutVars>
          <dgm:bulletEnabled val="1"/>
        </dgm:presLayoutVars>
      </dgm:prSet>
      <dgm:spPr/>
    </dgm:pt>
    <dgm:pt modelId="{00DE833C-5F2B-6F48-87A5-8F6A01DF76C7}" type="pres">
      <dgm:prSet presAssocID="{148FE33E-9FAB-514A-81B8-00A786CF0204}" presName="accent_1" presStyleCnt="0"/>
      <dgm:spPr/>
    </dgm:pt>
    <dgm:pt modelId="{4AF3CB04-BAFA-A24C-82EA-07508CDDFB59}" type="pres">
      <dgm:prSet presAssocID="{148FE33E-9FAB-514A-81B8-00A786CF0204}" presName="accentRepeatNode" presStyleLbl="solidFgAcc1" presStyleIdx="0" presStyleCnt="3"/>
      <dgm:spPr/>
    </dgm:pt>
    <dgm:pt modelId="{DA122DB1-BF77-DE45-9FA3-6EBD084BD1BC}" type="pres">
      <dgm:prSet presAssocID="{A285BB8C-A567-BC4B-B6D0-1E8169B9133A}" presName="text_2" presStyleLbl="node1" presStyleIdx="1" presStyleCnt="3" custScaleY="109521" custLinFactNeighborX="2772" custLinFactNeighborY="1819">
        <dgm:presLayoutVars>
          <dgm:bulletEnabled val="1"/>
        </dgm:presLayoutVars>
      </dgm:prSet>
      <dgm:spPr/>
    </dgm:pt>
    <dgm:pt modelId="{76F9EE8C-1649-5349-A081-44D7A8CD32C4}" type="pres">
      <dgm:prSet presAssocID="{A285BB8C-A567-BC4B-B6D0-1E8169B9133A}" presName="accent_2" presStyleCnt="0"/>
      <dgm:spPr/>
    </dgm:pt>
    <dgm:pt modelId="{746EE955-5857-084D-9D75-767E13647688}" type="pres">
      <dgm:prSet presAssocID="{A285BB8C-A567-BC4B-B6D0-1E8169B9133A}" presName="accentRepeatNode" presStyleLbl="solidFgAcc1" presStyleIdx="1" presStyleCnt="3"/>
      <dgm:spPr/>
    </dgm:pt>
    <dgm:pt modelId="{D799AF9F-66B5-C245-BB9C-BB3BE75B4826}" type="pres">
      <dgm:prSet presAssocID="{0A9E5542-4BA7-8A44-B50C-5832ED034B28}" presName="text_3" presStyleLbl="node1" presStyleIdx="2" presStyleCnt="3" custScaleY="147438">
        <dgm:presLayoutVars>
          <dgm:bulletEnabled val="1"/>
        </dgm:presLayoutVars>
      </dgm:prSet>
      <dgm:spPr/>
    </dgm:pt>
    <dgm:pt modelId="{C4265E87-BA1F-A74A-BC0C-4074DE870510}" type="pres">
      <dgm:prSet presAssocID="{0A9E5542-4BA7-8A44-B50C-5832ED034B28}" presName="accent_3" presStyleCnt="0"/>
      <dgm:spPr/>
    </dgm:pt>
    <dgm:pt modelId="{7AF2FDE0-94C0-C64A-B60F-3089BBBF3E66}" type="pres">
      <dgm:prSet presAssocID="{0A9E5542-4BA7-8A44-B50C-5832ED034B28}" presName="accentRepeatNode" presStyleLbl="solidFgAcc1" presStyleIdx="2" presStyleCnt="3"/>
      <dgm:spPr/>
    </dgm:pt>
  </dgm:ptLst>
  <dgm:cxnLst>
    <dgm:cxn modelId="{C59F4530-B95F-1941-A6B1-36A917F5CF33}" type="presOf" srcId="{A592660F-958E-734A-9B42-A3D273483DF0}" destId="{63146B0F-78C5-474C-9249-D3F8F71B8B96}" srcOrd="0" destOrd="0" presId="urn:microsoft.com/office/officeart/2008/layout/VerticalCurvedList"/>
    <dgm:cxn modelId="{59A23531-14D4-314E-86F2-918A8E810B3D}" srcId="{BE675D4E-1E2D-7143-9B46-D44C368ED311}" destId="{148FE33E-9FAB-514A-81B8-00A786CF0204}" srcOrd="0" destOrd="0" parTransId="{DAD546B6-0400-3F4C-A04F-7FADB94D7D7A}" sibTransId="{A592660F-958E-734A-9B42-A3D273483DF0}"/>
    <dgm:cxn modelId="{82C5923B-E05E-0142-9223-5A32C9135751}" srcId="{BE675D4E-1E2D-7143-9B46-D44C368ED311}" destId="{0A9E5542-4BA7-8A44-B50C-5832ED034B28}" srcOrd="2" destOrd="0" parTransId="{7B17FB58-AB98-A24E-82C6-CBFD7319C454}" sibTransId="{5459BE66-6967-9846-99A4-7F08192DD8AA}"/>
    <dgm:cxn modelId="{3A4EC376-4070-8643-BA99-CDF853927573}" type="presOf" srcId="{148FE33E-9FAB-514A-81B8-00A786CF0204}" destId="{18174503-C098-0441-9884-9784B1673208}" srcOrd="0" destOrd="0" presId="urn:microsoft.com/office/officeart/2008/layout/VerticalCurvedList"/>
    <dgm:cxn modelId="{ACFA7DAE-769C-8043-8F1A-1DA2F2A8ED57}" type="presOf" srcId="{BE675D4E-1E2D-7143-9B46-D44C368ED311}" destId="{50C0A7DF-BB87-DE4F-88C6-ABFA95150320}" srcOrd="0" destOrd="0" presId="urn:microsoft.com/office/officeart/2008/layout/VerticalCurvedList"/>
    <dgm:cxn modelId="{4340C5B2-691E-B14C-B0C6-D1E8178EA668}" type="presOf" srcId="{A285BB8C-A567-BC4B-B6D0-1E8169B9133A}" destId="{DA122DB1-BF77-DE45-9FA3-6EBD084BD1BC}" srcOrd="0" destOrd="0" presId="urn:microsoft.com/office/officeart/2008/layout/VerticalCurvedList"/>
    <dgm:cxn modelId="{960E66DF-B2F9-864B-81CA-3BEAE116BDFC}" srcId="{BE675D4E-1E2D-7143-9B46-D44C368ED311}" destId="{A285BB8C-A567-BC4B-B6D0-1E8169B9133A}" srcOrd="1" destOrd="0" parTransId="{808FE980-236A-DB47-BA1C-BD25E15462AC}" sibTransId="{392AC0A9-0577-5446-849E-FEDBE0972A9B}"/>
    <dgm:cxn modelId="{B93FE7FF-5B61-D946-9973-8DF3D7C090F6}" type="presOf" srcId="{0A9E5542-4BA7-8A44-B50C-5832ED034B28}" destId="{D799AF9F-66B5-C245-BB9C-BB3BE75B4826}" srcOrd="0" destOrd="0" presId="urn:microsoft.com/office/officeart/2008/layout/VerticalCurvedList"/>
    <dgm:cxn modelId="{F88D3B44-38D9-D748-BC8D-D598A82F166B}" type="presParOf" srcId="{50C0A7DF-BB87-DE4F-88C6-ABFA95150320}" destId="{9DDA6266-FE6F-0446-952B-E74A0023BF18}" srcOrd="0" destOrd="0" presId="urn:microsoft.com/office/officeart/2008/layout/VerticalCurvedList"/>
    <dgm:cxn modelId="{EBA66A87-3495-B84A-9721-74DAC31B7695}" type="presParOf" srcId="{9DDA6266-FE6F-0446-952B-E74A0023BF18}" destId="{22F91208-87E6-5F41-8FBA-7A5F702C79E0}" srcOrd="0" destOrd="0" presId="urn:microsoft.com/office/officeart/2008/layout/VerticalCurvedList"/>
    <dgm:cxn modelId="{D68FAD72-293A-F84F-90F9-C04280995B89}" type="presParOf" srcId="{22F91208-87E6-5F41-8FBA-7A5F702C79E0}" destId="{BA2A198B-2391-DE4D-81D3-7FD5AEE500EC}" srcOrd="0" destOrd="0" presId="urn:microsoft.com/office/officeart/2008/layout/VerticalCurvedList"/>
    <dgm:cxn modelId="{F09108E3-E2F3-1947-AB30-527837D3E0E1}" type="presParOf" srcId="{22F91208-87E6-5F41-8FBA-7A5F702C79E0}" destId="{63146B0F-78C5-474C-9249-D3F8F71B8B96}" srcOrd="1" destOrd="0" presId="urn:microsoft.com/office/officeart/2008/layout/VerticalCurvedList"/>
    <dgm:cxn modelId="{7EF26041-46D6-0146-A029-B985DF3C6677}" type="presParOf" srcId="{22F91208-87E6-5F41-8FBA-7A5F702C79E0}" destId="{872E09FA-C696-BC4E-9312-760C53C8145A}" srcOrd="2" destOrd="0" presId="urn:microsoft.com/office/officeart/2008/layout/VerticalCurvedList"/>
    <dgm:cxn modelId="{CF3EB872-E1EA-954C-96AA-5EFC8BA70006}" type="presParOf" srcId="{22F91208-87E6-5F41-8FBA-7A5F702C79E0}" destId="{BC150728-31B5-7F42-83C5-170869D7BA8E}" srcOrd="3" destOrd="0" presId="urn:microsoft.com/office/officeart/2008/layout/VerticalCurvedList"/>
    <dgm:cxn modelId="{EEEEF726-60DF-094A-8E96-420372FCA846}" type="presParOf" srcId="{9DDA6266-FE6F-0446-952B-E74A0023BF18}" destId="{18174503-C098-0441-9884-9784B1673208}" srcOrd="1" destOrd="0" presId="urn:microsoft.com/office/officeart/2008/layout/VerticalCurvedList"/>
    <dgm:cxn modelId="{271B4781-D84F-5042-8797-2B200DACC8F1}" type="presParOf" srcId="{9DDA6266-FE6F-0446-952B-E74A0023BF18}" destId="{00DE833C-5F2B-6F48-87A5-8F6A01DF76C7}" srcOrd="2" destOrd="0" presId="urn:microsoft.com/office/officeart/2008/layout/VerticalCurvedList"/>
    <dgm:cxn modelId="{C176013D-55B7-CF42-AC3B-CFD9FFB01B57}" type="presParOf" srcId="{00DE833C-5F2B-6F48-87A5-8F6A01DF76C7}" destId="{4AF3CB04-BAFA-A24C-82EA-07508CDDFB59}" srcOrd="0" destOrd="0" presId="urn:microsoft.com/office/officeart/2008/layout/VerticalCurvedList"/>
    <dgm:cxn modelId="{53CC06BD-F5FB-5843-AF00-1701C3D2C4E9}" type="presParOf" srcId="{9DDA6266-FE6F-0446-952B-E74A0023BF18}" destId="{DA122DB1-BF77-DE45-9FA3-6EBD084BD1BC}" srcOrd="3" destOrd="0" presId="urn:microsoft.com/office/officeart/2008/layout/VerticalCurvedList"/>
    <dgm:cxn modelId="{974FDF04-D9FC-0345-AE1B-B1384A2FBB81}" type="presParOf" srcId="{9DDA6266-FE6F-0446-952B-E74A0023BF18}" destId="{76F9EE8C-1649-5349-A081-44D7A8CD32C4}" srcOrd="4" destOrd="0" presId="urn:microsoft.com/office/officeart/2008/layout/VerticalCurvedList"/>
    <dgm:cxn modelId="{C57A67E3-C554-5F45-8454-A9A3BFA2DE70}" type="presParOf" srcId="{76F9EE8C-1649-5349-A081-44D7A8CD32C4}" destId="{746EE955-5857-084D-9D75-767E13647688}" srcOrd="0" destOrd="0" presId="urn:microsoft.com/office/officeart/2008/layout/VerticalCurvedList"/>
    <dgm:cxn modelId="{DA6A89AA-5661-FC4E-BF31-F21D73D12B6C}" type="presParOf" srcId="{9DDA6266-FE6F-0446-952B-E74A0023BF18}" destId="{D799AF9F-66B5-C245-BB9C-BB3BE75B4826}" srcOrd="5" destOrd="0" presId="urn:microsoft.com/office/officeart/2008/layout/VerticalCurvedList"/>
    <dgm:cxn modelId="{1451CEE0-2E7B-4544-A31C-1E2F0A7CEF7B}" type="presParOf" srcId="{9DDA6266-FE6F-0446-952B-E74A0023BF18}" destId="{C4265E87-BA1F-A74A-BC0C-4074DE870510}" srcOrd="6" destOrd="0" presId="urn:microsoft.com/office/officeart/2008/layout/VerticalCurvedList"/>
    <dgm:cxn modelId="{71BC2070-07A1-8643-9524-544DCF5D2D17}" type="presParOf" srcId="{C4265E87-BA1F-A74A-BC0C-4074DE870510}" destId="{7AF2FDE0-94C0-C64A-B60F-3089BBBF3E6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37C22DE-77E3-0C40-AE08-44D34EEE5339}" type="doc">
      <dgm:prSet loTypeId="urn:microsoft.com/office/officeart/2005/8/layout/vList4" loCatId="" qsTypeId="urn:microsoft.com/office/officeart/2005/8/quickstyle/simple1" qsCatId="simple" csTypeId="urn:microsoft.com/office/officeart/2005/8/colors/accent1_2" csCatId="accent1" phldr="1"/>
      <dgm:spPr/>
      <dgm:t>
        <a:bodyPr/>
        <a:lstStyle/>
        <a:p>
          <a:endParaRPr lang="en-GB"/>
        </a:p>
      </dgm:t>
    </dgm:pt>
    <dgm:pt modelId="{8EBE9908-1504-0D43-9E5E-BBA6551B2BC0}">
      <dgm:prSet phldrT="[Text]" custT="1"/>
      <dgm:spPr/>
      <dgm:t>
        <a:bodyPr/>
        <a:lstStyle/>
        <a:p>
          <a:pPr rtl="0"/>
          <a:r>
            <a:rPr lang="en-GB" sz="2200" dirty="0"/>
            <a:t>In Food the prohibited are a few species</a:t>
          </a:r>
          <a:r>
            <a:rPr lang="en-GB" sz="2100" dirty="0"/>
            <a:t>:</a:t>
          </a:r>
        </a:p>
      </dgm:t>
    </dgm:pt>
    <dgm:pt modelId="{64E06701-57A7-B94F-AEE9-20FA95C42211}" type="parTrans" cxnId="{668E5B2A-22B0-FF4A-B083-53780ACD1C58}">
      <dgm:prSet/>
      <dgm:spPr/>
      <dgm:t>
        <a:bodyPr/>
        <a:lstStyle/>
        <a:p>
          <a:endParaRPr lang="en-GB"/>
        </a:p>
      </dgm:t>
    </dgm:pt>
    <dgm:pt modelId="{AF0101B8-381C-B84D-AA30-09A1DC0FFEE4}" type="sibTrans" cxnId="{668E5B2A-22B0-FF4A-B083-53780ACD1C58}">
      <dgm:prSet/>
      <dgm:spPr/>
      <dgm:t>
        <a:bodyPr/>
        <a:lstStyle/>
        <a:p>
          <a:endParaRPr lang="en-GB"/>
        </a:p>
      </dgm:t>
    </dgm:pt>
    <dgm:pt modelId="{9040D65A-59B7-FF41-97DE-A43F73600793}">
      <dgm:prSet phldrT="[Text]" custT="1"/>
      <dgm:spPr/>
      <dgm:t>
        <a:bodyPr/>
        <a:lstStyle/>
        <a:p>
          <a:r>
            <a:rPr lang="en-GB" sz="2000" b="0" i="0" u="none" dirty="0"/>
            <a:t>{Prohibited to you are dead animals, blood, the flesh of swine, and that which has been dedicated to other than Allah, and [those animals] killed by strangling or by a violent blow or by a head-long fall or by the goring of horns, and those from which a wild animal has eaten, except what you [are able to] slaughter [before its death], and those which are sacrificed on stone altars, and [prohibited is] that you seek decision through divining arrows}. (5:3)</a:t>
          </a:r>
          <a:endParaRPr lang="en-GB" sz="2000" dirty="0"/>
        </a:p>
      </dgm:t>
    </dgm:pt>
    <dgm:pt modelId="{EC0D4435-BA33-F743-9ED7-A0441CC7FCEB}" type="parTrans" cxnId="{1AB777C9-6C78-5C4B-B3A7-EB0FFEE83CF5}">
      <dgm:prSet/>
      <dgm:spPr/>
      <dgm:t>
        <a:bodyPr/>
        <a:lstStyle/>
        <a:p>
          <a:endParaRPr lang="en-GB"/>
        </a:p>
      </dgm:t>
    </dgm:pt>
    <dgm:pt modelId="{3C6B46EC-9C5E-894C-B0BF-A55A22F91FC3}" type="sibTrans" cxnId="{1AB777C9-6C78-5C4B-B3A7-EB0FFEE83CF5}">
      <dgm:prSet/>
      <dgm:spPr/>
      <dgm:t>
        <a:bodyPr/>
        <a:lstStyle/>
        <a:p>
          <a:endParaRPr lang="en-GB"/>
        </a:p>
      </dgm:t>
    </dgm:pt>
    <dgm:pt modelId="{588AA321-05E0-744D-977A-41DF05F22F83}">
      <dgm:prSet phldrT="[Text]"/>
      <dgm:spPr/>
      <dgm:t>
        <a:bodyPr/>
        <a:lstStyle/>
        <a:p>
          <a:pPr rtl="0"/>
          <a:endParaRPr lang="en-GB" sz="1900" dirty="0"/>
        </a:p>
      </dgm:t>
    </dgm:pt>
    <dgm:pt modelId="{ADFBB3A5-7FA9-2048-A76E-64B93F6DD935}" type="parTrans" cxnId="{E9B22BC7-F2E9-6A4C-8252-5EBB8788DB70}">
      <dgm:prSet/>
      <dgm:spPr/>
      <dgm:t>
        <a:bodyPr/>
        <a:lstStyle/>
        <a:p>
          <a:endParaRPr lang="en-GB"/>
        </a:p>
      </dgm:t>
    </dgm:pt>
    <dgm:pt modelId="{D187FC39-81C8-244C-862F-6E478A1217C0}" type="sibTrans" cxnId="{E9B22BC7-F2E9-6A4C-8252-5EBB8788DB70}">
      <dgm:prSet/>
      <dgm:spPr/>
      <dgm:t>
        <a:bodyPr/>
        <a:lstStyle/>
        <a:p>
          <a:endParaRPr lang="en-GB"/>
        </a:p>
      </dgm:t>
    </dgm:pt>
    <dgm:pt modelId="{62B2A5A5-7B04-1345-9A60-B5CA556F12C3}">
      <dgm:prSet phldrT="[Text]" custT="1"/>
      <dgm:spPr/>
      <dgm:t>
        <a:bodyPr/>
        <a:lstStyle/>
        <a:p>
          <a:r>
            <a:rPr lang="ar-SA" sz="2000" b="0" i="0" u="none" dirty="0"/>
            <a:t>حُرِّمَتْ عَلَيْكُمُ الْمَيْتَةُ وَالدَّمُ وَلَحْمُ الْخِنزِيرِ وَمَا أُهِلَّ لِغَيْرِ اللَّهِ بِهِ وَالْمُنْخَنِقَةُ وَالْمَوْقُوذَةُ وَالْمُتَرَدِّيَةُ وَالنَّطِيحَةُ وَمَا أَكَلَ السَّبُعُ إِلَّا مَا ذَكَّيْتُمْ وَمَا ذُبِحَ عَلَى النُّصُبِ</a:t>
          </a:r>
          <a:endParaRPr lang="en-GB" sz="2000" dirty="0"/>
        </a:p>
      </dgm:t>
    </dgm:pt>
    <dgm:pt modelId="{794747E6-393E-3249-8257-7A0A780A85C7}" type="parTrans" cxnId="{ABD7C04C-4540-8C4A-A76F-2FED4A08C361}">
      <dgm:prSet/>
      <dgm:spPr/>
      <dgm:t>
        <a:bodyPr/>
        <a:lstStyle/>
        <a:p>
          <a:endParaRPr lang="en-GB"/>
        </a:p>
      </dgm:t>
    </dgm:pt>
    <dgm:pt modelId="{6A879BA5-F50E-6945-A7EA-61CCD7861E40}" type="sibTrans" cxnId="{ABD7C04C-4540-8C4A-A76F-2FED4A08C361}">
      <dgm:prSet/>
      <dgm:spPr/>
      <dgm:t>
        <a:bodyPr/>
        <a:lstStyle/>
        <a:p>
          <a:endParaRPr lang="en-GB"/>
        </a:p>
      </dgm:t>
    </dgm:pt>
    <dgm:pt modelId="{1E5BA06B-2E8D-5F4D-B5C2-3A8F228684DD}">
      <dgm:prSet phldrT="[Text]"/>
      <dgm:spPr/>
      <dgm:t>
        <a:bodyPr/>
        <a:lstStyle/>
        <a:p>
          <a:pPr rtl="0"/>
          <a:r>
            <a:rPr lang="en-GB" sz="2100" dirty="0"/>
            <a:t>The allowable food is a wide range:</a:t>
          </a:r>
        </a:p>
      </dgm:t>
    </dgm:pt>
    <dgm:pt modelId="{7C646B9E-0C2F-2249-8F31-DEE123DC7BFA}" type="parTrans" cxnId="{98E66397-D59B-4340-8FA2-28B94C3388D3}">
      <dgm:prSet/>
      <dgm:spPr/>
      <dgm:t>
        <a:bodyPr/>
        <a:lstStyle/>
        <a:p>
          <a:endParaRPr lang="en-GB"/>
        </a:p>
      </dgm:t>
    </dgm:pt>
    <dgm:pt modelId="{7F08BFA1-3BE3-A94C-8231-5297C6CD5B08}" type="sibTrans" cxnId="{98E66397-D59B-4340-8FA2-28B94C3388D3}">
      <dgm:prSet/>
      <dgm:spPr/>
      <dgm:t>
        <a:bodyPr/>
        <a:lstStyle/>
        <a:p>
          <a:endParaRPr lang="en-GB"/>
        </a:p>
      </dgm:t>
    </dgm:pt>
    <dgm:pt modelId="{C242B84F-B131-FD4B-B999-83D6F6F3BEBD}">
      <dgm:prSet phldrT="[Text]" custT="1"/>
      <dgm:spPr/>
      <dgm:t>
        <a:bodyPr/>
        <a:lstStyle/>
        <a:p>
          <a:r>
            <a:rPr lang="en-GB" sz="2000" b="0" i="0" u="none" dirty="0"/>
            <a:t>{This day [all] good foods have been made lawful, and the food of those who were given the Scripture is lawful for you and your food is lawful for them.} (5:5)</a:t>
          </a:r>
          <a:endParaRPr lang="en-GB" sz="2000" dirty="0"/>
        </a:p>
      </dgm:t>
    </dgm:pt>
    <dgm:pt modelId="{1B2CF3CF-4733-A645-B372-F7C6115ACD19}" type="parTrans" cxnId="{3B7A2E77-A67A-C049-99E8-009A5597B232}">
      <dgm:prSet/>
      <dgm:spPr/>
      <dgm:t>
        <a:bodyPr/>
        <a:lstStyle/>
        <a:p>
          <a:endParaRPr lang="en-GB"/>
        </a:p>
      </dgm:t>
    </dgm:pt>
    <dgm:pt modelId="{A6376849-8265-FD4A-9794-E0967251AB7D}" type="sibTrans" cxnId="{3B7A2E77-A67A-C049-99E8-009A5597B232}">
      <dgm:prSet/>
      <dgm:spPr/>
      <dgm:t>
        <a:bodyPr/>
        <a:lstStyle/>
        <a:p>
          <a:endParaRPr lang="en-GB"/>
        </a:p>
      </dgm:t>
    </dgm:pt>
    <dgm:pt modelId="{768324B0-0697-5C48-A034-9E94DF99F602}">
      <dgm:prSet phldrT="[Text]" custT="1"/>
      <dgm:spPr/>
      <dgm:t>
        <a:bodyPr/>
        <a:lstStyle/>
        <a:p>
          <a:r>
            <a:rPr lang="ar-SA" sz="2000" b="1" i="0" u="none" dirty="0"/>
            <a:t>الْيَوْمَ أُحِلَّ لَكُمُ الطَّيِّبَاتُ </a:t>
          </a:r>
          <a:r>
            <a:rPr lang="ar-SA" sz="2000" b="1" i="0" u="none" dirty="0" err="1"/>
            <a:t>ۖ</a:t>
          </a:r>
          <a:r>
            <a:rPr lang="ar-SA" sz="2000" b="1" i="0" u="none" dirty="0"/>
            <a:t> وَطَعَامُ الَّذِينَ أُوتُوا الْكِتَابَ حِلٌّ لَّكُمْ وَطَعَامُكُمْ حِلٌّ لَّهُمْ </a:t>
          </a:r>
          <a:r>
            <a:rPr lang="ar-SA" sz="1600" b="1" i="0" u="none" dirty="0" err="1"/>
            <a:t>ۖ</a:t>
          </a:r>
          <a:r>
            <a:rPr lang="ar-SA" sz="1600" b="1" i="0" u="none" dirty="0"/>
            <a:t> </a:t>
          </a:r>
          <a:endParaRPr lang="en-GB" sz="1600" dirty="0"/>
        </a:p>
      </dgm:t>
    </dgm:pt>
    <dgm:pt modelId="{BD9EB349-D2D2-0747-AF81-998C9C15F77E}" type="parTrans" cxnId="{AB1AF9BB-C703-7C4C-9D47-8F6D0DF6CBAA}">
      <dgm:prSet/>
      <dgm:spPr/>
      <dgm:t>
        <a:bodyPr/>
        <a:lstStyle/>
        <a:p>
          <a:endParaRPr lang="en-GB"/>
        </a:p>
      </dgm:t>
    </dgm:pt>
    <dgm:pt modelId="{FB19BCA0-2694-D547-B49C-E3A1CA2168D6}" type="sibTrans" cxnId="{AB1AF9BB-C703-7C4C-9D47-8F6D0DF6CBAA}">
      <dgm:prSet/>
      <dgm:spPr/>
      <dgm:t>
        <a:bodyPr/>
        <a:lstStyle/>
        <a:p>
          <a:endParaRPr lang="en-GB"/>
        </a:p>
      </dgm:t>
    </dgm:pt>
    <dgm:pt modelId="{A9A3102D-87F0-1146-90FA-40C23E0188CE}" type="pres">
      <dgm:prSet presAssocID="{537C22DE-77E3-0C40-AE08-44D34EEE5339}" presName="linear" presStyleCnt="0">
        <dgm:presLayoutVars>
          <dgm:dir/>
          <dgm:resizeHandles val="exact"/>
        </dgm:presLayoutVars>
      </dgm:prSet>
      <dgm:spPr/>
    </dgm:pt>
    <dgm:pt modelId="{F94511B5-2A6E-3044-A6BF-AB2E12A04B20}" type="pres">
      <dgm:prSet presAssocID="{8EBE9908-1504-0D43-9E5E-BBA6551B2BC0}" presName="comp" presStyleCnt="0"/>
      <dgm:spPr/>
    </dgm:pt>
    <dgm:pt modelId="{4AAC0483-EB43-D145-8E71-A98649822281}" type="pres">
      <dgm:prSet presAssocID="{8EBE9908-1504-0D43-9E5E-BBA6551B2BC0}" presName="box" presStyleLbl="node1" presStyleIdx="0" presStyleCnt="3" custScaleY="156524"/>
      <dgm:spPr/>
    </dgm:pt>
    <dgm:pt modelId="{12A18C0E-D396-D748-8009-047F92A4F4A4}" type="pres">
      <dgm:prSet presAssocID="{8EBE9908-1504-0D43-9E5E-BBA6551B2BC0}" presName="img" presStyleLbl="fgImgPlace1" presStyleIdx="0" presStyleCnt="3"/>
      <dgm:spPr/>
    </dgm:pt>
    <dgm:pt modelId="{3E5834C5-136D-3944-B68C-32B74AB2922E}" type="pres">
      <dgm:prSet presAssocID="{8EBE9908-1504-0D43-9E5E-BBA6551B2BC0}" presName="text" presStyleLbl="node1" presStyleIdx="0" presStyleCnt="3">
        <dgm:presLayoutVars>
          <dgm:bulletEnabled val="1"/>
        </dgm:presLayoutVars>
      </dgm:prSet>
      <dgm:spPr/>
    </dgm:pt>
    <dgm:pt modelId="{B6CED14D-C6E5-3B48-BA8A-3BA69BDB5A21}" type="pres">
      <dgm:prSet presAssocID="{AF0101B8-381C-B84D-AA30-09A1DC0FFEE4}" presName="spacer" presStyleCnt="0"/>
      <dgm:spPr/>
    </dgm:pt>
    <dgm:pt modelId="{E726ECB5-14F5-AD4E-A220-4FA2CFD7E221}" type="pres">
      <dgm:prSet presAssocID="{588AA321-05E0-744D-977A-41DF05F22F83}" presName="comp" presStyleCnt="0"/>
      <dgm:spPr/>
    </dgm:pt>
    <dgm:pt modelId="{9837808C-326A-7E45-88AA-6C5E869B56DF}" type="pres">
      <dgm:prSet presAssocID="{588AA321-05E0-744D-977A-41DF05F22F83}" presName="box" presStyleLbl="node1" presStyleIdx="1" presStyleCnt="3" custScaleY="79012"/>
      <dgm:spPr/>
    </dgm:pt>
    <dgm:pt modelId="{DE100C95-7B45-2842-8C74-4EBE100CFA39}" type="pres">
      <dgm:prSet presAssocID="{588AA321-05E0-744D-977A-41DF05F22F83}" presName="img" presStyleLbl="fgImgPlace1" presStyleIdx="1" presStyleCnt="3"/>
      <dgm:spPr/>
    </dgm:pt>
    <dgm:pt modelId="{AA5FB378-E828-344F-BC6C-6881CD14C27C}" type="pres">
      <dgm:prSet presAssocID="{588AA321-05E0-744D-977A-41DF05F22F83}" presName="text" presStyleLbl="node1" presStyleIdx="1" presStyleCnt="3">
        <dgm:presLayoutVars>
          <dgm:bulletEnabled val="1"/>
        </dgm:presLayoutVars>
      </dgm:prSet>
      <dgm:spPr/>
    </dgm:pt>
    <dgm:pt modelId="{D3597A23-17D8-4041-97D1-56C7C6A5EBE3}" type="pres">
      <dgm:prSet presAssocID="{D187FC39-81C8-244C-862F-6E478A1217C0}" presName="spacer" presStyleCnt="0"/>
      <dgm:spPr/>
    </dgm:pt>
    <dgm:pt modelId="{A1F253FB-F7A1-0840-AA6D-CBB2A073F0A7}" type="pres">
      <dgm:prSet presAssocID="{1E5BA06B-2E8D-5F4D-B5C2-3A8F228684DD}" presName="comp" presStyleCnt="0"/>
      <dgm:spPr/>
    </dgm:pt>
    <dgm:pt modelId="{BE2C8658-69DB-334F-8CA3-DF2C66F4767D}" type="pres">
      <dgm:prSet presAssocID="{1E5BA06B-2E8D-5F4D-B5C2-3A8F228684DD}" presName="box" presStyleLbl="node1" presStyleIdx="2" presStyleCnt="3" custScaleY="120876"/>
      <dgm:spPr/>
    </dgm:pt>
    <dgm:pt modelId="{5470F186-6365-5F4E-8B63-688BCE5C47D7}" type="pres">
      <dgm:prSet presAssocID="{1E5BA06B-2E8D-5F4D-B5C2-3A8F228684DD}" presName="img" presStyleLbl="fgImgPlace1" presStyleIdx="2" presStyleCnt="3"/>
      <dgm:spPr/>
    </dgm:pt>
    <dgm:pt modelId="{6C6E0024-7A61-8747-B02D-CB97BC85EBC6}" type="pres">
      <dgm:prSet presAssocID="{1E5BA06B-2E8D-5F4D-B5C2-3A8F228684DD}" presName="text" presStyleLbl="node1" presStyleIdx="2" presStyleCnt="3">
        <dgm:presLayoutVars>
          <dgm:bulletEnabled val="1"/>
        </dgm:presLayoutVars>
      </dgm:prSet>
      <dgm:spPr/>
    </dgm:pt>
  </dgm:ptLst>
  <dgm:cxnLst>
    <dgm:cxn modelId="{B058BD24-0D0E-7241-AEFB-44077F3890B7}" type="presOf" srcId="{9040D65A-59B7-FF41-97DE-A43F73600793}" destId="{4AAC0483-EB43-D145-8E71-A98649822281}" srcOrd="0" destOrd="1" presId="urn:microsoft.com/office/officeart/2005/8/layout/vList4"/>
    <dgm:cxn modelId="{668E5B2A-22B0-FF4A-B083-53780ACD1C58}" srcId="{537C22DE-77E3-0C40-AE08-44D34EEE5339}" destId="{8EBE9908-1504-0D43-9E5E-BBA6551B2BC0}" srcOrd="0" destOrd="0" parTransId="{64E06701-57A7-B94F-AEE9-20FA95C42211}" sibTransId="{AF0101B8-381C-B84D-AA30-09A1DC0FFEE4}"/>
    <dgm:cxn modelId="{3AE5252F-FE9A-1D47-83AA-690E564307D3}" type="presOf" srcId="{1E5BA06B-2E8D-5F4D-B5C2-3A8F228684DD}" destId="{6C6E0024-7A61-8747-B02D-CB97BC85EBC6}" srcOrd="1" destOrd="0" presId="urn:microsoft.com/office/officeart/2005/8/layout/vList4"/>
    <dgm:cxn modelId="{808AD340-440A-DD47-808C-393DF35596EE}" type="presOf" srcId="{1E5BA06B-2E8D-5F4D-B5C2-3A8F228684DD}" destId="{BE2C8658-69DB-334F-8CA3-DF2C66F4767D}" srcOrd="0" destOrd="0" presId="urn:microsoft.com/office/officeart/2005/8/layout/vList4"/>
    <dgm:cxn modelId="{9C86F142-15BB-A047-87C1-DD62E244990E}" type="presOf" srcId="{C242B84F-B131-FD4B-B999-83D6F6F3BEBD}" destId="{BE2C8658-69DB-334F-8CA3-DF2C66F4767D}" srcOrd="0" destOrd="1" presId="urn:microsoft.com/office/officeart/2005/8/layout/vList4"/>
    <dgm:cxn modelId="{ABD7C04C-4540-8C4A-A76F-2FED4A08C361}" srcId="{588AA321-05E0-744D-977A-41DF05F22F83}" destId="{62B2A5A5-7B04-1345-9A60-B5CA556F12C3}" srcOrd="0" destOrd="0" parTransId="{794747E6-393E-3249-8257-7A0A780A85C7}" sibTransId="{6A879BA5-F50E-6945-A7EA-61CCD7861E40}"/>
    <dgm:cxn modelId="{77ED7754-3876-C646-9B11-BA25CEF0A53D}" type="presOf" srcId="{768324B0-0697-5C48-A034-9E94DF99F602}" destId="{6C6E0024-7A61-8747-B02D-CB97BC85EBC6}" srcOrd="1" destOrd="2" presId="urn:microsoft.com/office/officeart/2005/8/layout/vList4"/>
    <dgm:cxn modelId="{CE1B4F57-0123-0141-9721-5511BA52B31A}" type="presOf" srcId="{62B2A5A5-7B04-1345-9A60-B5CA556F12C3}" destId="{AA5FB378-E828-344F-BC6C-6881CD14C27C}" srcOrd="1" destOrd="1" presId="urn:microsoft.com/office/officeart/2005/8/layout/vList4"/>
    <dgm:cxn modelId="{3B7A2E77-A67A-C049-99E8-009A5597B232}" srcId="{1E5BA06B-2E8D-5F4D-B5C2-3A8F228684DD}" destId="{C242B84F-B131-FD4B-B999-83D6F6F3BEBD}" srcOrd="0" destOrd="0" parTransId="{1B2CF3CF-4733-A645-B372-F7C6115ACD19}" sibTransId="{A6376849-8265-FD4A-9794-E0967251AB7D}"/>
    <dgm:cxn modelId="{DE2D0E78-7818-354B-AB15-8422C9886D4C}" type="presOf" srcId="{C242B84F-B131-FD4B-B999-83D6F6F3BEBD}" destId="{6C6E0024-7A61-8747-B02D-CB97BC85EBC6}" srcOrd="1" destOrd="1" presId="urn:microsoft.com/office/officeart/2005/8/layout/vList4"/>
    <dgm:cxn modelId="{98E66397-D59B-4340-8FA2-28B94C3388D3}" srcId="{537C22DE-77E3-0C40-AE08-44D34EEE5339}" destId="{1E5BA06B-2E8D-5F4D-B5C2-3A8F228684DD}" srcOrd="2" destOrd="0" parTransId="{7C646B9E-0C2F-2249-8F31-DEE123DC7BFA}" sibTransId="{7F08BFA1-3BE3-A94C-8231-5297C6CD5B08}"/>
    <dgm:cxn modelId="{C79EC69A-8DE9-274A-B5ED-9D6DBC804367}" type="presOf" srcId="{62B2A5A5-7B04-1345-9A60-B5CA556F12C3}" destId="{9837808C-326A-7E45-88AA-6C5E869B56DF}" srcOrd="0" destOrd="1" presId="urn:microsoft.com/office/officeart/2005/8/layout/vList4"/>
    <dgm:cxn modelId="{9F34BD9B-F043-6743-8E3A-88579279FB13}" type="presOf" srcId="{9040D65A-59B7-FF41-97DE-A43F73600793}" destId="{3E5834C5-136D-3944-B68C-32B74AB2922E}" srcOrd="1" destOrd="1" presId="urn:microsoft.com/office/officeart/2005/8/layout/vList4"/>
    <dgm:cxn modelId="{663A98A5-3319-CC4C-A251-BF6B9FE8DAE2}" type="presOf" srcId="{588AA321-05E0-744D-977A-41DF05F22F83}" destId="{AA5FB378-E828-344F-BC6C-6881CD14C27C}" srcOrd="1" destOrd="0" presId="urn:microsoft.com/office/officeart/2005/8/layout/vList4"/>
    <dgm:cxn modelId="{C4F7A3B3-118C-7243-AB46-270C5015CA70}" type="presOf" srcId="{537C22DE-77E3-0C40-AE08-44D34EEE5339}" destId="{A9A3102D-87F0-1146-90FA-40C23E0188CE}" srcOrd="0" destOrd="0" presId="urn:microsoft.com/office/officeart/2005/8/layout/vList4"/>
    <dgm:cxn modelId="{06121FB4-C0FB-CF47-B568-E4B4B6A520D4}" type="presOf" srcId="{588AA321-05E0-744D-977A-41DF05F22F83}" destId="{9837808C-326A-7E45-88AA-6C5E869B56DF}" srcOrd="0" destOrd="0" presId="urn:microsoft.com/office/officeart/2005/8/layout/vList4"/>
    <dgm:cxn modelId="{AB1AF9BB-C703-7C4C-9D47-8F6D0DF6CBAA}" srcId="{1E5BA06B-2E8D-5F4D-B5C2-3A8F228684DD}" destId="{768324B0-0697-5C48-A034-9E94DF99F602}" srcOrd="1" destOrd="0" parTransId="{BD9EB349-D2D2-0747-AF81-998C9C15F77E}" sibTransId="{FB19BCA0-2694-D547-B49C-E3A1CA2168D6}"/>
    <dgm:cxn modelId="{0E9FC6C4-B0C3-5D4C-BCB2-DC3B2684BED7}" type="presOf" srcId="{8EBE9908-1504-0D43-9E5E-BBA6551B2BC0}" destId="{3E5834C5-136D-3944-B68C-32B74AB2922E}" srcOrd="1" destOrd="0" presId="urn:microsoft.com/office/officeart/2005/8/layout/vList4"/>
    <dgm:cxn modelId="{E9B22BC7-F2E9-6A4C-8252-5EBB8788DB70}" srcId="{537C22DE-77E3-0C40-AE08-44D34EEE5339}" destId="{588AA321-05E0-744D-977A-41DF05F22F83}" srcOrd="1" destOrd="0" parTransId="{ADFBB3A5-7FA9-2048-A76E-64B93F6DD935}" sibTransId="{D187FC39-81C8-244C-862F-6E478A1217C0}"/>
    <dgm:cxn modelId="{1AB777C9-6C78-5C4B-B3A7-EB0FFEE83CF5}" srcId="{8EBE9908-1504-0D43-9E5E-BBA6551B2BC0}" destId="{9040D65A-59B7-FF41-97DE-A43F73600793}" srcOrd="0" destOrd="0" parTransId="{EC0D4435-BA33-F743-9ED7-A0441CC7FCEB}" sibTransId="{3C6B46EC-9C5E-894C-B0BF-A55A22F91FC3}"/>
    <dgm:cxn modelId="{3FC4C7DE-4461-DD49-95F1-2CF6387CB0ED}" type="presOf" srcId="{8EBE9908-1504-0D43-9E5E-BBA6551B2BC0}" destId="{4AAC0483-EB43-D145-8E71-A98649822281}" srcOrd="0" destOrd="0" presId="urn:microsoft.com/office/officeart/2005/8/layout/vList4"/>
    <dgm:cxn modelId="{996EBEED-A9DE-4E4C-91AF-A258FD198243}" type="presOf" srcId="{768324B0-0697-5C48-A034-9E94DF99F602}" destId="{BE2C8658-69DB-334F-8CA3-DF2C66F4767D}" srcOrd="0" destOrd="2" presId="urn:microsoft.com/office/officeart/2005/8/layout/vList4"/>
    <dgm:cxn modelId="{B494DD11-3C56-0C49-BB05-895D6701B321}" type="presParOf" srcId="{A9A3102D-87F0-1146-90FA-40C23E0188CE}" destId="{F94511B5-2A6E-3044-A6BF-AB2E12A04B20}" srcOrd="0" destOrd="0" presId="urn:microsoft.com/office/officeart/2005/8/layout/vList4"/>
    <dgm:cxn modelId="{731F443B-59BF-2149-A187-478E5E5292FF}" type="presParOf" srcId="{F94511B5-2A6E-3044-A6BF-AB2E12A04B20}" destId="{4AAC0483-EB43-D145-8E71-A98649822281}" srcOrd="0" destOrd="0" presId="urn:microsoft.com/office/officeart/2005/8/layout/vList4"/>
    <dgm:cxn modelId="{7EA629B3-5665-0D44-97B9-6CACF3EE7BBD}" type="presParOf" srcId="{F94511B5-2A6E-3044-A6BF-AB2E12A04B20}" destId="{12A18C0E-D396-D748-8009-047F92A4F4A4}" srcOrd="1" destOrd="0" presId="urn:microsoft.com/office/officeart/2005/8/layout/vList4"/>
    <dgm:cxn modelId="{79EE307B-CB6F-4E42-A790-7D45DE399C9B}" type="presParOf" srcId="{F94511B5-2A6E-3044-A6BF-AB2E12A04B20}" destId="{3E5834C5-136D-3944-B68C-32B74AB2922E}" srcOrd="2" destOrd="0" presId="urn:microsoft.com/office/officeart/2005/8/layout/vList4"/>
    <dgm:cxn modelId="{D0FAE059-4650-684F-84CF-B3F1CE597C98}" type="presParOf" srcId="{A9A3102D-87F0-1146-90FA-40C23E0188CE}" destId="{B6CED14D-C6E5-3B48-BA8A-3BA69BDB5A21}" srcOrd="1" destOrd="0" presId="urn:microsoft.com/office/officeart/2005/8/layout/vList4"/>
    <dgm:cxn modelId="{FE393BCB-7A2E-8C48-AC66-6B963FC50502}" type="presParOf" srcId="{A9A3102D-87F0-1146-90FA-40C23E0188CE}" destId="{E726ECB5-14F5-AD4E-A220-4FA2CFD7E221}" srcOrd="2" destOrd="0" presId="urn:microsoft.com/office/officeart/2005/8/layout/vList4"/>
    <dgm:cxn modelId="{2B24D86C-A8D3-3641-9C7B-16EAE35E5935}" type="presParOf" srcId="{E726ECB5-14F5-AD4E-A220-4FA2CFD7E221}" destId="{9837808C-326A-7E45-88AA-6C5E869B56DF}" srcOrd="0" destOrd="0" presId="urn:microsoft.com/office/officeart/2005/8/layout/vList4"/>
    <dgm:cxn modelId="{800E55F8-77CD-484D-ADFF-591A5CA91C31}" type="presParOf" srcId="{E726ECB5-14F5-AD4E-A220-4FA2CFD7E221}" destId="{DE100C95-7B45-2842-8C74-4EBE100CFA39}" srcOrd="1" destOrd="0" presId="urn:microsoft.com/office/officeart/2005/8/layout/vList4"/>
    <dgm:cxn modelId="{9366DF44-0AE8-494A-965C-23B575E9C702}" type="presParOf" srcId="{E726ECB5-14F5-AD4E-A220-4FA2CFD7E221}" destId="{AA5FB378-E828-344F-BC6C-6881CD14C27C}" srcOrd="2" destOrd="0" presId="urn:microsoft.com/office/officeart/2005/8/layout/vList4"/>
    <dgm:cxn modelId="{1A95F1A3-4F02-604F-B95A-41180B2F3549}" type="presParOf" srcId="{A9A3102D-87F0-1146-90FA-40C23E0188CE}" destId="{D3597A23-17D8-4041-97D1-56C7C6A5EBE3}" srcOrd="3" destOrd="0" presId="urn:microsoft.com/office/officeart/2005/8/layout/vList4"/>
    <dgm:cxn modelId="{572D8A7B-E019-0E43-B4B9-706E62827440}" type="presParOf" srcId="{A9A3102D-87F0-1146-90FA-40C23E0188CE}" destId="{A1F253FB-F7A1-0840-AA6D-CBB2A073F0A7}" srcOrd="4" destOrd="0" presId="urn:microsoft.com/office/officeart/2005/8/layout/vList4"/>
    <dgm:cxn modelId="{4C16FD2E-9D0A-444F-B237-3F13ED514FF6}" type="presParOf" srcId="{A1F253FB-F7A1-0840-AA6D-CBB2A073F0A7}" destId="{BE2C8658-69DB-334F-8CA3-DF2C66F4767D}" srcOrd="0" destOrd="0" presId="urn:microsoft.com/office/officeart/2005/8/layout/vList4"/>
    <dgm:cxn modelId="{30C67C6B-8937-8B46-AF7C-6931C39343E1}" type="presParOf" srcId="{A1F253FB-F7A1-0840-AA6D-CBB2A073F0A7}" destId="{5470F186-6365-5F4E-8B63-688BCE5C47D7}" srcOrd="1" destOrd="0" presId="urn:microsoft.com/office/officeart/2005/8/layout/vList4"/>
    <dgm:cxn modelId="{8B3038FA-CE90-394A-95FC-C583E3514E0C}" type="presParOf" srcId="{A1F253FB-F7A1-0840-AA6D-CBB2A073F0A7}" destId="{6C6E0024-7A61-8747-B02D-CB97BC85EBC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E6B4C3-54B7-EE47-9BD6-4E357188F7EE}" type="doc">
      <dgm:prSet loTypeId="urn:microsoft.com/office/officeart/2005/8/layout/vList4" loCatId="" qsTypeId="urn:microsoft.com/office/officeart/2005/8/quickstyle/simple1" qsCatId="simple" csTypeId="urn:microsoft.com/office/officeart/2005/8/colors/accent1_2" csCatId="accent1" phldr="1"/>
      <dgm:spPr/>
      <dgm:t>
        <a:bodyPr/>
        <a:lstStyle/>
        <a:p>
          <a:endParaRPr lang="en-GB"/>
        </a:p>
      </dgm:t>
    </dgm:pt>
    <dgm:pt modelId="{3F99EE46-0EDA-674A-BDD6-FDB31291A912}">
      <dgm:prSet phldrT="[Text]"/>
      <dgm:spPr/>
      <dgm:t>
        <a:bodyPr/>
        <a:lstStyle/>
        <a:p>
          <a:pPr rtl="0"/>
          <a:r>
            <a:rPr lang="en-GB" sz="2400" dirty="0"/>
            <a:t>The Prophet said:</a:t>
          </a:r>
        </a:p>
      </dgm:t>
    </dgm:pt>
    <dgm:pt modelId="{A686DF0D-C9C2-1E4B-B48E-20E87564D246}" type="parTrans" cxnId="{8D601F01-639E-E645-A8CF-2EC74B993C95}">
      <dgm:prSet/>
      <dgm:spPr/>
      <dgm:t>
        <a:bodyPr/>
        <a:lstStyle/>
        <a:p>
          <a:endParaRPr lang="en-GB"/>
        </a:p>
      </dgm:t>
    </dgm:pt>
    <dgm:pt modelId="{B2955175-AD21-9A4E-9960-B985464388D1}" type="sibTrans" cxnId="{8D601F01-639E-E645-A8CF-2EC74B993C95}">
      <dgm:prSet/>
      <dgm:spPr/>
      <dgm:t>
        <a:bodyPr/>
        <a:lstStyle/>
        <a:p>
          <a:endParaRPr lang="en-GB"/>
        </a:p>
      </dgm:t>
    </dgm:pt>
    <dgm:pt modelId="{853B962B-E324-6547-B894-7E104BC1D30D}">
      <dgm:prSet phldrT="[Text]" custT="1"/>
      <dgm:spPr/>
      <dgm:t>
        <a:bodyPr/>
        <a:lstStyle/>
        <a:p>
          <a:pPr rtl="0"/>
          <a:r>
            <a:rPr lang="en-GB" sz="2200" dirty="0"/>
            <a:t>If I prohibited you from doing something avoid it totally, but if I command you to do something do as much as you can from it. </a:t>
          </a:r>
        </a:p>
      </dgm:t>
    </dgm:pt>
    <dgm:pt modelId="{8C8CBD53-F567-7A45-A471-B55DFBA21F9E}" type="parTrans" cxnId="{901A768E-8B09-E845-8D9B-BD5B9D5348C9}">
      <dgm:prSet/>
      <dgm:spPr/>
      <dgm:t>
        <a:bodyPr/>
        <a:lstStyle/>
        <a:p>
          <a:endParaRPr lang="en-GB"/>
        </a:p>
      </dgm:t>
    </dgm:pt>
    <dgm:pt modelId="{B6ADD3D8-CEAB-7F42-8E63-A424F1B4A8F4}" type="sibTrans" cxnId="{901A768E-8B09-E845-8D9B-BD5B9D5348C9}">
      <dgm:prSet/>
      <dgm:spPr/>
      <dgm:t>
        <a:bodyPr/>
        <a:lstStyle/>
        <a:p>
          <a:endParaRPr lang="en-GB"/>
        </a:p>
      </dgm:t>
    </dgm:pt>
    <dgm:pt modelId="{18E96674-D948-5843-AEDF-3FF64795ADA8}">
      <dgm:prSet phldrT="[Text]" custT="1"/>
      <dgm:spPr/>
      <dgm:t>
        <a:bodyPr/>
        <a:lstStyle/>
        <a:p>
          <a:pPr rtl="0"/>
          <a:r>
            <a:rPr lang="en-GB" sz="2200" dirty="0"/>
            <a:t>In sales and transactions</a:t>
          </a:r>
        </a:p>
      </dgm:t>
    </dgm:pt>
    <dgm:pt modelId="{FBC7A4E2-EEF9-C24C-BBEE-CC497A0C7933}" type="parTrans" cxnId="{ADCDAFB6-8AC7-4B47-8189-353043179BAC}">
      <dgm:prSet/>
      <dgm:spPr/>
      <dgm:t>
        <a:bodyPr/>
        <a:lstStyle/>
        <a:p>
          <a:endParaRPr lang="en-GB"/>
        </a:p>
      </dgm:t>
    </dgm:pt>
    <dgm:pt modelId="{79800F24-AB42-D944-B9BE-00FC13BDBAE6}" type="sibTrans" cxnId="{ADCDAFB6-8AC7-4B47-8189-353043179BAC}">
      <dgm:prSet/>
      <dgm:spPr/>
      <dgm:t>
        <a:bodyPr/>
        <a:lstStyle/>
        <a:p>
          <a:endParaRPr lang="en-GB"/>
        </a:p>
      </dgm:t>
    </dgm:pt>
    <dgm:pt modelId="{99FB6CA0-4EF4-2B4A-9F9C-8111780C124F}">
      <dgm:prSet phldrT="[Text]" custT="1"/>
      <dgm:spPr/>
      <dgm:t>
        <a:bodyPr/>
        <a:lstStyle/>
        <a:p>
          <a:r>
            <a:rPr lang="en-GB" sz="2200" b="0" i="0" u="none" dirty="0"/>
            <a:t>{But Allah has permitted trade and has forbidden interest} (2:275). </a:t>
          </a:r>
          <a:endParaRPr lang="en-GB" sz="2200" dirty="0"/>
        </a:p>
      </dgm:t>
    </dgm:pt>
    <dgm:pt modelId="{E5887AA7-7C7D-4842-88B3-069E445D2066}" type="parTrans" cxnId="{F63F3AFD-A9AB-AD49-AA6C-38577B69C69D}">
      <dgm:prSet/>
      <dgm:spPr/>
      <dgm:t>
        <a:bodyPr/>
        <a:lstStyle/>
        <a:p>
          <a:endParaRPr lang="en-GB"/>
        </a:p>
      </dgm:t>
    </dgm:pt>
    <dgm:pt modelId="{9F6D9067-A38B-2E41-B4EE-B5A3BDFB55ED}" type="sibTrans" cxnId="{F63F3AFD-A9AB-AD49-AA6C-38577B69C69D}">
      <dgm:prSet/>
      <dgm:spPr/>
      <dgm:t>
        <a:bodyPr/>
        <a:lstStyle/>
        <a:p>
          <a:endParaRPr lang="en-GB"/>
        </a:p>
      </dgm:t>
    </dgm:pt>
    <dgm:pt modelId="{2DBF7749-1206-6846-8B87-6130A1035687}">
      <dgm:prSet phldrT="[Text]" custT="1"/>
      <dgm:spPr/>
      <dgm:t>
        <a:bodyPr/>
        <a:lstStyle/>
        <a:p>
          <a:r>
            <a:rPr lang="en-US" sz="2200" b="0" i="0" u="none" dirty="0"/>
            <a:t>{</a:t>
          </a:r>
          <a:r>
            <a:rPr lang="ar-SA" sz="2200" b="0" i="0" u="none" dirty="0"/>
            <a:t>وَأَحَلَّ اللَّهُ الْبَيْعَ وَحَرَّمَ الرِّبَا</a:t>
          </a:r>
          <a:r>
            <a:rPr lang="en-US" sz="2200" b="0" i="0" u="none" dirty="0"/>
            <a:t>}</a:t>
          </a:r>
          <a:endParaRPr lang="en-GB" sz="2200" dirty="0"/>
        </a:p>
      </dgm:t>
    </dgm:pt>
    <dgm:pt modelId="{4FF6499E-4C00-9B41-A15D-B1C4131DCCA6}" type="parTrans" cxnId="{7E01C057-DB46-044B-A40E-B00B6A4DE283}">
      <dgm:prSet/>
      <dgm:spPr/>
      <dgm:t>
        <a:bodyPr/>
        <a:lstStyle/>
        <a:p>
          <a:endParaRPr lang="en-GB"/>
        </a:p>
      </dgm:t>
    </dgm:pt>
    <dgm:pt modelId="{69300C61-397D-824B-9036-630872F903EC}" type="sibTrans" cxnId="{7E01C057-DB46-044B-A40E-B00B6A4DE283}">
      <dgm:prSet/>
      <dgm:spPr/>
      <dgm:t>
        <a:bodyPr/>
        <a:lstStyle/>
        <a:p>
          <a:endParaRPr lang="en-GB"/>
        </a:p>
      </dgm:t>
    </dgm:pt>
    <dgm:pt modelId="{2050C61C-96E7-D144-88FB-916B1CF86CBF}">
      <dgm:prSet phldrT="[Text]"/>
      <dgm:spPr/>
      <dgm:t>
        <a:bodyPr/>
        <a:lstStyle/>
        <a:p>
          <a:pPr rtl="0"/>
          <a:r>
            <a:rPr lang="en-GB" sz="2400" dirty="0"/>
            <a:t>Prohibition of fraud, deception, cheating, plunder.   </a:t>
          </a:r>
        </a:p>
      </dgm:t>
    </dgm:pt>
    <dgm:pt modelId="{12CB3100-702B-1840-ADAC-5A174E37148B}" type="parTrans" cxnId="{2550276C-7623-6141-AA52-76A03814CE0E}">
      <dgm:prSet/>
      <dgm:spPr/>
      <dgm:t>
        <a:bodyPr/>
        <a:lstStyle/>
        <a:p>
          <a:endParaRPr lang="en-GB"/>
        </a:p>
      </dgm:t>
    </dgm:pt>
    <dgm:pt modelId="{0B6EA094-8B45-024D-A2B8-1C5E3EDAE313}" type="sibTrans" cxnId="{2550276C-7623-6141-AA52-76A03814CE0E}">
      <dgm:prSet/>
      <dgm:spPr/>
      <dgm:t>
        <a:bodyPr/>
        <a:lstStyle/>
        <a:p>
          <a:endParaRPr lang="en-GB"/>
        </a:p>
      </dgm:t>
    </dgm:pt>
    <dgm:pt modelId="{D31CA1FE-371B-184D-A08A-14668EEC7E26}">
      <dgm:prSet phldrT="[Text]" custT="1"/>
      <dgm:spPr/>
      <dgm:t>
        <a:bodyPr/>
        <a:lstStyle/>
        <a:p>
          <a:r>
            <a:rPr lang="en-GB" sz="2200" b="0" i="0" u="none" dirty="0"/>
            <a:t>{O you who have believed, do not consume one another's wealth unjustly but only [in lawful] business by mutual consent}.(2:29)</a:t>
          </a:r>
          <a:endParaRPr lang="en-GB" sz="2200" dirty="0"/>
        </a:p>
      </dgm:t>
    </dgm:pt>
    <dgm:pt modelId="{A7A7815B-021E-A140-8437-54B5272163D0}" type="parTrans" cxnId="{9245507B-E70E-BF41-A215-265FE3F9A8D9}">
      <dgm:prSet/>
      <dgm:spPr/>
      <dgm:t>
        <a:bodyPr/>
        <a:lstStyle/>
        <a:p>
          <a:endParaRPr lang="en-GB"/>
        </a:p>
      </dgm:t>
    </dgm:pt>
    <dgm:pt modelId="{9125F557-5236-4D4E-A6DF-04303380B746}" type="sibTrans" cxnId="{9245507B-E70E-BF41-A215-265FE3F9A8D9}">
      <dgm:prSet/>
      <dgm:spPr/>
      <dgm:t>
        <a:bodyPr/>
        <a:lstStyle/>
        <a:p>
          <a:endParaRPr lang="en-GB"/>
        </a:p>
      </dgm:t>
    </dgm:pt>
    <dgm:pt modelId="{27E14837-80B3-8248-A1E8-C9ED83BD7AD5}">
      <dgm:prSet phldrT="[Text]" custT="1"/>
      <dgm:spPr/>
      <dgm:t>
        <a:bodyPr/>
        <a:lstStyle/>
        <a:p>
          <a:r>
            <a:rPr lang="en-US" sz="2200" b="1" i="0" u="none" dirty="0"/>
            <a:t>{</a:t>
          </a:r>
          <a:r>
            <a:rPr lang="ar-SA" sz="2200" b="1" i="0" u="none" dirty="0"/>
            <a:t>يَا أَيُّهَا الَّذِينَ آمَنُوا لَا تَأْكُلُوا أَمْوَالَكُم بَيْنَكُم بِالْبَاطِلِ إِلَّا أَن تَكُونَ تِجَارَةً عَن تَرَاضٍ مِّنكُمْ </a:t>
          </a:r>
          <a:r>
            <a:rPr lang="ar-SA" sz="2200" b="1" i="0" u="none" dirty="0" err="1"/>
            <a:t>ۚ</a:t>
          </a:r>
          <a:r>
            <a:rPr lang="ar-SA" sz="2200" b="1" i="0" u="none" dirty="0"/>
            <a:t> </a:t>
          </a:r>
          <a:r>
            <a:rPr lang="en-US" sz="2000" b="1" i="0" u="none" dirty="0"/>
            <a:t>}</a:t>
          </a:r>
          <a:endParaRPr lang="en-GB" sz="2000" dirty="0"/>
        </a:p>
      </dgm:t>
    </dgm:pt>
    <dgm:pt modelId="{51F40501-1937-1F4F-9E52-B5F18823A280}" type="parTrans" cxnId="{4F0B3CD2-6924-C94B-8380-BCA43CEC0317}">
      <dgm:prSet/>
      <dgm:spPr/>
      <dgm:t>
        <a:bodyPr/>
        <a:lstStyle/>
        <a:p>
          <a:endParaRPr lang="en-GB"/>
        </a:p>
      </dgm:t>
    </dgm:pt>
    <dgm:pt modelId="{2B36F289-4021-1247-A02A-D083265929DF}" type="sibTrans" cxnId="{4F0B3CD2-6924-C94B-8380-BCA43CEC0317}">
      <dgm:prSet/>
      <dgm:spPr/>
      <dgm:t>
        <a:bodyPr/>
        <a:lstStyle/>
        <a:p>
          <a:endParaRPr lang="en-GB"/>
        </a:p>
      </dgm:t>
    </dgm:pt>
    <dgm:pt modelId="{6D24C798-FFA2-E142-B426-EDE520168345}" type="pres">
      <dgm:prSet presAssocID="{A2E6B4C3-54B7-EE47-9BD6-4E357188F7EE}" presName="linear" presStyleCnt="0">
        <dgm:presLayoutVars>
          <dgm:dir/>
          <dgm:resizeHandles val="exact"/>
        </dgm:presLayoutVars>
      </dgm:prSet>
      <dgm:spPr/>
    </dgm:pt>
    <dgm:pt modelId="{79A44022-FFDA-834D-B28B-5976996C98E3}" type="pres">
      <dgm:prSet presAssocID="{3F99EE46-0EDA-674A-BDD6-FDB31291A912}" presName="comp" presStyleCnt="0"/>
      <dgm:spPr/>
    </dgm:pt>
    <dgm:pt modelId="{A57F76BE-7AD6-1742-9735-DE1932B82575}" type="pres">
      <dgm:prSet presAssocID="{3F99EE46-0EDA-674A-BDD6-FDB31291A912}" presName="box" presStyleLbl="node1" presStyleIdx="0" presStyleCnt="3"/>
      <dgm:spPr/>
    </dgm:pt>
    <dgm:pt modelId="{51CD8FB6-ECEA-8F41-8ACB-200D81EA06F4}" type="pres">
      <dgm:prSet presAssocID="{3F99EE46-0EDA-674A-BDD6-FDB31291A912}" presName="img" presStyleLbl="fgImgPlace1" presStyleIdx="0" presStyleCnt="3"/>
      <dgm:spPr/>
    </dgm:pt>
    <dgm:pt modelId="{381BA33E-CE91-EA4C-8DC0-AE3F8638BC84}" type="pres">
      <dgm:prSet presAssocID="{3F99EE46-0EDA-674A-BDD6-FDB31291A912}" presName="text" presStyleLbl="node1" presStyleIdx="0" presStyleCnt="3">
        <dgm:presLayoutVars>
          <dgm:bulletEnabled val="1"/>
        </dgm:presLayoutVars>
      </dgm:prSet>
      <dgm:spPr/>
    </dgm:pt>
    <dgm:pt modelId="{AEFA8C27-762E-5C4D-AF0D-E083EDA9BA9C}" type="pres">
      <dgm:prSet presAssocID="{B2955175-AD21-9A4E-9960-B985464388D1}" presName="spacer" presStyleCnt="0"/>
      <dgm:spPr/>
    </dgm:pt>
    <dgm:pt modelId="{EC82CE83-035B-3440-A6E3-E2E88CB57BF5}" type="pres">
      <dgm:prSet presAssocID="{18E96674-D948-5843-AEDF-3FF64795ADA8}" presName="comp" presStyleCnt="0"/>
      <dgm:spPr/>
    </dgm:pt>
    <dgm:pt modelId="{B1EB6C23-84D0-9740-8427-6148F5DC5A0B}" type="pres">
      <dgm:prSet presAssocID="{18E96674-D948-5843-AEDF-3FF64795ADA8}" presName="box" presStyleLbl="node1" presStyleIdx="1" presStyleCnt="3"/>
      <dgm:spPr/>
    </dgm:pt>
    <dgm:pt modelId="{9237F8B8-88D2-7F4A-A2B9-F8E16366A11B}" type="pres">
      <dgm:prSet presAssocID="{18E96674-D948-5843-AEDF-3FF64795ADA8}" presName="img" presStyleLbl="fgImgPlace1" presStyleIdx="1" presStyleCnt="3"/>
      <dgm:spPr/>
    </dgm:pt>
    <dgm:pt modelId="{8B9D0CEF-5FBA-BD4D-87A4-BFA3F36BAC02}" type="pres">
      <dgm:prSet presAssocID="{18E96674-D948-5843-AEDF-3FF64795ADA8}" presName="text" presStyleLbl="node1" presStyleIdx="1" presStyleCnt="3">
        <dgm:presLayoutVars>
          <dgm:bulletEnabled val="1"/>
        </dgm:presLayoutVars>
      </dgm:prSet>
      <dgm:spPr/>
    </dgm:pt>
    <dgm:pt modelId="{B56690B7-1FA4-9F43-B43A-72CDF6C76E04}" type="pres">
      <dgm:prSet presAssocID="{79800F24-AB42-D944-B9BE-00FC13BDBAE6}" presName="spacer" presStyleCnt="0"/>
      <dgm:spPr/>
    </dgm:pt>
    <dgm:pt modelId="{4546D648-6B4A-BD4D-ADF0-C39CBAC13D62}" type="pres">
      <dgm:prSet presAssocID="{2050C61C-96E7-D144-88FB-916B1CF86CBF}" presName="comp" presStyleCnt="0"/>
      <dgm:spPr/>
    </dgm:pt>
    <dgm:pt modelId="{443E66F6-D904-1E47-9099-9BCAA313ABFC}" type="pres">
      <dgm:prSet presAssocID="{2050C61C-96E7-D144-88FB-916B1CF86CBF}" presName="box" presStyleLbl="node1" presStyleIdx="2" presStyleCnt="3"/>
      <dgm:spPr/>
    </dgm:pt>
    <dgm:pt modelId="{5EAEAB2E-3A46-6041-BCF5-B572D01BFD43}" type="pres">
      <dgm:prSet presAssocID="{2050C61C-96E7-D144-88FB-916B1CF86CBF}" presName="img" presStyleLbl="fgImgPlace1" presStyleIdx="2" presStyleCnt="3"/>
      <dgm:spPr/>
    </dgm:pt>
    <dgm:pt modelId="{495F2853-7756-5B4D-BDCB-96D238F59505}" type="pres">
      <dgm:prSet presAssocID="{2050C61C-96E7-D144-88FB-916B1CF86CBF}" presName="text" presStyleLbl="node1" presStyleIdx="2" presStyleCnt="3">
        <dgm:presLayoutVars>
          <dgm:bulletEnabled val="1"/>
        </dgm:presLayoutVars>
      </dgm:prSet>
      <dgm:spPr/>
    </dgm:pt>
  </dgm:ptLst>
  <dgm:cxnLst>
    <dgm:cxn modelId="{8D601F01-639E-E645-A8CF-2EC74B993C95}" srcId="{A2E6B4C3-54B7-EE47-9BD6-4E357188F7EE}" destId="{3F99EE46-0EDA-674A-BDD6-FDB31291A912}" srcOrd="0" destOrd="0" parTransId="{A686DF0D-C9C2-1E4B-B48E-20E87564D246}" sibTransId="{B2955175-AD21-9A4E-9960-B985464388D1}"/>
    <dgm:cxn modelId="{67AE650E-795C-D84C-A1CC-6EEE0D9DF923}" type="presOf" srcId="{18E96674-D948-5843-AEDF-3FF64795ADA8}" destId="{8B9D0CEF-5FBA-BD4D-87A4-BFA3F36BAC02}" srcOrd="1" destOrd="0" presId="urn:microsoft.com/office/officeart/2005/8/layout/vList4"/>
    <dgm:cxn modelId="{EC4B9C14-EC79-8541-B908-E4C287F42D1D}" type="presOf" srcId="{853B962B-E324-6547-B894-7E104BC1D30D}" destId="{A57F76BE-7AD6-1742-9735-DE1932B82575}" srcOrd="0" destOrd="1" presId="urn:microsoft.com/office/officeart/2005/8/layout/vList4"/>
    <dgm:cxn modelId="{234FA022-46C3-F34B-8D84-3ACAE40D695B}" type="presOf" srcId="{2050C61C-96E7-D144-88FB-916B1CF86CBF}" destId="{495F2853-7756-5B4D-BDCB-96D238F59505}" srcOrd="1" destOrd="0" presId="urn:microsoft.com/office/officeart/2005/8/layout/vList4"/>
    <dgm:cxn modelId="{AB09FC27-0229-B54F-9C0D-869B8F973039}" type="presOf" srcId="{2DBF7749-1206-6846-8B87-6130A1035687}" destId="{8B9D0CEF-5FBA-BD4D-87A4-BFA3F36BAC02}" srcOrd="1" destOrd="2" presId="urn:microsoft.com/office/officeart/2005/8/layout/vList4"/>
    <dgm:cxn modelId="{3EBFD14A-8AA1-3A44-940A-47B3BA415D46}" type="presOf" srcId="{D31CA1FE-371B-184D-A08A-14668EEC7E26}" destId="{495F2853-7756-5B4D-BDCB-96D238F59505}" srcOrd="1" destOrd="1" presId="urn:microsoft.com/office/officeart/2005/8/layout/vList4"/>
    <dgm:cxn modelId="{FC470453-EEA7-F947-A601-B3B4728FF44C}" type="presOf" srcId="{2050C61C-96E7-D144-88FB-916B1CF86CBF}" destId="{443E66F6-D904-1E47-9099-9BCAA313ABFC}" srcOrd="0" destOrd="0" presId="urn:microsoft.com/office/officeart/2005/8/layout/vList4"/>
    <dgm:cxn modelId="{7E01C057-DB46-044B-A40E-B00B6A4DE283}" srcId="{18E96674-D948-5843-AEDF-3FF64795ADA8}" destId="{2DBF7749-1206-6846-8B87-6130A1035687}" srcOrd="1" destOrd="0" parTransId="{4FF6499E-4C00-9B41-A15D-B1C4131DCCA6}" sibTransId="{69300C61-397D-824B-9036-630872F903EC}"/>
    <dgm:cxn modelId="{2550276C-7623-6141-AA52-76A03814CE0E}" srcId="{A2E6B4C3-54B7-EE47-9BD6-4E357188F7EE}" destId="{2050C61C-96E7-D144-88FB-916B1CF86CBF}" srcOrd="2" destOrd="0" parTransId="{12CB3100-702B-1840-ADAC-5A174E37148B}" sibTransId="{0B6EA094-8B45-024D-A2B8-1C5E3EDAE313}"/>
    <dgm:cxn modelId="{9245507B-E70E-BF41-A215-265FE3F9A8D9}" srcId="{2050C61C-96E7-D144-88FB-916B1CF86CBF}" destId="{D31CA1FE-371B-184D-A08A-14668EEC7E26}" srcOrd="0" destOrd="0" parTransId="{A7A7815B-021E-A140-8437-54B5272163D0}" sibTransId="{9125F557-5236-4D4E-A6DF-04303380B746}"/>
    <dgm:cxn modelId="{901A768E-8B09-E845-8D9B-BD5B9D5348C9}" srcId="{3F99EE46-0EDA-674A-BDD6-FDB31291A912}" destId="{853B962B-E324-6547-B894-7E104BC1D30D}" srcOrd="0" destOrd="0" parTransId="{8C8CBD53-F567-7A45-A471-B55DFBA21F9E}" sibTransId="{B6ADD3D8-CEAB-7F42-8E63-A424F1B4A8F4}"/>
    <dgm:cxn modelId="{F97FDD91-7360-4844-A55E-4BA449560517}" type="presOf" srcId="{18E96674-D948-5843-AEDF-3FF64795ADA8}" destId="{B1EB6C23-84D0-9740-8427-6148F5DC5A0B}" srcOrd="0" destOrd="0" presId="urn:microsoft.com/office/officeart/2005/8/layout/vList4"/>
    <dgm:cxn modelId="{F167BA93-9EB1-1A4A-A677-49D644EF611E}" type="presOf" srcId="{D31CA1FE-371B-184D-A08A-14668EEC7E26}" destId="{443E66F6-D904-1E47-9099-9BCAA313ABFC}" srcOrd="0" destOrd="1" presId="urn:microsoft.com/office/officeart/2005/8/layout/vList4"/>
    <dgm:cxn modelId="{C076629C-6339-9D47-A2DD-D25286471B43}" type="presOf" srcId="{27E14837-80B3-8248-A1E8-C9ED83BD7AD5}" destId="{495F2853-7756-5B4D-BDCB-96D238F59505}" srcOrd="1" destOrd="2" presId="urn:microsoft.com/office/officeart/2005/8/layout/vList4"/>
    <dgm:cxn modelId="{1D3E6BB5-7D25-A849-960C-6ECF65F0D54A}" type="presOf" srcId="{99FB6CA0-4EF4-2B4A-9F9C-8111780C124F}" destId="{B1EB6C23-84D0-9740-8427-6148F5DC5A0B}" srcOrd="0" destOrd="1" presId="urn:microsoft.com/office/officeart/2005/8/layout/vList4"/>
    <dgm:cxn modelId="{ADCDAFB6-8AC7-4B47-8189-353043179BAC}" srcId="{A2E6B4C3-54B7-EE47-9BD6-4E357188F7EE}" destId="{18E96674-D948-5843-AEDF-3FF64795ADA8}" srcOrd="1" destOrd="0" parTransId="{FBC7A4E2-EEF9-C24C-BBEE-CC497A0C7933}" sibTransId="{79800F24-AB42-D944-B9BE-00FC13BDBAE6}"/>
    <dgm:cxn modelId="{7BB5CBBF-D487-B644-8D03-C120F9B4A1EB}" type="presOf" srcId="{2DBF7749-1206-6846-8B87-6130A1035687}" destId="{B1EB6C23-84D0-9740-8427-6148F5DC5A0B}" srcOrd="0" destOrd="2" presId="urn:microsoft.com/office/officeart/2005/8/layout/vList4"/>
    <dgm:cxn modelId="{4F0B3CD2-6924-C94B-8380-BCA43CEC0317}" srcId="{2050C61C-96E7-D144-88FB-916B1CF86CBF}" destId="{27E14837-80B3-8248-A1E8-C9ED83BD7AD5}" srcOrd="1" destOrd="0" parTransId="{51F40501-1937-1F4F-9E52-B5F18823A280}" sibTransId="{2B36F289-4021-1247-A02A-D083265929DF}"/>
    <dgm:cxn modelId="{CEA2FBD3-DD4E-EB44-80C9-A1F4B13994F4}" type="presOf" srcId="{853B962B-E324-6547-B894-7E104BC1D30D}" destId="{381BA33E-CE91-EA4C-8DC0-AE3F8638BC84}" srcOrd="1" destOrd="1" presId="urn:microsoft.com/office/officeart/2005/8/layout/vList4"/>
    <dgm:cxn modelId="{BC2335E2-AEBB-934F-9CAF-FF7FE9ED6325}" type="presOf" srcId="{3F99EE46-0EDA-674A-BDD6-FDB31291A912}" destId="{A57F76BE-7AD6-1742-9735-DE1932B82575}" srcOrd="0" destOrd="0" presId="urn:microsoft.com/office/officeart/2005/8/layout/vList4"/>
    <dgm:cxn modelId="{F79E2CE5-608C-3546-82EF-1A27220E9E6C}" type="presOf" srcId="{A2E6B4C3-54B7-EE47-9BD6-4E357188F7EE}" destId="{6D24C798-FFA2-E142-B426-EDE520168345}" srcOrd="0" destOrd="0" presId="urn:microsoft.com/office/officeart/2005/8/layout/vList4"/>
    <dgm:cxn modelId="{29C064E9-F312-7047-BE98-A966653F3BC2}" type="presOf" srcId="{27E14837-80B3-8248-A1E8-C9ED83BD7AD5}" destId="{443E66F6-D904-1E47-9099-9BCAA313ABFC}" srcOrd="0" destOrd="2" presId="urn:microsoft.com/office/officeart/2005/8/layout/vList4"/>
    <dgm:cxn modelId="{F3395AF0-C941-6042-95E9-A246D028DB89}" type="presOf" srcId="{99FB6CA0-4EF4-2B4A-9F9C-8111780C124F}" destId="{8B9D0CEF-5FBA-BD4D-87A4-BFA3F36BAC02}" srcOrd="1" destOrd="1" presId="urn:microsoft.com/office/officeart/2005/8/layout/vList4"/>
    <dgm:cxn modelId="{643960F7-EAF8-724A-9D65-43D9BF51B7BC}" type="presOf" srcId="{3F99EE46-0EDA-674A-BDD6-FDB31291A912}" destId="{381BA33E-CE91-EA4C-8DC0-AE3F8638BC84}" srcOrd="1" destOrd="0" presId="urn:microsoft.com/office/officeart/2005/8/layout/vList4"/>
    <dgm:cxn modelId="{F63F3AFD-A9AB-AD49-AA6C-38577B69C69D}" srcId="{18E96674-D948-5843-AEDF-3FF64795ADA8}" destId="{99FB6CA0-4EF4-2B4A-9F9C-8111780C124F}" srcOrd="0" destOrd="0" parTransId="{E5887AA7-7C7D-4842-88B3-069E445D2066}" sibTransId="{9F6D9067-A38B-2E41-B4EE-B5A3BDFB55ED}"/>
    <dgm:cxn modelId="{0EA15CAC-AFE0-7E44-950E-053DBD6F4C3A}" type="presParOf" srcId="{6D24C798-FFA2-E142-B426-EDE520168345}" destId="{79A44022-FFDA-834D-B28B-5976996C98E3}" srcOrd="0" destOrd="0" presId="urn:microsoft.com/office/officeart/2005/8/layout/vList4"/>
    <dgm:cxn modelId="{F14E1CCD-3E0D-BF48-94C8-158ADD3EE763}" type="presParOf" srcId="{79A44022-FFDA-834D-B28B-5976996C98E3}" destId="{A57F76BE-7AD6-1742-9735-DE1932B82575}" srcOrd="0" destOrd="0" presId="urn:microsoft.com/office/officeart/2005/8/layout/vList4"/>
    <dgm:cxn modelId="{12B83E61-855C-6D43-89A7-97EF13738AC6}" type="presParOf" srcId="{79A44022-FFDA-834D-B28B-5976996C98E3}" destId="{51CD8FB6-ECEA-8F41-8ACB-200D81EA06F4}" srcOrd="1" destOrd="0" presId="urn:microsoft.com/office/officeart/2005/8/layout/vList4"/>
    <dgm:cxn modelId="{5044815B-9EE8-DF48-AC5B-D368CED88D9B}" type="presParOf" srcId="{79A44022-FFDA-834D-B28B-5976996C98E3}" destId="{381BA33E-CE91-EA4C-8DC0-AE3F8638BC84}" srcOrd="2" destOrd="0" presId="urn:microsoft.com/office/officeart/2005/8/layout/vList4"/>
    <dgm:cxn modelId="{FB4BA346-19AC-524C-A9AD-EED0B6042324}" type="presParOf" srcId="{6D24C798-FFA2-E142-B426-EDE520168345}" destId="{AEFA8C27-762E-5C4D-AF0D-E083EDA9BA9C}" srcOrd="1" destOrd="0" presId="urn:microsoft.com/office/officeart/2005/8/layout/vList4"/>
    <dgm:cxn modelId="{1650BAAA-80D0-3E46-BD2D-5E6598AD62CA}" type="presParOf" srcId="{6D24C798-FFA2-E142-B426-EDE520168345}" destId="{EC82CE83-035B-3440-A6E3-E2E88CB57BF5}" srcOrd="2" destOrd="0" presId="urn:microsoft.com/office/officeart/2005/8/layout/vList4"/>
    <dgm:cxn modelId="{C2779A2D-5EB6-F547-9B43-8C6FF46468CB}" type="presParOf" srcId="{EC82CE83-035B-3440-A6E3-E2E88CB57BF5}" destId="{B1EB6C23-84D0-9740-8427-6148F5DC5A0B}" srcOrd="0" destOrd="0" presId="urn:microsoft.com/office/officeart/2005/8/layout/vList4"/>
    <dgm:cxn modelId="{350C471B-3AC0-1147-9964-B19DC492EEE4}" type="presParOf" srcId="{EC82CE83-035B-3440-A6E3-E2E88CB57BF5}" destId="{9237F8B8-88D2-7F4A-A2B9-F8E16366A11B}" srcOrd="1" destOrd="0" presId="urn:microsoft.com/office/officeart/2005/8/layout/vList4"/>
    <dgm:cxn modelId="{52313075-B8D5-B342-A6E9-AEBA54838113}" type="presParOf" srcId="{EC82CE83-035B-3440-A6E3-E2E88CB57BF5}" destId="{8B9D0CEF-5FBA-BD4D-87A4-BFA3F36BAC02}" srcOrd="2" destOrd="0" presId="urn:microsoft.com/office/officeart/2005/8/layout/vList4"/>
    <dgm:cxn modelId="{AF0B18B0-A761-544B-B684-27A7EA567C23}" type="presParOf" srcId="{6D24C798-FFA2-E142-B426-EDE520168345}" destId="{B56690B7-1FA4-9F43-B43A-72CDF6C76E04}" srcOrd="3" destOrd="0" presId="urn:microsoft.com/office/officeart/2005/8/layout/vList4"/>
    <dgm:cxn modelId="{24E7AAAE-50B6-6443-87DD-AE22DDF44950}" type="presParOf" srcId="{6D24C798-FFA2-E142-B426-EDE520168345}" destId="{4546D648-6B4A-BD4D-ADF0-C39CBAC13D62}" srcOrd="4" destOrd="0" presId="urn:microsoft.com/office/officeart/2005/8/layout/vList4"/>
    <dgm:cxn modelId="{197EC610-5299-874C-A081-739A04A732BC}" type="presParOf" srcId="{4546D648-6B4A-BD4D-ADF0-C39CBAC13D62}" destId="{443E66F6-D904-1E47-9099-9BCAA313ABFC}" srcOrd="0" destOrd="0" presId="urn:microsoft.com/office/officeart/2005/8/layout/vList4"/>
    <dgm:cxn modelId="{82512E89-CEC7-0644-BE59-CC0AEEA1D606}" type="presParOf" srcId="{4546D648-6B4A-BD4D-ADF0-C39CBAC13D62}" destId="{5EAEAB2E-3A46-6041-BCF5-B572D01BFD43}" srcOrd="1" destOrd="0" presId="urn:microsoft.com/office/officeart/2005/8/layout/vList4"/>
    <dgm:cxn modelId="{BACED378-C0DE-8D4A-BC8C-5CEED9DCE1CD}" type="presParOf" srcId="{4546D648-6B4A-BD4D-ADF0-C39CBAC13D62}" destId="{495F2853-7756-5B4D-BDCB-96D238F59505}"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DB4C5-BDA7-9646-9029-E3B1212778E8}">
      <dsp:nvSpPr>
        <dsp:cNvPr id="0" name=""/>
        <dsp:cNvSpPr/>
      </dsp:nvSpPr>
      <dsp:spPr>
        <a:xfrm>
          <a:off x="5301442" y="-12272"/>
          <a:ext cx="1657945" cy="13174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The removal of difficulties</a:t>
          </a:r>
          <a:endParaRPr lang="en-US" sz="2300" kern="1200" dirty="0"/>
        </a:p>
      </dsp:txBody>
      <dsp:txXfrm>
        <a:off x="5365752" y="52038"/>
        <a:ext cx="1529325" cy="1188781"/>
      </dsp:txXfrm>
    </dsp:sp>
    <dsp:sp modelId="{7433778F-0746-3047-8946-38E155BE386B}">
      <dsp:nvSpPr>
        <dsp:cNvPr id="0" name=""/>
        <dsp:cNvSpPr/>
      </dsp:nvSpPr>
      <dsp:spPr>
        <a:xfrm>
          <a:off x="4439453" y="714369"/>
          <a:ext cx="3563238" cy="3563238"/>
        </a:xfrm>
        <a:custGeom>
          <a:avLst/>
          <a:gdLst/>
          <a:ahLst/>
          <a:cxnLst/>
          <a:rect l="0" t="0" r="0" b="0"/>
          <a:pathLst>
            <a:path>
              <a:moveTo>
                <a:pt x="2734060" y="275955"/>
              </a:moveTo>
              <a:arcTo wR="1781619" hR="1781619" stAng="18138978" swAng="1458549"/>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185C0D4-732F-A449-8132-3F93E341F8E3}">
      <dsp:nvSpPr>
        <dsp:cNvPr id="0" name=""/>
        <dsp:cNvSpPr/>
      </dsp:nvSpPr>
      <dsp:spPr>
        <a:xfrm>
          <a:off x="6581599" y="1727854"/>
          <a:ext cx="2660869" cy="10776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en-US" sz="2300" b="1" kern="1200" dirty="0"/>
            <a:t>The reduction of obligations</a:t>
          </a:r>
          <a:endParaRPr lang="en-US" sz="2300" kern="1200" dirty="0"/>
        </a:p>
      </dsp:txBody>
      <dsp:txXfrm>
        <a:off x="6634206" y="1780461"/>
        <a:ext cx="2555655" cy="972450"/>
      </dsp:txXfrm>
    </dsp:sp>
    <dsp:sp modelId="{75E9B686-77A3-D94E-8467-8A0EC2C59AA4}">
      <dsp:nvSpPr>
        <dsp:cNvPr id="0" name=""/>
        <dsp:cNvSpPr/>
      </dsp:nvSpPr>
      <dsp:spPr>
        <a:xfrm>
          <a:off x="4340968" y="510386"/>
          <a:ext cx="3563238" cy="3563238"/>
        </a:xfrm>
        <a:custGeom>
          <a:avLst/>
          <a:gdLst/>
          <a:ahLst/>
          <a:cxnLst/>
          <a:rect l="0" t="0" r="0" b="0"/>
          <a:pathLst>
            <a:path>
              <a:moveTo>
                <a:pt x="3457388" y="2386570"/>
              </a:moveTo>
              <a:arcTo wR="1781619" hR="1781619" stAng="1190972" swAng="56042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34DFF344-2083-324E-B4EC-3DBEF005DA21}">
      <dsp:nvSpPr>
        <dsp:cNvPr id="0" name=""/>
        <dsp:cNvSpPr/>
      </dsp:nvSpPr>
      <dsp:spPr>
        <a:xfrm>
          <a:off x="5208815" y="3243689"/>
          <a:ext cx="2605096" cy="15413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en-US" sz="2300" kern="1200" dirty="0"/>
            <a:t>The realization of Public welfare</a:t>
          </a:r>
        </a:p>
      </dsp:txBody>
      <dsp:txXfrm>
        <a:off x="5284057" y="3318931"/>
        <a:ext cx="2454612" cy="1390856"/>
      </dsp:txXfrm>
    </dsp:sp>
    <dsp:sp modelId="{03D8E981-3751-9949-A1E4-695430D6F94E}">
      <dsp:nvSpPr>
        <dsp:cNvPr id="0" name=""/>
        <dsp:cNvSpPr/>
      </dsp:nvSpPr>
      <dsp:spPr>
        <a:xfrm>
          <a:off x="4352005" y="495292"/>
          <a:ext cx="3563238" cy="3563238"/>
        </a:xfrm>
        <a:custGeom>
          <a:avLst/>
          <a:gdLst/>
          <a:ahLst/>
          <a:cxnLst/>
          <a:rect l="0" t="0" r="0" b="0"/>
          <a:pathLst>
            <a:path>
              <a:moveTo>
                <a:pt x="651134" y="3158634"/>
              </a:moveTo>
              <a:arcTo wR="1781619" hR="1781619" stAng="7763093" swAng="151449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23C953C-D79C-BD45-8864-E8AD90549FB4}">
      <dsp:nvSpPr>
        <dsp:cNvPr id="0" name=""/>
        <dsp:cNvSpPr/>
      </dsp:nvSpPr>
      <dsp:spPr>
        <a:xfrm>
          <a:off x="2949531" y="1727854"/>
          <a:ext cx="2798528" cy="10776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en-US" sz="2300" kern="1200" dirty="0"/>
            <a:t>The realization of universal justice</a:t>
          </a:r>
        </a:p>
      </dsp:txBody>
      <dsp:txXfrm>
        <a:off x="3002138" y="1780461"/>
        <a:ext cx="2693314" cy="972450"/>
      </dsp:txXfrm>
    </dsp:sp>
    <dsp:sp modelId="{A96C654A-E100-FE40-9A43-0AA11E492CA5}">
      <dsp:nvSpPr>
        <dsp:cNvPr id="0" name=""/>
        <dsp:cNvSpPr/>
      </dsp:nvSpPr>
      <dsp:spPr>
        <a:xfrm>
          <a:off x="4258137" y="714369"/>
          <a:ext cx="3563238" cy="3563238"/>
        </a:xfrm>
        <a:custGeom>
          <a:avLst/>
          <a:gdLst/>
          <a:ahLst/>
          <a:cxnLst/>
          <a:rect l="0" t="0" r="0" b="0"/>
          <a:pathLst>
            <a:path>
              <a:moveTo>
                <a:pt x="293802" y="801532"/>
              </a:moveTo>
              <a:arcTo wR="1781619" hR="1781619" stAng="12802473" swAng="1458549"/>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9F5FD-C7B2-B146-BBFD-9ECF1319CF65}">
      <dsp:nvSpPr>
        <dsp:cNvPr id="0" name=""/>
        <dsp:cNvSpPr/>
      </dsp:nvSpPr>
      <dsp:spPr>
        <a:xfrm>
          <a:off x="0" y="0"/>
          <a:ext cx="13745227" cy="13526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GB" sz="2000" kern="1200" dirty="0"/>
            <a:t>The Sharia was sent to make human’s life easier. </a:t>
          </a:r>
        </a:p>
        <a:p>
          <a:pPr marL="228600" lvl="1" indent="-228600" algn="l" defTabSz="889000">
            <a:lnSpc>
              <a:spcPct val="90000"/>
            </a:lnSpc>
            <a:spcBef>
              <a:spcPct val="0"/>
            </a:spcBef>
            <a:spcAft>
              <a:spcPct val="15000"/>
            </a:spcAft>
            <a:buChar char="•"/>
          </a:pPr>
          <a:r>
            <a:rPr lang="en-GB" sz="2000" b="0" i="0" u="none" kern="1200" dirty="0"/>
            <a:t>{And We have not sent you, [O Muhammad], except as a mercy to the worlds} (21:107).</a:t>
          </a:r>
          <a:endParaRPr lang="en-GB" sz="2000" kern="1200" dirty="0"/>
        </a:p>
        <a:p>
          <a:pPr marL="228600" lvl="1" indent="-228600" algn="l" defTabSz="889000">
            <a:lnSpc>
              <a:spcPct val="90000"/>
            </a:lnSpc>
            <a:spcBef>
              <a:spcPct val="0"/>
            </a:spcBef>
            <a:spcAft>
              <a:spcPct val="15000"/>
            </a:spcAft>
            <a:buChar char="•"/>
          </a:pPr>
          <a:r>
            <a:rPr lang="ar-SA" sz="2000" b="0" i="0" u="none" kern="1200" dirty="0"/>
            <a:t>﴿وَمَا أَرْسَلْنَاكَ إِلَّا رَحْمَةً لِّلْعَالَمِينَ﴾</a:t>
          </a:r>
          <a:endParaRPr lang="en-GB" sz="2000" kern="1200" dirty="0"/>
        </a:p>
      </dsp:txBody>
      <dsp:txXfrm>
        <a:off x="2884314" y="0"/>
        <a:ext cx="10860912" cy="1352690"/>
      </dsp:txXfrm>
    </dsp:sp>
    <dsp:sp modelId="{26117537-F265-054C-9E47-E0C09A3F9A27}">
      <dsp:nvSpPr>
        <dsp:cNvPr id="0" name=""/>
        <dsp:cNvSpPr/>
      </dsp:nvSpPr>
      <dsp:spPr>
        <a:xfrm>
          <a:off x="135269" y="135269"/>
          <a:ext cx="2749045" cy="1082152"/>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75F22E-0087-8743-8FF1-80BA18CB4786}">
      <dsp:nvSpPr>
        <dsp:cNvPr id="0" name=""/>
        <dsp:cNvSpPr/>
      </dsp:nvSpPr>
      <dsp:spPr>
        <a:xfrm>
          <a:off x="0" y="1487959"/>
          <a:ext cx="13745227" cy="16084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GB" sz="2000" kern="1200" dirty="0"/>
            <a:t>Abrogation (</a:t>
          </a:r>
          <a:r>
            <a:rPr lang="en-GB" sz="2000" kern="1200" dirty="0" err="1"/>
            <a:t>Naskh</a:t>
          </a:r>
          <a:r>
            <a:rPr lang="en-GB" sz="2000" kern="1200" dirty="0"/>
            <a:t>)</a:t>
          </a:r>
        </a:p>
        <a:p>
          <a:pPr marL="228600" lvl="1" indent="-228600" algn="l" defTabSz="889000" rtl="0">
            <a:lnSpc>
              <a:spcPct val="90000"/>
            </a:lnSpc>
            <a:spcBef>
              <a:spcPct val="0"/>
            </a:spcBef>
            <a:spcAft>
              <a:spcPct val="15000"/>
            </a:spcAft>
            <a:buChar char="•"/>
          </a:pPr>
          <a:r>
            <a:rPr lang="en-GB" sz="2000" kern="1200" dirty="0"/>
            <a:t>God established a law for a specific period, when its unique suitability was achieved, God replaced it with another more suitable for its practice over time.    </a:t>
          </a:r>
        </a:p>
        <a:p>
          <a:pPr marL="228600" lvl="1" indent="-228600" algn="l" defTabSz="889000">
            <a:lnSpc>
              <a:spcPct val="90000"/>
            </a:lnSpc>
            <a:spcBef>
              <a:spcPct val="0"/>
            </a:spcBef>
            <a:spcAft>
              <a:spcPct val="15000"/>
            </a:spcAft>
            <a:buChar char="•"/>
          </a:pPr>
          <a:r>
            <a:rPr lang="en-GB" sz="2000" b="0" i="0" u="none" kern="1200" dirty="0"/>
            <a:t>{We do not abrogate a verse or cause it to be forgotten except that We bring forth [one] better than it or similar to it.}(2:106)</a:t>
          </a:r>
          <a:endParaRPr lang="en-GB" sz="2000" kern="1200" dirty="0"/>
        </a:p>
      </dsp:txBody>
      <dsp:txXfrm>
        <a:off x="2884314" y="1487959"/>
        <a:ext cx="10860912" cy="1608456"/>
      </dsp:txXfrm>
    </dsp:sp>
    <dsp:sp modelId="{878B4D51-C8C8-A048-9390-62D541A17A3A}">
      <dsp:nvSpPr>
        <dsp:cNvPr id="0" name=""/>
        <dsp:cNvSpPr/>
      </dsp:nvSpPr>
      <dsp:spPr>
        <a:xfrm>
          <a:off x="135269" y="1751111"/>
          <a:ext cx="2749045" cy="1082152"/>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7D2726-951A-ED46-9ABF-F222BE9DED01}">
      <dsp:nvSpPr>
        <dsp:cNvPr id="0" name=""/>
        <dsp:cNvSpPr/>
      </dsp:nvSpPr>
      <dsp:spPr>
        <a:xfrm>
          <a:off x="0" y="3231684"/>
          <a:ext cx="13745227" cy="13526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GB" sz="2000" kern="1200" dirty="0"/>
            <a:t>The inheritance (</a:t>
          </a:r>
          <a:r>
            <a:rPr lang="en-GB" sz="2000" kern="1200" dirty="0" err="1"/>
            <a:t>Mirath</a:t>
          </a:r>
          <a:r>
            <a:rPr lang="en-GB" sz="2000" kern="1200" dirty="0"/>
            <a:t>)</a:t>
          </a:r>
        </a:p>
        <a:p>
          <a:pPr marL="228600" lvl="1" indent="-228600" algn="l" defTabSz="889000">
            <a:lnSpc>
              <a:spcPct val="90000"/>
            </a:lnSpc>
            <a:spcBef>
              <a:spcPct val="0"/>
            </a:spcBef>
            <a:spcAft>
              <a:spcPct val="15000"/>
            </a:spcAft>
            <a:buChar char="•"/>
          </a:pPr>
          <a:r>
            <a:rPr lang="en-GB" sz="2000" b="0" i="0" u="none" kern="1200" dirty="0"/>
            <a:t>{Prescribed for you when death approaches [any] one of you if he leaves wealth [is that he should make] a bequest for the parents and near relatives according to what is acceptable } (2:180)</a:t>
          </a:r>
          <a:endParaRPr lang="en-GB" sz="2000" kern="1200" dirty="0"/>
        </a:p>
        <a:p>
          <a:pPr marL="228600" lvl="1" indent="-228600" algn="l" defTabSz="889000">
            <a:lnSpc>
              <a:spcPct val="90000"/>
            </a:lnSpc>
            <a:spcBef>
              <a:spcPct val="0"/>
            </a:spcBef>
            <a:spcAft>
              <a:spcPct val="15000"/>
            </a:spcAft>
            <a:buChar char="•"/>
          </a:pPr>
          <a:r>
            <a:rPr lang="en-US" sz="2000" b="1" i="0" u="none" kern="1200" dirty="0"/>
            <a:t>{</a:t>
          </a:r>
          <a:r>
            <a:rPr lang="ar-SA" sz="2000" b="1" i="0" u="none" kern="1200" dirty="0"/>
            <a:t>كُتِبَ عَلَيْكُمْ إِذَا حَضَرَ أَحَدَكُمُ الْمَوْتُ إِن تَرَكَ خَيْرًا الْوَصِيَّةُ لِلْوَالِدَيْنِ وَالْأَقْرَبِينَ بِالْمَعْرُوفِ </a:t>
          </a:r>
          <a:r>
            <a:rPr lang="ar-SA" sz="2000" b="1" i="0" u="none" kern="1200" dirty="0" err="1"/>
            <a:t>ۖ</a:t>
          </a:r>
          <a:r>
            <a:rPr lang="ar-SA" sz="2000" b="1" i="0" u="none" kern="1200" dirty="0"/>
            <a:t> </a:t>
          </a:r>
          <a:r>
            <a:rPr lang="en-US" sz="2000" b="1" i="0" u="none" kern="1200" dirty="0"/>
            <a:t>}</a:t>
          </a:r>
          <a:endParaRPr lang="en-GB" sz="2000" kern="1200" dirty="0"/>
        </a:p>
      </dsp:txBody>
      <dsp:txXfrm>
        <a:off x="2884314" y="3231684"/>
        <a:ext cx="10860912" cy="1352690"/>
      </dsp:txXfrm>
    </dsp:sp>
    <dsp:sp modelId="{92BB77F9-CC5C-634A-8DA0-B0C70985E424}">
      <dsp:nvSpPr>
        <dsp:cNvPr id="0" name=""/>
        <dsp:cNvSpPr/>
      </dsp:nvSpPr>
      <dsp:spPr>
        <a:xfrm>
          <a:off x="135269" y="3366953"/>
          <a:ext cx="2749045" cy="1082152"/>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706DC-078F-2440-B660-6009194289B8}">
      <dsp:nvSpPr>
        <dsp:cNvPr id="0" name=""/>
        <dsp:cNvSpPr/>
      </dsp:nvSpPr>
      <dsp:spPr>
        <a:xfrm>
          <a:off x="0" y="0"/>
          <a:ext cx="13707649" cy="14754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GB" sz="1800" kern="1200" dirty="0"/>
            <a:t>The law of inheritance was clearly defined by revelation  </a:t>
          </a:r>
        </a:p>
        <a:p>
          <a:pPr marL="171450" lvl="1" indent="-171450" algn="l" defTabSz="711200">
            <a:lnSpc>
              <a:spcPct val="90000"/>
            </a:lnSpc>
            <a:spcBef>
              <a:spcPct val="0"/>
            </a:spcBef>
            <a:spcAft>
              <a:spcPct val="15000"/>
            </a:spcAft>
            <a:buChar char="•"/>
          </a:pPr>
          <a:r>
            <a:rPr lang="en-GB" sz="1600" b="0" i="0" u="none" kern="1200" dirty="0"/>
            <a:t>{Allah instructs you concerning your children: for the male, what is equal to the share of two females. But if there are [only] daughters, two or more, for them is two thirds of one's estate. And if there is only one, for her is half. And for one's parents, to each one of them is a sixth of his estate if he left children. But if he had no children and the parents [alone] inherit from him, then for his mother is one third. And if he had brothers [or sisters], for his mother is a sixth} (</a:t>
          </a:r>
          <a:r>
            <a:rPr lang="en-GB" sz="1800" b="0" i="0" u="none" kern="1200" dirty="0"/>
            <a:t>4:11)</a:t>
          </a:r>
          <a:endParaRPr lang="en-GB" sz="1800" kern="1200" dirty="0"/>
        </a:p>
      </dsp:txBody>
      <dsp:txXfrm>
        <a:off x="2889077" y="0"/>
        <a:ext cx="10818571" cy="1475481"/>
      </dsp:txXfrm>
    </dsp:sp>
    <dsp:sp modelId="{F9F6C2AE-53F8-3C40-A4F8-5D25A21E9459}">
      <dsp:nvSpPr>
        <dsp:cNvPr id="0" name=""/>
        <dsp:cNvSpPr/>
      </dsp:nvSpPr>
      <dsp:spPr>
        <a:xfrm>
          <a:off x="144888" y="109976"/>
          <a:ext cx="2741529" cy="118038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2CC6DF-427C-304A-AD8E-9E0FC2673655}">
      <dsp:nvSpPr>
        <dsp:cNvPr id="0" name=""/>
        <dsp:cNvSpPr/>
      </dsp:nvSpPr>
      <dsp:spPr>
        <a:xfrm>
          <a:off x="0" y="1738309"/>
          <a:ext cx="13707649" cy="14754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GB" sz="2000" kern="1200" dirty="0"/>
            <a:t>The Prophet said:</a:t>
          </a:r>
        </a:p>
        <a:p>
          <a:pPr marL="228600" lvl="1" indent="-228600" algn="l" defTabSz="977900" rtl="0">
            <a:lnSpc>
              <a:spcPct val="90000"/>
            </a:lnSpc>
            <a:spcBef>
              <a:spcPct val="0"/>
            </a:spcBef>
            <a:spcAft>
              <a:spcPct val="15000"/>
            </a:spcAft>
            <a:buChar char="•"/>
          </a:pPr>
          <a:r>
            <a:rPr lang="en-GB" sz="2200" kern="1200" dirty="0"/>
            <a:t>“Surely Allah has given everyone with a right to inheritance his right, so there should be no bequest for inheritance”.</a:t>
          </a:r>
        </a:p>
        <a:p>
          <a:pPr marL="228600" lvl="1" indent="-228600" algn="l" defTabSz="977900" rtl="0">
            <a:lnSpc>
              <a:spcPct val="90000"/>
            </a:lnSpc>
            <a:spcBef>
              <a:spcPct val="0"/>
            </a:spcBef>
            <a:spcAft>
              <a:spcPct val="15000"/>
            </a:spcAft>
            <a:buChar char="•"/>
          </a:pPr>
          <a:endParaRPr lang="en-GB" sz="2200" kern="1200" dirty="0"/>
        </a:p>
      </dsp:txBody>
      <dsp:txXfrm>
        <a:off x="2889077" y="1738309"/>
        <a:ext cx="10818571" cy="1475481"/>
      </dsp:txXfrm>
    </dsp:sp>
    <dsp:sp modelId="{691DE449-C09F-D140-AAF4-E9C4BC09D319}">
      <dsp:nvSpPr>
        <dsp:cNvPr id="0" name=""/>
        <dsp:cNvSpPr/>
      </dsp:nvSpPr>
      <dsp:spPr>
        <a:xfrm>
          <a:off x="147548" y="1770577"/>
          <a:ext cx="2741529" cy="118038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9CC7A6-16DA-A243-AF32-4CEECEA14291}">
      <dsp:nvSpPr>
        <dsp:cNvPr id="0" name=""/>
        <dsp:cNvSpPr/>
      </dsp:nvSpPr>
      <dsp:spPr>
        <a:xfrm>
          <a:off x="0" y="3246059"/>
          <a:ext cx="13707649" cy="14754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GB" sz="2400" kern="1200" dirty="0"/>
            <a:t>Mourning Period: was a full year with a provision for maintenance &amp; housing </a:t>
          </a:r>
        </a:p>
        <a:p>
          <a:pPr marL="228600" lvl="1" indent="-228600" algn="l" defTabSz="977900">
            <a:lnSpc>
              <a:spcPct val="90000"/>
            </a:lnSpc>
            <a:spcBef>
              <a:spcPct val="0"/>
            </a:spcBef>
            <a:spcAft>
              <a:spcPct val="15000"/>
            </a:spcAft>
            <a:buChar char="•"/>
          </a:pPr>
          <a:r>
            <a:rPr lang="en-GB" sz="2200" b="0" i="0" u="none" kern="1200" dirty="0"/>
            <a:t>{And those who are taken in death among you and leave wives behind - for their wives is a bequest: maintenance for one year without turning [them] out} (2:240). </a:t>
          </a:r>
          <a:endParaRPr lang="en-GB" sz="2200" kern="1200" dirty="0"/>
        </a:p>
      </dsp:txBody>
      <dsp:txXfrm>
        <a:off x="2889077" y="3246059"/>
        <a:ext cx="10818571" cy="1475481"/>
      </dsp:txXfrm>
    </dsp:sp>
    <dsp:sp modelId="{EF809C15-91DB-234A-ABE7-490819D6A124}">
      <dsp:nvSpPr>
        <dsp:cNvPr id="0" name=""/>
        <dsp:cNvSpPr/>
      </dsp:nvSpPr>
      <dsp:spPr>
        <a:xfrm>
          <a:off x="147548" y="3393607"/>
          <a:ext cx="2741529" cy="118038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CF505-D5AA-3E48-8AB1-2D804415DF1F}">
      <dsp:nvSpPr>
        <dsp:cNvPr id="0" name=""/>
        <dsp:cNvSpPr/>
      </dsp:nvSpPr>
      <dsp:spPr>
        <a:xfrm>
          <a:off x="0" y="0"/>
          <a:ext cx="12872224" cy="1500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GB" sz="2000" kern="1200" dirty="0"/>
            <a:t>The ruling was replaced by another which eliminates bequest and made the period of waiting  only 4 months &amp; 10 days, the widow will get her portion prescribed previously.  </a:t>
          </a:r>
        </a:p>
        <a:p>
          <a:pPr marL="228600" lvl="1" indent="-228600" algn="l" defTabSz="889000">
            <a:lnSpc>
              <a:spcPct val="90000"/>
            </a:lnSpc>
            <a:spcBef>
              <a:spcPct val="0"/>
            </a:spcBef>
            <a:spcAft>
              <a:spcPct val="15000"/>
            </a:spcAft>
            <a:buChar char="•"/>
          </a:pPr>
          <a:r>
            <a:rPr lang="en-GB" sz="2000" b="0" i="0" u="none" kern="1200" dirty="0"/>
            <a:t>{And those who are taken in death among you and leave wives behind - they, [the wives, shall] wait four months and ten [days]}(2:234)</a:t>
          </a:r>
          <a:endParaRPr lang="en-GB" sz="2000" kern="1200" dirty="0"/>
        </a:p>
      </dsp:txBody>
      <dsp:txXfrm>
        <a:off x="2724513" y="0"/>
        <a:ext cx="10147710" cy="1500683"/>
      </dsp:txXfrm>
    </dsp:sp>
    <dsp:sp modelId="{09334F1A-2C04-B348-AFF2-F116A3EC2E2F}">
      <dsp:nvSpPr>
        <dsp:cNvPr id="0" name=""/>
        <dsp:cNvSpPr/>
      </dsp:nvSpPr>
      <dsp:spPr>
        <a:xfrm>
          <a:off x="150068" y="150068"/>
          <a:ext cx="2574444" cy="120054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7DE359-8F8E-534B-83F5-B364F198BA29}">
      <dsp:nvSpPr>
        <dsp:cNvPr id="0" name=""/>
        <dsp:cNvSpPr/>
      </dsp:nvSpPr>
      <dsp:spPr>
        <a:xfrm>
          <a:off x="0" y="1650751"/>
          <a:ext cx="12872224" cy="1500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933450" rtl="0">
            <a:lnSpc>
              <a:spcPct val="90000"/>
            </a:lnSpc>
            <a:spcBef>
              <a:spcPct val="0"/>
            </a:spcBef>
            <a:spcAft>
              <a:spcPct val="35000"/>
            </a:spcAft>
            <a:buNone/>
          </a:pPr>
          <a:r>
            <a:rPr lang="en-GB" sz="2100" kern="1200" dirty="0"/>
            <a:t>Fornication</a:t>
          </a:r>
        </a:p>
        <a:p>
          <a:pPr marL="228600" lvl="1" indent="-228600" algn="l" defTabSz="889000">
            <a:lnSpc>
              <a:spcPct val="90000"/>
            </a:lnSpc>
            <a:spcBef>
              <a:spcPct val="0"/>
            </a:spcBef>
            <a:spcAft>
              <a:spcPct val="15000"/>
            </a:spcAft>
            <a:buChar char="•"/>
          </a:pPr>
          <a:r>
            <a:rPr lang="en-GB" sz="2000" b="0" i="0" u="none" kern="1200" dirty="0"/>
            <a:t>{Those who commit unlawful sexual intercourse of your women - bring against them four [witnesses] from among you. And if they testify, confine the guilty women to houses until death takes them or Allah ordains for them [another] way.} (4:15)</a:t>
          </a:r>
          <a:endParaRPr lang="en-GB" sz="2000" kern="1200" dirty="0"/>
        </a:p>
      </dsp:txBody>
      <dsp:txXfrm>
        <a:off x="2724513" y="1650751"/>
        <a:ext cx="10147710" cy="1500683"/>
      </dsp:txXfrm>
    </dsp:sp>
    <dsp:sp modelId="{AA9A6139-8790-0840-B35E-8D10873CDD15}">
      <dsp:nvSpPr>
        <dsp:cNvPr id="0" name=""/>
        <dsp:cNvSpPr/>
      </dsp:nvSpPr>
      <dsp:spPr>
        <a:xfrm>
          <a:off x="150068" y="1800820"/>
          <a:ext cx="2574444" cy="120054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F61CDF-1D7B-0E4E-B7ED-9D0BF8798EA2}">
      <dsp:nvSpPr>
        <dsp:cNvPr id="0" name=""/>
        <dsp:cNvSpPr/>
      </dsp:nvSpPr>
      <dsp:spPr>
        <a:xfrm>
          <a:off x="0" y="3301503"/>
          <a:ext cx="12872224" cy="1500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GB" sz="2400" kern="1200" dirty="0"/>
            <a:t>The revelation replaced the confinement to lashes </a:t>
          </a:r>
        </a:p>
        <a:p>
          <a:pPr marL="228600" lvl="1" indent="-228600" algn="l" defTabSz="889000">
            <a:lnSpc>
              <a:spcPct val="90000"/>
            </a:lnSpc>
            <a:spcBef>
              <a:spcPct val="0"/>
            </a:spcBef>
            <a:spcAft>
              <a:spcPct val="15000"/>
            </a:spcAft>
            <a:buChar char="•"/>
          </a:pPr>
          <a:r>
            <a:rPr lang="en-GB" sz="2000" b="0" i="0" u="none" kern="1200" dirty="0"/>
            <a:t>{The woman or man found guilty of sexual intercourse - lash each one of them with a hundred lashes, and do not be taken by pity for them in the religion of Allah, if you should believe in Allah and the Last Day. And let a group of the believers witness their punishment.} (24:2).</a:t>
          </a:r>
          <a:endParaRPr lang="en-GB" sz="2000" kern="1200" dirty="0"/>
        </a:p>
      </dsp:txBody>
      <dsp:txXfrm>
        <a:off x="2724513" y="3301503"/>
        <a:ext cx="10147710" cy="1500683"/>
      </dsp:txXfrm>
    </dsp:sp>
    <dsp:sp modelId="{450E4F9B-80E1-6F48-9198-A5D3E976B20E}">
      <dsp:nvSpPr>
        <dsp:cNvPr id="0" name=""/>
        <dsp:cNvSpPr/>
      </dsp:nvSpPr>
      <dsp:spPr>
        <a:xfrm>
          <a:off x="150068" y="3451571"/>
          <a:ext cx="2574444" cy="120054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8AF05-1D24-A940-8930-1FD8B5F2E552}">
      <dsp:nvSpPr>
        <dsp:cNvPr id="0" name=""/>
        <dsp:cNvSpPr/>
      </dsp:nvSpPr>
      <dsp:spPr>
        <a:xfrm>
          <a:off x="914400" y="0"/>
          <a:ext cx="10363200" cy="480218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ACA054-6C1B-504A-AA83-B8C7D9CCA490}">
      <dsp:nvSpPr>
        <dsp:cNvPr id="0" name=""/>
        <dsp:cNvSpPr/>
      </dsp:nvSpPr>
      <dsp:spPr>
        <a:xfrm>
          <a:off x="185398" y="460059"/>
          <a:ext cx="3625282" cy="38820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t>There is a reason always in Islamic laws, </a:t>
          </a:r>
          <a:r>
            <a:rPr lang="en-GB" sz="2400" kern="1200" dirty="0" err="1"/>
            <a:t>f,x</a:t>
          </a:r>
          <a:r>
            <a:rPr lang="en-GB" sz="2400" kern="1200" dirty="0"/>
            <a:t>:</a:t>
          </a:r>
        </a:p>
        <a:p>
          <a:pPr marL="0" lvl="0" indent="0" algn="ctr" defTabSz="1066800" rtl="0">
            <a:lnSpc>
              <a:spcPct val="90000"/>
            </a:lnSpc>
            <a:spcBef>
              <a:spcPct val="0"/>
            </a:spcBef>
            <a:spcAft>
              <a:spcPct val="35000"/>
            </a:spcAft>
            <a:buNone/>
          </a:pPr>
          <a:r>
            <a:rPr lang="en-GB" sz="2200" b="0" i="0" u="none" kern="1200" dirty="0"/>
            <a:t>{Satan only wants to cause between you animosity and hatred through intoxicants and gambling and to avert you from the remembrance of Allah and from prayer. So will you not desist?</a:t>
          </a:r>
          <a:r>
            <a:rPr lang="en-GB" sz="2200" kern="1200" dirty="0"/>
            <a:t>} (5:91) </a:t>
          </a:r>
        </a:p>
      </dsp:txBody>
      <dsp:txXfrm>
        <a:off x="362370" y="637031"/>
        <a:ext cx="3271338" cy="3528124"/>
      </dsp:txXfrm>
    </dsp:sp>
    <dsp:sp modelId="{1B99A190-8BED-F94E-917D-0D5AB1533EF7}">
      <dsp:nvSpPr>
        <dsp:cNvPr id="0" name=""/>
        <dsp:cNvSpPr/>
      </dsp:nvSpPr>
      <dsp:spPr>
        <a:xfrm>
          <a:off x="4283358" y="894964"/>
          <a:ext cx="3625282" cy="30122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t>The Prophet mentioned the rationale behind his commands. He said: </a:t>
          </a:r>
          <a:r>
            <a:rPr lang="en-GB" sz="2200" kern="1200" dirty="0"/>
            <a:t>I had forbidden you from visiting graveyard, so, visit them, for they do remind one of the next life.   </a:t>
          </a:r>
        </a:p>
      </dsp:txBody>
      <dsp:txXfrm>
        <a:off x="4430404" y="1042010"/>
        <a:ext cx="3331190" cy="2718166"/>
      </dsp:txXfrm>
    </dsp:sp>
    <dsp:sp modelId="{1EC81E8F-4E45-0A43-9EB4-28DEA1B894FF}">
      <dsp:nvSpPr>
        <dsp:cNvPr id="0" name=""/>
        <dsp:cNvSpPr/>
      </dsp:nvSpPr>
      <dsp:spPr>
        <a:xfrm>
          <a:off x="8381319" y="1007902"/>
          <a:ext cx="3625282" cy="27863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t>If the benefit for which the law enacted has changed, due to circumstances, the law must be changed, the example is Umar ibn al-Khattab</a:t>
          </a:r>
          <a:r>
            <a:rPr lang="en-GB" sz="2000" kern="1200" dirty="0"/>
            <a:t>.(the portion of </a:t>
          </a:r>
          <a:r>
            <a:rPr lang="en-GB" sz="2000" kern="1200" dirty="0" err="1"/>
            <a:t>zakah</a:t>
          </a:r>
          <a:r>
            <a:rPr lang="en-GB" sz="2000" kern="1200" dirty="0"/>
            <a:t> belonged to non-Muslims) </a:t>
          </a:r>
        </a:p>
      </dsp:txBody>
      <dsp:txXfrm>
        <a:off x="8517339" y="1143922"/>
        <a:ext cx="3353242" cy="251434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49FA1-D7C2-694C-A143-0986EE023628}">
      <dsp:nvSpPr>
        <dsp:cNvPr id="0" name=""/>
        <dsp:cNvSpPr/>
      </dsp:nvSpPr>
      <dsp:spPr>
        <a:xfrm>
          <a:off x="914400" y="0"/>
          <a:ext cx="10363200" cy="483711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722F3B-FDDC-1A40-85EF-8255D68B83FD}">
      <dsp:nvSpPr>
        <dsp:cNvPr id="0" name=""/>
        <dsp:cNvSpPr/>
      </dsp:nvSpPr>
      <dsp:spPr>
        <a:xfrm>
          <a:off x="198033" y="1290504"/>
          <a:ext cx="3601777" cy="22561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t>In laws related to unchangeable human benefits, God gave us the details in legislation. The example is family law for marriage and divorce.  </a:t>
          </a:r>
        </a:p>
      </dsp:txBody>
      <dsp:txXfrm>
        <a:off x="308167" y="1400638"/>
        <a:ext cx="3381509" cy="2035840"/>
      </dsp:txXfrm>
    </dsp:sp>
    <dsp:sp modelId="{ADE7980E-9E95-2040-9C7F-782A21A00020}">
      <dsp:nvSpPr>
        <dsp:cNvPr id="0" name=""/>
        <dsp:cNvSpPr/>
      </dsp:nvSpPr>
      <dsp:spPr>
        <a:xfrm>
          <a:off x="4295111" y="1240401"/>
          <a:ext cx="3601777" cy="23563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t>In case of changeable human benefits or harms, the divine laws are general  like business transactions, the structures of the societies.    </a:t>
          </a:r>
        </a:p>
      </dsp:txBody>
      <dsp:txXfrm>
        <a:off x="4410137" y="1355427"/>
        <a:ext cx="3371725" cy="2126262"/>
      </dsp:txXfrm>
    </dsp:sp>
    <dsp:sp modelId="{D1AF687E-F54D-AA4A-ADA2-D3094FC1A659}">
      <dsp:nvSpPr>
        <dsp:cNvPr id="0" name=""/>
        <dsp:cNvSpPr/>
      </dsp:nvSpPr>
      <dsp:spPr>
        <a:xfrm>
          <a:off x="8216793" y="1328088"/>
          <a:ext cx="3601777" cy="21809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t>In case of  general welfare versus individual benefits, the precedence is giving to the general oner individual, and to prevent greater harm over smaller harm</a:t>
          </a:r>
          <a:r>
            <a:rPr lang="en-GB" sz="2400" kern="1200" dirty="0"/>
            <a:t>. </a:t>
          </a:r>
        </a:p>
      </dsp:txBody>
      <dsp:txXfrm>
        <a:off x="8323258" y="1434553"/>
        <a:ext cx="3388847" cy="196800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F27E0-8376-DE4F-9FC7-980AFFB85CDA}">
      <dsp:nvSpPr>
        <dsp:cNvPr id="0" name=""/>
        <dsp:cNvSpPr/>
      </dsp:nvSpPr>
      <dsp:spPr>
        <a:xfrm>
          <a:off x="815746" y="-7691"/>
          <a:ext cx="3237612" cy="4852174"/>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12700" rIns="25400" bIns="12700" numCol="1" spcCol="1270" anchor="ctr" anchorCtr="0">
          <a:noAutofit/>
        </a:bodyPr>
        <a:lstStyle/>
        <a:p>
          <a:pPr marL="0" lvl="0" indent="0" algn="ctr" defTabSz="889000">
            <a:lnSpc>
              <a:spcPct val="90000"/>
            </a:lnSpc>
            <a:spcBef>
              <a:spcPct val="0"/>
            </a:spcBef>
            <a:spcAft>
              <a:spcPct val="35000"/>
            </a:spcAft>
            <a:buNone/>
          </a:pPr>
          <a:r>
            <a:rPr lang="en-GB" sz="2000" b="0" i="0" u="none" kern="1200" dirty="0"/>
            <a:t>{Allah commands you to render trusts to whom they are due and when you judge between people to judge with justice} (4:58). </a:t>
          </a:r>
          <a:endParaRPr lang="en-GB" sz="2000" kern="1200" dirty="0"/>
        </a:p>
      </dsp:txBody>
      <dsp:txXfrm>
        <a:off x="1625150" y="720135"/>
        <a:ext cx="1578336" cy="3396522"/>
      </dsp:txXfrm>
    </dsp:sp>
    <dsp:sp modelId="{E27C78DB-8E75-9540-9091-377665D202F3}">
      <dsp:nvSpPr>
        <dsp:cNvPr id="0" name=""/>
        <dsp:cNvSpPr/>
      </dsp:nvSpPr>
      <dsp:spPr>
        <a:xfrm>
          <a:off x="0" y="1640785"/>
          <a:ext cx="1618806" cy="16188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rtl="0">
            <a:lnSpc>
              <a:spcPct val="90000"/>
            </a:lnSpc>
            <a:spcBef>
              <a:spcPct val="0"/>
            </a:spcBef>
            <a:spcAft>
              <a:spcPct val="35000"/>
            </a:spcAft>
            <a:buNone/>
          </a:pPr>
          <a:endParaRPr lang="en-GB" sz="3800" kern="1200" dirty="0"/>
        </a:p>
      </dsp:txBody>
      <dsp:txXfrm>
        <a:off x="237069" y="1877854"/>
        <a:ext cx="1144668" cy="1144668"/>
      </dsp:txXfrm>
    </dsp:sp>
    <dsp:sp modelId="{FBCA747B-CBA2-C743-8B5A-868F94B870B7}">
      <dsp:nvSpPr>
        <dsp:cNvPr id="0" name=""/>
        <dsp:cNvSpPr/>
      </dsp:nvSpPr>
      <dsp:spPr>
        <a:xfrm>
          <a:off x="4906794" y="66003"/>
          <a:ext cx="3554251" cy="4704783"/>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lang="en-GB" sz="1800" b="0" i="0" u="none" kern="1200" dirty="0"/>
            <a:t>{O you who have believed, be persistently standing firm for Allah, witnesses in justice, and do not let the hatred of a people prevent you from being just. Be just; that is nearer to righteousness.}(5:*)</a:t>
          </a:r>
          <a:endParaRPr lang="en-GB" sz="1800" kern="1200" dirty="0"/>
        </a:p>
      </dsp:txBody>
      <dsp:txXfrm>
        <a:off x="5795357" y="771720"/>
        <a:ext cx="1732697" cy="3293349"/>
      </dsp:txXfrm>
    </dsp:sp>
    <dsp:sp modelId="{9275532A-B77A-6F4B-B2FA-ECFFB2C5C7A6}">
      <dsp:nvSpPr>
        <dsp:cNvPr id="0" name=""/>
        <dsp:cNvSpPr/>
      </dsp:nvSpPr>
      <dsp:spPr>
        <a:xfrm>
          <a:off x="3691734" y="1541649"/>
          <a:ext cx="1618806" cy="16188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rtl="0">
            <a:lnSpc>
              <a:spcPct val="90000"/>
            </a:lnSpc>
            <a:spcBef>
              <a:spcPct val="0"/>
            </a:spcBef>
            <a:spcAft>
              <a:spcPct val="35000"/>
            </a:spcAft>
            <a:buNone/>
          </a:pPr>
          <a:endParaRPr lang="en-GB" sz="3800" kern="1200" dirty="0"/>
        </a:p>
      </dsp:txBody>
      <dsp:txXfrm>
        <a:off x="3928803" y="1778718"/>
        <a:ext cx="1144668" cy="1144668"/>
      </dsp:txXfrm>
    </dsp:sp>
    <dsp:sp modelId="{85500191-A074-8341-88DB-5F012675BCBF}">
      <dsp:nvSpPr>
        <dsp:cNvPr id="0" name=""/>
        <dsp:cNvSpPr/>
      </dsp:nvSpPr>
      <dsp:spPr>
        <a:xfrm>
          <a:off x="9095893" y="66003"/>
          <a:ext cx="3991426" cy="4704783"/>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171450" lvl="1" indent="-171450" algn="l" defTabSz="800100" rtl="0">
            <a:lnSpc>
              <a:spcPct val="90000"/>
            </a:lnSpc>
            <a:spcBef>
              <a:spcPct val="0"/>
            </a:spcBef>
            <a:spcAft>
              <a:spcPct val="15000"/>
            </a:spcAft>
            <a:buChar char="•"/>
          </a:pPr>
          <a:r>
            <a:rPr lang="en-GB" sz="1800" kern="1200" dirty="0"/>
            <a:t>“People before you are destroyed because they left the nobles when they stole, but applied God’s punishment when the poor stole</a:t>
          </a:r>
        </a:p>
        <a:p>
          <a:pPr marL="171450" lvl="1" indent="-171450" algn="l" defTabSz="800100" rtl="0">
            <a:lnSpc>
              <a:spcPct val="90000"/>
            </a:lnSpc>
            <a:spcBef>
              <a:spcPct val="0"/>
            </a:spcBef>
            <a:spcAft>
              <a:spcPct val="15000"/>
            </a:spcAft>
            <a:buChar char="•"/>
          </a:pPr>
          <a:r>
            <a:rPr lang="en-GB" sz="1800" kern="1200" dirty="0"/>
            <a:t>If my daughter Fatimah stole I would cut off her hand”  </a:t>
          </a:r>
        </a:p>
      </dsp:txBody>
      <dsp:txXfrm>
        <a:off x="10093749" y="771720"/>
        <a:ext cx="1945820" cy="3293349"/>
      </dsp:txXfrm>
    </dsp:sp>
    <dsp:sp modelId="{67F9D54C-B346-5C42-A4C5-B364FC2C2703}">
      <dsp:nvSpPr>
        <dsp:cNvPr id="0" name=""/>
        <dsp:cNvSpPr/>
      </dsp:nvSpPr>
      <dsp:spPr>
        <a:xfrm>
          <a:off x="8027140" y="1367935"/>
          <a:ext cx="1618806" cy="196623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n-GB" sz="1600" kern="1200" dirty="0" err="1"/>
            <a:t>Makhzoomyyah</a:t>
          </a:r>
          <a:r>
            <a:rPr lang="en-GB" sz="1600" kern="1200" dirty="0"/>
            <a:t> </a:t>
          </a:r>
        </a:p>
        <a:p>
          <a:pPr marL="0" lvl="0" indent="0" algn="ctr" defTabSz="711200" rtl="0">
            <a:lnSpc>
              <a:spcPct val="90000"/>
            </a:lnSpc>
            <a:spcBef>
              <a:spcPct val="0"/>
            </a:spcBef>
            <a:spcAft>
              <a:spcPct val="35000"/>
            </a:spcAft>
            <a:buNone/>
          </a:pPr>
          <a:r>
            <a:rPr lang="en-GB" sz="1600" kern="1200" dirty="0"/>
            <a:t>woman</a:t>
          </a:r>
        </a:p>
      </dsp:txBody>
      <dsp:txXfrm>
        <a:off x="8264209" y="1655883"/>
        <a:ext cx="1144668" cy="1390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D4891-2284-354C-951F-38E62533298B}">
      <dsp:nvSpPr>
        <dsp:cNvPr id="0" name=""/>
        <dsp:cNvSpPr/>
      </dsp:nvSpPr>
      <dsp:spPr>
        <a:xfrm>
          <a:off x="0" y="2278"/>
          <a:ext cx="12192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CA38E6-6519-7143-BE0F-4D6E42527421}">
      <dsp:nvSpPr>
        <dsp:cNvPr id="0" name=""/>
        <dsp:cNvSpPr/>
      </dsp:nvSpPr>
      <dsp:spPr>
        <a:xfrm>
          <a:off x="0" y="2278"/>
          <a:ext cx="1798320" cy="4662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GB" sz="2400" kern="1200" dirty="0"/>
            <a:t>Islam revealed in order to reform human conditions, not to erase all customs, but harmful and corruptions.</a:t>
          </a:r>
        </a:p>
        <a:p>
          <a:pPr marL="0" lvl="0" indent="0" algn="l" defTabSz="1066800" rtl="0">
            <a:lnSpc>
              <a:spcPct val="90000"/>
            </a:lnSpc>
            <a:spcBef>
              <a:spcPct val="0"/>
            </a:spcBef>
            <a:spcAft>
              <a:spcPct val="35000"/>
            </a:spcAft>
            <a:buNone/>
          </a:pPr>
          <a:endParaRPr lang="en-GB" sz="2400" kern="1200" dirty="0"/>
        </a:p>
      </dsp:txBody>
      <dsp:txXfrm>
        <a:off x="0" y="2278"/>
        <a:ext cx="1798320" cy="4662692"/>
      </dsp:txXfrm>
    </dsp:sp>
    <dsp:sp modelId="{639A02D3-283F-3749-9AB3-6DCD006E1C31}">
      <dsp:nvSpPr>
        <dsp:cNvPr id="0" name=""/>
        <dsp:cNvSpPr/>
      </dsp:nvSpPr>
      <dsp:spPr>
        <a:xfrm>
          <a:off x="1981200" y="75133"/>
          <a:ext cx="9570720" cy="1457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rtl="0">
            <a:lnSpc>
              <a:spcPct val="90000"/>
            </a:lnSpc>
            <a:spcBef>
              <a:spcPct val="0"/>
            </a:spcBef>
            <a:spcAft>
              <a:spcPct val="35000"/>
            </a:spcAft>
            <a:buNone/>
          </a:pPr>
          <a:r>
            <a:rPr lang="en-GB" sz="2200" kern="1200" dirty="0">
              <a:solidFill>
                <a:schemeClr val="accent1"/>
              </a:solidFill>
            </a:rPr>
            <a:t>Islam forbade interest because it takes the money of the needy. </a:t>
          </a:r>
        </a:p>
        <a:p>
          <a:pPr marL="0" lvl="0" indent="0" algn="l" defTabSz="977900" rtl="0">
            <a:lnSpc>
              <a:spcPct val="90000"/>
            </a:lnSpc>
            <a:spcBef>
              <a:spcPct val="0"/>
            </a:spcBef>
            <a:spcAft>
              <a:spcPct val="35000"/>
            </a:spcAft>
            <a:buNone/>
          </a:pPr>
          <a:r>
            <a:rPr lang="en-GB" sz="2200" kern="1200" dirty="0">
              <a:solidFill>
                <a:schemeClr val="accent1"/>
              </a:solidFill>
            </a:rPr>
            <a:t>Forbade adulatory because it destroys the family bonds.</a:t>
          </a:r>
        </a:p>
        <a:p>
          <a:pPr marL="0" lvl="0" indent="0" algn="l" defTabSz="977900" rtl="0">
            <a:lnSpc>
              <a:spcPct val="90000"/>
            </a:lnSpc>
            <a:spcBef>
              <a:spcPct val="0"/>
            </a:spcBef>
            <a:spcAft>
              <a:spcPct val="35000"/>
            </a:spcAft>
            <a:buNone/>
          </a:pPr>
          <a:r>
            <a:rPr lang="en-GB" sz="2200" kern="1200" dirty="0">
              <a:solidFill>
                <a:schemeClr val="accent1"/>
              </a:solidFill>
            </a:rPr>
            <a:t>Forbade alcohol because it damages people’s health physical &amp; psychological     </a:t>
          </a:r>
        </a:p>
      </dsp:txBody>
      <dsp:txXfrm>
        <a:off x="1981200" y="75133"/>
        <a:ext cx="9570720" cy="1457091"/>
      </dsp:txXfrm>
    </dsp:sp>
    <dsp:sp modelId="{1AD1373F-9FD5-BC46-8F9D-4D20F915E5C3}">
      <dsp:nvSpPr>
        <dsp:cNvPr id="0" name=""/>
        <dsp:cNvSpPr/>
      </dsp:nvSpPr>
      <dsp:spPr>
        <a:xfrm>
          <a:off x="1798320" y="1532224"/>
          <a:ext cx="97536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7F70066-87AE-F047-BFFF-8B3CBC840C30}">
      <dsp:nvSpPr>
        <dsp:cNvPr id="0" name=""/>
        <dsp:cNvSpPr/>
      </dsp:nvSpPr>
      <dsp:spPr>
        <a:xfrm>
          <a:off x="1981200" y="1605079"/>
          <a:ext cx="9570720" cy="1457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rtl="0">
            <a:lnSpc>
              <a:spcPct val="90000"/>
            </a:lnSpc>
            <a:spcBef>
              <a:spcPct val="0"/>
            </a:spcBef>
            <a:spcAft>
              <a:spcPct val="35000"/>
            </a:spcAft>
            <a:buNone/>
          </a:pPr>
          <a:r>
            <a:rPr lang="en-GB" sz="2200" kern="1200" dirty="0"/>
            <a:t>Islam reform the trade system by practicing mutual consents.</a:t>
          </a:r>
        </a:p>
        <a:p>
          <a:pPr marL="0" lvl="0" indent="0" algn="l" defTabSz="977900" rtl="0">
            <a:lnSpc>
              <a:spcPct val="90000"/>
            </a:lnSpc>
            <a:spcBef>
              <a:spcPct val="0"/>
            </a:spcBef>
            <a:spcAft>
              <a:spcPct val="35000"/>
            </a:spcAft>
            <a:buNone/>
          </a:pPr>
          <a:r>
            <a:rPr lang="en-GB" sz="2200" kern="1200" dirty="0"/>
            <a:t>The marriage institution was reformed by imposing some limits on divorce and arrange the relationship between two genders.</a:t>
          </a:r>
        </a:p>
        <a:p>
          <a:pPr marL="0" lvl="0" indent="0" algn="l" defTabSz="977900" rtl="0">
            <a:lnSpc>
              <a:spcPct val="90000"/>
            </a:lnSpc>
            <a:spcBef>
              <a:spcPct val="0"/>
            </a:spcBef>
            <a:spcAft>
              <a:spcPct val="35000"/>
            </a:spcAft>
            <a:buNone/>
          </a:pPr>
          <a:endParaRPr lang="en-GB" sz="2200" kern="1200" dirty="0"/>
        </a:p>
        <a:p>
          <a:pPr marL="0" lvl="0" indent="0" algn="l" defTabSz="977900" rtl="0">
            <a:lnSpc>
              <a:spcPct val="90000"/>
            </a:lnSpc>
            <a:spcBef>
              <a:spcPct val="0"/>
            </a:spcBef>
            <a:spcAft>
              <a:spcPct val="35000"/>
            </a:spcAft>
            <a:buNone/>
          </a:pPr>
          <a:endParaRPr lang="en-GB" sz="2400" kern="1200" dirty="0"/>
        </a:p>
      </dsp:txBody>
      <dsp:txXfrm>
        <a:off x="1981200" y="1605079"/>
        <a:ext cx="9570720" cy="1457091"/>
      </dsp:txXfrm>
    </dsp:sp>
    <dsp:sp modelId="{13496B70-52EE-1E45-ADD5-E511D94E3B92}">
      <dsp:nvSpPr>
        <dsp:cNvPr id="0" name=""/>
        <dsp:cNvSpPr/>
      </dsp:nvSpPr>
      <dsp:spPr>
        <a:xfrm>
          <a:off x="1798320" y="3062170"/>
          <a:ext cx="97536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B6A93B-BB0F-084C-BE69-668846F28DC3}">
      <dsp:nvSpPr>
        <dsp:cNvPr id="0" name=""/>
        <dsp:cNvSpPr/>
      </dsp:nvSpPr>
      <dsp:spPr>
        <a:xfrm>
          <a:off x="1981200" y="3135025"/>
          <a:ext cx="9570720" cy="1457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GB" sz="2400" kern="1200" dirty="0">
              <a:solidFill>
                <a:srgbClr val="00B0F0"/>
              </a:solidFill>
            </a:rPr>
            <a:t>The main concern of Islam is the achievement of human welfare, by removing the harmful and confirming the beneficial. Not to destroy a human civilization with its morals and customs in order to build a new one.</a:t>
          </a:r>
        </a:p>
      </dsp:txBody>
      <dsp:txXfrm>
        <a:off x="1981200" y="3135025"/>
        <a:ext cx="9570720" cy="1457091"/>
      </dsp:txXfrm>
    </dsp:sp>
    <dsp:sp modelId="{D4E752CD-5040-C14C-9A5E-A318494D0617}">
      <dsp:nvSpPr>
        <dsp:cNvPr id="0" name=""/>
        <dsp:cNvSpPr/>
      </dsp:nvSpPr>
      <dsp:spPr>
        <a:xfrm>
          <a:off x="1798320" y="4592116"/>
          <a:ext cx="97536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09579-BEE4-7748-B2D4-21B9962ADA3A}">
      <dsp:nvSpPr>
        <dsp:cNvPr id="0" name=""/>
        <dsp:cNvSpPr/>
      </dsp:nvSpPr>
      <dsp:spPr>
        <a:xfrm>
          <a:off x="5836893" y="286681"/>
          <a:ext cx="5516918" cy="4263772"/>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en-GB" sz="2300" b="0" i="0" u="none" kern="1200" dirty="0"/>
            <a:t>{who enjoins upon them what is right and forbids them what is wrong and makes lawful for them the good things and prohibits for them the evil} (7:157)</a:t>
          </a:r>
          <a:endParaRPr lang="en-US" sz="2300" kern="1200" dirty="0"/>
        </a:p>
      </dsp:txBody>
      <dsp:txXfrm>
        <a:off x="6852380" y="1285449"/>
        <a:ext cx="3485944" cy="2191667"/>
      </dsp:txXfrm>
    </dsp:sp>
    <dsp:sp modelId="{DD76C447-D588-5A46-9E6D-0A2F8A5FB352}">
      <dsp:nvSpPr>
        <dsp:cNvPr id="0" name=""/>
        <dsp:cNvSpPr/>
      </dsp:nvSpPr>
      <dsp:spPr>
        <a:xfrm>
          <a:off x="1135779" y="2469970"/>
          <a:ext cx="1957525" cy="2017840"/>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0">
            <a:lnSpc>
              <a:spcPct val="90000"/>
            </a:lnSpc>
            <a:spcBef>
              <a:spcPct val="0"/>
            </a:spcBef>
            <a:spcAft>
              <a:spcPct val="35000"/>
            </a:spcAft>
            <a:buNone/>
          </a:pPr>
          <a:endParaRPr lang="en-US" sz="2300" kern="1200" dirty="0"/>
        </a:p>
      </dsp:txBody>
      <dsp:txXfrm>
        <a:off x="1628592" y="2974660"/>
        <a:ext cx="971899" cy="1008460"/>
      </dsp:txXfrm>
    </dsp:sp>
    <dsp:sp modelId="{327CEA07-5AD8-4E43-924B-8C5FE5A2CD58}">
      <dsp:nvSpPr>
        <dsp:cNvPr id="0" name=""/>
        <dsp:cNvSpPr/>
      </dsp:nvSpPr>
      <dsp:spPr>
        <a:xfrm rot="20700000">
          <a:off x="2376033" y="-7466"/>
          <a:ext cx="4173418" cy="3741588"/>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SA" sz="2300" b="1" i="0" u="none" kern="1200" dirty="0"/>
            <a:t>يَأْمُرُهُم بِالْمَعْرُوفِ وَيَنْهَاهُمْ عَنِ الْمُنكَرِ وَيُحِلُّ لَهُمُ الطَّيِّبَاتِ وَيُحَرِّمُ عَلَيْهِمُ الْخَبَائِثَ</a:t>
          </a:r>
          <a:r>
            <a:rPr lang="ar-SA" sz="2300" kern="1200" dirty="0"/>
            <a:t> </a:t>
          </a:r>
          <a:endParaRPr lang="en-US" sz="2300" kern="1200" dirty="0"/>
        </a:p>
      </dsp:txBody>
      <dsp:txXfrm rot="-20700000">
        <a:off x="3316999" y="787560"/>
        <a:ext cx="2291486" cy="2151534"/>
      </dsp:txXfrm>
    </dsp:sp>
    <dsp:sp modelId="{534D56F9-3B7E-1E4C-B52A-5253273348CC}">
      <dsp:nvSpPr>
        <dsp:cNvPr id="0" name=""/>
        <dsp:cNvSpPr/>
      </dsp:nvSpPr>
      <dsp:spPr>
        <a:xfrm>
          <a:off x="8106696" y="591026"/>
          <a:ext cx="3380739" cy="3380739"/>
        </a:xfrm>
        <a:prstGeom prst="circularArrow">
          <a:avLst>
            <a:gd name="adj1" fmla="val 4688"/>
            <a:gd name="adj2" fmla="val 299029"/>
            <a:gd name="adj3" fmla="val 2528991"/>
            <a:gd name="adj4" fmla="val 1583392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92A478-3A92-8143-8B98-541085827E59}">
      <dsp:nvSpPr>
        <dsp:cNvPr id="0" name=""/>
        <dsp:cNvSpPr/>
      </dsp:nvSpPr>
      <dsp:spPr>
        <a:xfrm>
          <a:off x="676891" y="2130551"/>
          <a:ext cx="2456318" cy="2456318"/>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CAB7EE-7125-CF4D-88FA-B6B9AA086E1E}">
      <dsp:nvSpPr>
        <dsp:cNvPr id="0" name=""/>
        <dsp:cNvSpPr/>
      </dsp:nvSpPr>
      <dsp:spPr>
        <a:xfrm>
          <a:off x="2526308" y="414110"/>
          <a:ext cx="2648406" cy="264840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3950DD-035B-0048-8089-3AFB239C2D0F}">
      <dsp:nvSpPr>
        <dsp:cNvPr id="0" name=""/>
        <dsp:cNvSpPr/>
      </dsp:nvSpPr>
      <dsp:spPr>
        <a:xfrm rot="5400000">
          <a:off x="-248482" y="252018"/>
          <a:ext cx="1589565" cy="10925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0">
            <a:lnSpc>
              <a:spcPct val="90000"/>
            </a:lnSpc>
            <a:spcBef>
              <a:spcPct val="0"/>
            </a:spcBef>
            <a:spcAft>
              <a:spcPct val="35000"/>
            </a:spcAft>
            <a:buNone/>
          </a:pPr>
          <a:endParaRPr lang="en-US" sz="2800" kern="1200" dirty="0">
            <a:solidFill>
              <a:schemeClr val="tx1"/>
            </a:solidFill>
          </a:endParaRPr>
        </a:p>
      </dsp:txBody>
      <dsp:txXfrm rot="-5400000">
        <a:off x="2" y="549835"/>
        <a:ext cx="1092599" cy="496966"/>
      </dsp:txXfrm>
    </dsp:sp>
    <dsp:sp modelId="{4E82832A-C38A-9841-8792-45488D84F0FF}">
      <dsp:nvSpPr>
        <dsp:cNvPr id="0" name=""/>
        <dsp:cNvSpPr/>
      </dsp:nvSpPr>
      <dsp:spPr>
        <a:xfrm rot="5400000">
          <a:off x="6444599" y="-5348464"/>
          <a:ext cx="1034227" cy="1173822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a:t>Islam is a religion of constructing not distraction, the main goal is reformation. It accepted some of Arab’s customs.  The part which confirmed by Islam is integral to divine code for the following reasons: </a:t>
          </a:r>
        </a:p>
      </dsp:txBody>
      <dsp:txXfrm rot="-5400000">
        <a:off x="1092600" y="54022"/>
        <a:ext cx="11687740" cy="933253"/>
      </dsp:txXfrm>
    </dsp:sp>
    <dsp:sp modelId="{BBE407FE-C8D1-F644-AF14-FE3DD4BF2F13}">
      <dsp:nvSpPr>
        <dsp:cNvPr id="0" name=""/>
        <dsp:cNvSpPr/>
      </dsp:nvSpPr>
      <dsp:spPr>
        <a:xfrm rot="5400000">
          <a:off x="-403166" y="1923987"/>
          <a:ext cx="1878150" cy="107181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0">
            <a:lnSpc>
              <a:spcPct val="90000"/>
            </a:lnSpc>
            <a:spcBef>
              <a:spcPct val="0"/>
            </a:spcBef>
            <a:spcAft>
              <a:spcPct val="35000"/>
            </a:spcAft>
            <a:buNone/>
          </a:pPr>
          <a:endParaRPr lang="en-US" sz="2800" kern="1200" dirty="0">
            <a:solidFill>
              <a:schemeClr val="tx1"/>
            </a:solidFill>
          </a:endParaRPr>
        </a:p>
      </dsp:txBody>
      <dsp:txXfrm rot="-5400000">
        <a:off x="1" y="2056730"/>
        <a:ext cx="1071817" cy="806333"/>
      </dsp:txXfrm>
    </dsp:sp>
    <dsp:sp modelId="{01F80639-CCFA-B147-BB39-6F2A59C68BAB}">
      <dsp:nvSpPr>
        <dsp:cNvPr id="0" name=""/>
        <dsp:cNvSpPr/>
      </dsp:nvSpPr>
      <dsp:spPr>
        <a:xfrm rot="5400000">
          <a:off x="6434208" y="-3795692"/>
          <a:ext cx="1034227" cy="1173822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a:t>Some of them were inherited from other divine religion like Hajj, was instituted by Prophet Ibrahim</a:t>
          </a:r>
          <a:r>
            <a:rPr lang="en-US" sz="2000" kern="1200" dirty="0"/>
            <a:t>. </a:t>
          </a:r>
        </a:p>
      </dsp:txBody>
      <dsp:txXfrm rot="-5400000">
        <a:off x="1082209" y="1606794"/>
        <a:ext cx="11687740" cy="933253"/>
      </dsp:txXfrm>
    </dsp:sp>
    <dsp:sp modelId="{AE13C591-CF05-9542-9B55-DD6CDB37B833}">
      <dsp:nvSpPr>
        <dsp:cNvPr id="0" name=""/>
        <dsp:cNvSpPr/>
      </dsp:nvSpPr>
      <dsp:spPr>
        <a:xfrm rot="5400000">
          <a:off x="-248482" y="3361098"/>
          <a:ext cx="1589565" cy="10925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kern="1200" dirty="0"/>
            <a:t> </a:t>
          </a:r>
        </a:p>
      </dsp:txBody>
      <dsp:txXfrm rot="-5400000">
        <a:off x="2" y="3658915"/>
        <a:ext cx="1092599" cy="496966"/>
      </dsp:txXfrm>
    </dsp:sp>
    <dsp:sp modelId="{198D2647-DB99-8848-836F-99ABEA640E06}">
      <dsp:nvSpPr>
        <dsp:cNvPr id="0" name=""/>
        <dsp:cNvSpPr/>
      </dsp:nvSpPr>
      <dsp:spPr>
        <a:xfrm rot="5400000">
          <a:off x="6444599" y="-2242920"/>
          <a:ext cx="1034227" cy="1173822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Islamic</a:t>
          </a:r>
          <a:r>
            <a:rPr lang="en-US" sz="2400" kern="1200" baseline="0" dirty="0"/>
            <a:t> principle free human intellect from irrationality.</a:t>
          </a:r>
          <a:endParaRPr lang="en-US" sz="2400" kern="1200" dirty="0"/>
        </a:p>
        <a:p>
          <a:pPr marL="228600" lvl="1" indent="-228600" algn="l" defTabSz="1066800">
            <a:lnSpc>
              <a:spcPct val="90000"/>
            </a:lnSpc>
            <a:spcBef>
              <a:spcPct val="0"/>
            </a:spcBef>
            <a:spcAft>
              <a:spcPct val="15000"/>
            </a:spcAft>
            <a:buChar char="•"/>
          </a:pPr>
          <a:r>
            <a:rPr lang="en-US" sz="2400" kern="1200" dirty="0"/>
            <a:t>If the confirmed practices are not present, Islam would institute them according to human’s needs.</a:t>
          </a:r>
        </a:p>
      </dsp:txBody>
      <dsp:txXfrm rot="-5400000">
        <a:off x="1092600" y="3159566"/>
        <a:ext cx="11687740" cy="9332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B61D1-64BC-C648-AA39-6110E59C0E3A}">
      <dsp:nvSpPr>
        <dsp:cNvPr id="0" name=""/>
        <dsp:cNvSpPr/>
      </dsp:nvSpPr>
      <dsp:spPr>
        <a:xfrm>
          <a:off x="5830472" y="1222139"/>
          <a:ext cx="221712" cy="1125679"/>
        </a:xfrm>
        <a:custGeom>
          <a:avLst/>
          <a:gdLst/>
          <a:ahLst/>
          <a:cxnLst/>
          <a:rect l="0" t="0" r="0" b="0"/>
          <a:pathLst>
            <a:path>
              <a:moveTo>
                <a:pt x="221712" y="0"/>
              </a:moveTo>
              <a:lnTo>
                <a:pt x="221712" y="1125679"/>
              </a:lnTo>
              <a:lnTo>
                <a:pt x="0" y="11256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9193BC-632E-5E4B-B3D2-08C2DF6D8852}">
      <dsp:nvSpPr>
        <dsp:cNvPr id="0" name=""/>
        <dsp:cNvSpPr/>
      </dsp:nvSpPr>
      <dsp:spPr>
        <a:xfrm>
          <a:off x="6052184" y="1222139"/>
          <a:ext cx="2949996" cy="2242972"/>
        </a:xfrm>
        <a:custGeom>
          <a:avLst/>
          <a:gdLst/>
          <a:ahLst/>
          <a:cxnLst/>
          <a:rect l="0" t="0" r="0" b="0"/>
          <a:pathLst>
            <a:path>
              <a:moveTo>
                <a:pt x="0" y="0"/>
              </a:moveTo>
              <a:lnTo>
                <a:pt x="0" y="1986981"/>
              </a:lnTo>
              <a:lnTo>
                <a:pt x="2949996" y="1986981"/>
              </a:lnTo>
              <a:lnTo>
                <a:pt x="2949996" y="22429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0A4B2E-0128-734F-AEA2-A6B9FA9BFE17}">
      <dsp:nvSpPr>
        <dsp:cNvPr id="0" name=""/>
        <dsp:cNvSpPr/>
      </dsp:nvSpPr>
      <dsp:spPr>
        <a:xfrm>
          <a:off x="6006464" y="1222139"/>
          <a:ext cx="91440" cy="2242972"/>
        </a:xfrm>
        <a:custGeom>
          <a:avLst/>
          <a:gdLst/>
          <a:ahLst/>
          <a:cxnLst/>
          <a:rect l="0" t="0" r="0" b="0"/>
          <a:pathLst>
            <a:path>
              <a:moveTo>
                <a:pt x="45720" y="0"/>
              </a:moveTo>
              <a:lnTo>
                <a:pt x="45720" y="22429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3D9045-8F7C-1C43-A6C0-3AAE30F1143D}">
      <dsp:nvSpPr>
        <dsp:cNvPr id="0" name=""/>
        <dsp:cNvSpPr/>
      </dsp:nvSpPr>
      <dsp:spPr>
        <a:xfrm>
          <a:off x="3102188" y="1222139"/>
          <a:ext cx="2949996" cy="2242972"/>
        </a:xfrm>
        <a:custGeom>
          <a:avLst/>
          <a:gdLst/>
          <a:ahLst/>
          <a:cxnLst/>
          <a:rect l="0" t="0" r="0" b="0"/>
          <a:pathLst>
            <a:path>
              <a:moveTo>
                <a:pt x="2949996" y="0"/>
              </a:moveTo>
              <a:lnTo>
                <a:pt x="2949996" y="1986981"/>
              </a:lnTo>
              <a:lnTo>
                <a:pt x="0" y="1986981"/>
              </a:lnTo>
              <a:lnTo>
                <a:pt x="0" y="22429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022F4A-5517-CF4A-89FA-49F88B76E7A8}">
      <dsp:nvSpPr>
        <dsp:cNvPr id="0" name=""/>
        <dsp:cNvSpPr/>
      </dsp:nvSpPr>
      <dsp:spPr>
        <a:xfrm>
          <a:off x="3166112" y="3132"/>
          <a:ext cx="5772144" cy="12190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en-GB" sz="2400" kern="1200" dirty="0"/>
            <a:t>In order to enact the new law, Islam took into consideration these four steps</a:t>
          </a:r>
        </a:p>
      </dsp:txBody>
      <dsp:txXfrm>
        <a:off x="3166112" y="3132"/>
        <a:ext cx="5772144" cy="1219006"/>
      </dsp:txXfrm>
    </dsp:sp>
    <dsp:sp modelId="{912A8678-B675-9F46-A7F0-B63C64D2BA2D}">
      <dsp:nvSpPr>
        <dsp:cNvPr id="0" name=""/>
        <dsp:cNvSpPr/>
      </dsp:nvSpPr>
      <dsp:spPr>
        <a:xfrm>
          <a:off x="1883181" y="3465111"/>
          <a:ext cx="2438013" cy="12190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en-GB" sz="2400" kern="1200" dirty="0"/>
            <a:t>2. The reduction of religious obligations</a:t>
          </a:r>
        </a:p>
      </dsp:txBody>
      <dsp:txXfrm>
        <a:off x="1883181" y="3465111"/>
        <a:ext cx="2438013" cy="1219006"/>
      </dsp:txXfrm>
    </dsp:sp>
    <dsp:sp modelId="{B9D612E4-BE39-D343-A995-A1A2B94F1D8A}">
      <dsp:nvSpPr>
        <dsp:cNvPr id="0" name=""/>
        <dsp:cNvSpPr/>
      </dsp:nvSpPr>
      <dsp:spPr>
        <a:xfrm>
          <a:off x="4833178" y="3465111"/>
          <a:ext cx="2438013" cy="12190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en-GB" sz="2400" kern="1200" dirty="0"/>
            <a:t>3. The realization of public welfare</a:t>
          </a:r>
        </a:p>
      </dsp:txBody>
      <dsp:txXfrm>
        <a:off x="4833178" y="3465111"/>
        <a:ext cx="2438013" cy="1219006"/>
      </dsp:txXfrm>
    </dsp:sp>
    <dsp:sp modelId="{4A9C125E-CF55-DF48-B515-EA855FC101E1}">
      <dsp:nvSpPr>
        <dsp:cNvPr id="0" name=""/>
        <dsp:cNvSpPr/>
      </dsp:nvSpPr>
      <dsp:spPr>
        <a:xfrm>
          <a:off x="7783174" y="3465111"/>
          <a:ext cx="2438013" cy="12190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en-GB" sz="2400" kern="1200" dirty="0"/>
            <a:t>4.The realization of universal values</a:t>
          </a:r>
        </a:p>
      </dsp:txBody>
      <dsp:txXfrm>
        <a:off x="7783174" y="3465111"/>
        <a:ext cx="2438013" cy="1219006"/>
      </dsp:txXfrm>
    </dsp:sp>
    <dsp:sp modelId="{7DE9DFF2-B672-6C42-ACD2-ADA9CB7DA9C7}">
      <dsp:nvSpPr>
        <dsp:cNvPr id="0" name=""/>
        <dsp:cNvSpPr/>
      </dsp:nvSpPr>
      <dsp:spPr>
        <a:xfrm>
          <a:off x="3392458" y="1738315"/>
          <a:ext cx="2438013" cy="12190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en-GB" sz="2400" kern="1200" dirty="0"/>
            <a:t>1. The removal of difficulties</a:t>
          </a:r>
        </a:p>
      </dsp:txBody>
      <dsp:txXfrm>
        <a:off x="3392458" y="1738315"/>
        <a:ext cx="2438013" cy="12190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2C2302-7E71-F349-82E0-1F134437E4ED}">
      <dsp:nvSpPr>
        <dsp:cNvPr id="0" name=""/>
        <dsp:cNvSpPr/>
      </dsp:nvSpPr>
      <dsp:spPr>
        <a:xfrm>
          <a:off x="-5428931" y="-831376"/>
          <a:ext cx="6464939" cy="6464939"/>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25185-E725-9E46-9720-72EBB0DE0436}">
      <dsp:nvSpPr>
        <dsp:cNvPr id="0" name=""/>
        <dsp:cNvSpPr/>
      </dsp:nvSpPr>
      <dsp:spPr>
        <a:xfrm>
          <a:off x="666543" y="480218"/>
          <a:ext cx="12064976" cy="9604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347"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0" i="0" u="none" kern="1200" dirty="0"/>
            <a:t>{Allah does not charge a soul except [with that within] its capacity.} (2:286)</a:t>
          </a:r>
        </a:p>
        <a:p>
          <a:pPr marL="0" lvl="0" indent="0" algn="l" defTabSz="1066800">
            <a:lnSpc>
              <a:spcPct val="90000"/>
            </a:lnSpc>
            <a:spcBef>
              <a:spcPct val="0"/>
            </a:spcBef>
            <a:spcAft>
              <a:spcPct val="35000"/>
            </a:spcAft>
            <a:buNone/>
          </a:pPr>
          <a:r>
            <a:rPr lang="ar-SA" sz="2400" b="1" i="0" u="none" kern="1200" dirty="0"/>
            <a:t>لَا يُكَلِّفُ اللَّهُ نَفْسًا إِلَّا وُسْعَهَا </a:t>
          </a:r>
          <a:r>
            <a:rPr lang="ar-SA" sz="2400" b="1" i="0" u="none" kern="1200" dirty="0" err="1"/>
            <a:t>ۚ</a:t>
          </a:r>
          <a:r>
            <a:rPr lang="ar-SA" sz="2400" b="1" i="0" u="none" kern="1200" dirty="0"/>
            <a:t> </a:t>
          </a:r>
          <a:endParaRPr lang="en-GB" sz="2400" kern="1200" dirty="0"/>
        </a:p>
      </dsp:txBody>
      <dsp:txXfrm>
        <a:off x="666543" y="480218"/>
        <a:ext cx="12064976" cy="960437"/>
      </dsp:txXfrm>
    </dsp:sp>
    <dsp:sp modelId="{58855CCC-9711-B642-95FD-E5F4C8B90612}">
      <dsp:nvSpPr>
        <dsp:cNvPr id="0" name=""/>
        <dsp:cNvSpPr/>
      </dsp:nvSpPr>
      <dsp:spPr>
        <a:xfrm>
          <a:off x="66270" y="360164"/>
          <a:ext cx="1200546" cy="12005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E75BC7-B41C-934B-B4D5-87E84EA54A6F}">
      <dsp:nvSpPr>
        <dsp:cNvPr id="0" name=""/>
        <dsp:cNvSpPr/>
      </dsp:nvSpPr>
      <dsp:spPr>
        <a:xfrm>
          <a:off x="1015662" y="1920874"/>
          <a:ext cx="11715857" cy="9604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347"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0" i="0" u="none" kern="1200" dirty="0"/>
            <a:t>{Allah intends for you ease and does not intend for you hardship} (2:185) </a:t>
          </a:r>
        </a:p>
        <a:p>
          <a:pPr marL="0" lvl="0" indent="0" algn="l" defTabSz="1066800">
            <a:lnSpc>
              <a:spcPct val="90000"/>
            </a:lnSpc>
            <a:spcBef>
              <a:spcPct val="0"/>
            </a:spcBef>
            <a:spcAft>
              <a:spcPct val="35000"/>
            </a:spcAft>
            <a:buNone/>
          </a:pPr>
          <a:r>
            <a:rPr lang="ar-SA" sz="2400" b="1" i="0" u="none" kern="1200" dirty="0"/>
            <a:t>يُرِيدُ اللَّهُ بِكُمُ الْيُسْرَ وَلَا يُرِيدُ بِكُمُ الْعُسْرَ </a:t>
          </a:r>
          <a:endParaRPr lang="en-GB" sz="2400" kern="1200" dirty="0"/>
        </a:p>
      </dsp:txBody>
      <dsp:txXfrm>
        <a:off x="1015662" y="1920874"/>
        <a:ext cx="11715857" cy="960437"/>
      </dsp:txXfrm>
    </dsp:sp>
    <dsp:sp modelId="{EC06CB53-32EA-2943-9F88-2CBD1F374CAC}">
      <dsp:nvSpPr>
        <dsp:cNvPr id="0" name=""/>
        <dsp:cNvSpPr/>
      </dsp:nvSpPr>
      <dsp:spPr>
        <a:xfrm>
          <a:off x="415389" y="1800820"/>
          <a:ext cx="1200546" cy="12005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5ECAAF-FDFC-F549-9E97-DC80955079B1}">
      <dsp:nvSpPr>
        <dsp:cNvPr id="0" name=""/>
        <dsp:cNvSpPr/>
      </dsp:nvSpPr>
      <dsp:spPr>
        <a:xfrm>
          <a:off x="666543" y="3361530"/>
          <a:ext cx="12064976" cy="9604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347"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0" i="0" u="none" kern="1200" dirty="0"/>
            <a:t>{Allah wants to lighten for you [your difficulties]; and mankind was created weak.{ (4: 280)</a:t>
          </a:r>
        </a:p>
        <a:p>
          <a:pPr marL="0" lvl="0" indent="0" algn="l" defTabSz="1066800">
            <a:lnSpc>
              <a:spcPct val="90000"/>
            </a:lnSpc>
            <a:spcBef>
              <a:spcPct val="0"/>
            </a:spcBef>
            <a:spcAft>
              <a:spcPct val="35000"/>
            </a:spcAft>
            <a:buNone/>
          </a:pPr>
          <a:r>
            <a:rPr lang="ar-SA" sz="2400" b="1" i="0" u="none" kern="1200" dirty="0"/>
            <a:t>يُرِيدُ اللَّهُ أَن يُخَفِّفَ عَنكُمْ </a:t>
          </a:r>
          <a:r>
            <a:rPr lang="ar-SA" sz="2400" b="1" i="0" u="none" kern="1200" dirty="0" err="1"/>
            <a:t>ۚ</a:t>
          </a:r>
          <a:r>
            <a:rPr lang="ar-SA" sz="2400" b="1" i="0" u="none" kern="1200" dirty="0"/>
            <a:t> وَخُلِقَ الْإِنسَانُ ضَعِيفًا</a:t>
          </a:r>
          <a:endParaRPr lang="en-GB" sz="2400" kern="1200" dirty="0"/>
        </a:p>
      </dsp:txBody>
      <dsp:txXfrm>
        <a:off x="666543" y="3361530"/>
        <a:ext cx="12064976" cy="960437"/>
      </dsp:txXfrm>
    </dsp:sp>
    <dsp:sp modelId="{A3351C0D-55D1-DA46-B8CB-3DA662942D44}">
      <dsp:nvSpPr>
        <dsp:cNvPr id="0" name=""/>
        <dsp:cNvSpPr/>
      </dsp:nvSpPr>
      <dsp:spPr>
        <a:xfrm>
          <a:off x="66270" y="3241476"/>
          <a:ext cx="1200546" cy="12005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46B0F-78C5-474C-9249-D3F8F71B8B96}">
      <dsp:nvSpPr>
        <dsp:cNvPr id="0" name=""/>
        <dsp:cNvSpPr/>
      </dsp:nvSpPr>
      <dsp:spPr>
        <a:xfrm>
          <a:off x="-5428931" y="-831376"/>
          <a:ext cx="6464939" cy="6464939"/>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174503-C098-0441-9884-9784B1673208}">
      <dsp:nvSpPr>
        <dsp:cNvPr id="0" name=""/>
        <dsp:cNvSpPr/>
      </dsp:nvSpPr>
      <dsp:spPr>
        <a:xfrm>
          <a:off x="666543" y="480218"/>
          <a:ext cx="11813516" cy="9604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347" tIns="60960" rIns="60960" bIns="60960" numCol="1" spcCol="1270" anchor="ctr" anchorCtr="0">
          <a:noAutofit/>
        </a:bodyPr>
        <a:lstStyle/>
        <a:p>
          <a:pPr marL="0" lvl="0" indent="0" algn="l" defTabSz="1066800" rtl="0">
            <a:lnSpc>
              <a:spcPct val="90000"/>
            </a:lnSpc>
            <a:spcBef>
              <a:spcPct val="0"/>
            </a:spcBef>
            <a:spcAft>
              <a:spcPct val="35000"/>
            </a:spcAft>
            <a:buNone/>
          </a:pPr>
          <a:r>
            <a:rPr lang="en-GB" sz="2400" kern="1200" dirty="0"/>
            <a:t>Islam in hard  situation enacted a number of concessions such as breaking the fast, shortening and joining the prayers. </a:t>
          </a:r>
        </a:p>
      </dsp:txBody>
      <dsp:txXfrm>
        <a:off x="666543" y="480218"/>
        <a:ext cx="11813516" cy="960437"/>
      </dsp:txXfrm>
    </dsp:sp>
    <dsp:sp modelId="{4AF3CB04-BAFA-A24C-82EA-07508CDDFB59}">
      <dsp:nvSpPr>
        <dsp:cNvPr id="0" name=""/>
        <dsp:cNvSpPr/>
      </dsp:nvSpPr>
      <dsp:spPr>
        <a:xfrm>
          <a:off x="66270" y="360164"/>
          <a:ext cx="1200546" cy="12005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122DB1-BF77-DE45-9FA3-6EBD084BD1BC}">
      <dsp:nvSpPr>
        <dsp:cNvPr id="0" name=""/>
        <dsp:cNvSpPr/>
      </dsp:nvSpPr>
      <dsp:spPr>
        <a:xfrm>
          <a:off x="1081932" y="1892623"/>
          <a:ext cx="11464397" cy="10518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347" tIns="60960" rIns="60960" bIns="60960" numCol="1" spcCol="1270" anchor="ctr" anchorCtr="0">
          <a:noAutofit/>
        </a:bodyPr>
        <a:lstStyle/>
        <a:p>
          <a:pPr marL="0" lvl="0" indent="0" algn="l" defTabSz="1066800">
            <a:lnSpc>
              <a:spcPct val="90000"/>
            </a:lnSpc>
            <a:spcBef>
              <a:spcPct val="0"/>
            </a:spcBef>
            <a:spcAft>
              <a:spcPct val="35000"/>
            </a:spcAft>
            <a:buNone/>
          </a:pPr>
          <a:endParaRPr lang="en-GB" sz="2400" b="0" i="0" u="none" kern="1200" dirty="0"/>
        </a:p>
        <a:p>
          <a:pPr marL="0" lvl="0" indent="0" algn="l" defTabSz="1066800">
            <a:lnSpc>
              <a:spcPct val="90000"/>
            </a:lnSpc>
            <a:spcBef>
              <a:spcPct val="0"/>
            </a:spcBef>
            <a:spcAft>
              <a:spcPct val="35000"/>
            </a:spcAft>
            <a:buNone/>
          </a:pPr>
          <a:r>
            <a:rPr lang="en-GB" sz="2400" b="0" i="0" u="none" kern="1200" dirty="0"/>
            <a:t>{But whoever is forced by severe hunger with no inclination to sin - then indeed, Allah is Forgiving and Merciful} (5;3). </a:t>
          </a:r>
          <a:r>
            <a:rPr lang="ar-SA" sz="2400" b="1" i="0" u="none" kern="1200" dirty="0"/>
            <a:t>فَمَنِ اضْطُرَّ فِي مَخْمَصَةٍ غَيْرَ مُتَجَانِفٍ لِّإِثْمٍ </a:t>
          </a:r>
          <a:r>
            <a:rPr lang="ar-SA" sz="2400" b="1" i="0" u="none" kern="1200" dirty="0" err="1"/>
            <a:t>ۙ</a:t>
          </a:r>
          <a:r>
            <a:rPr lang="ar-SA" sz="2400" b="1" i="0" u="none" kern="1200" dirty="0"/>
            <a:t> فَإِنَّ اللَّهَ غَفُورٌ رَّحِيمٌ </a:t>
          </a:r>
          <a:endParaRPr lang="en-GB" sz="2400" b="0" i="0" u="none" kern="1200" dirty="0"/>
        </a:p>
        <a:p>
          <a:pPr marL="0" lvl="0" indent="0" algn="l" defTabSz="1066800">
            <a:lnSpc>
              <a:spcPct val="90000"/>
            </a:lnSpc>
            <a:spcBef>
              <a:spcPct val="0"/>
            </a:spcBef>
            <a:spcAft>
              <a:spcPct val="35000"/>
            </a:spcAft>
            <a:buNone/>
          </a:pPr>
          <a:endParaRPr lang="en-GB" sz="2400" kern="1200" dirty="0"/>
        </a:p>
      </dsp:txBody>
      <dsp:txXfrm>
        <a:off x="1081932" y="1892623"/>
        <a:ext cx="11464397" cy="1051880"/>
      </dsp:txXfrm>
    </dsp:sp>
    <dsp:sp modelId="{746EE955-5857-084D-9D75-767E13647688}">
      <dsp:nvSpPr>
        <dsp:cNvPr id="0" name=""/>
        <dsp:cNvSpPr/>
      </dsp:nvSpPr>
      <dsp:spPr>
        <a:xfrm>
          <a:off x="415389" y="1800820"/>
          <a:ext cx="1200546" cy="12005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99AF9F-66B5-C245-BB9C-BB3BE75B4826}">
      <dsp:nvSpPr>
        <dsp:cNvPr id="0" name=""/>
        <dsp:cNvSpPr/>
      </dsp:nvSpPr>
      <dsp:spPr>
        <a:xfrm>
          <a:off x="666543" y="3133724"/>
          <a:ext cx="11813516" cy="14160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347" tIns="60960" rIns="60960" bIns="60960" numCol="1" spcCol="1270" anchor="ctr" anchorCtr="0">
          <a:noAutofit/>
        </a:bodyPr>
        <a:lstStyle/>
        <a:p>
          <a:pPr marL="0" lvl="0" indent="0" algn="l" defTabSz="1066800" rtl="0">
            <a:lnSpc>
              <a:spcPct val="90000"/>
            </a:lnSpc>
            <a:spcBef>
              <a:spcPct val="0"/>
            </a:spcBef>
            <a:spcAft>
              <a:spcPct val="35000"/>
            </a:spcAft>
            <a:buNone/>
          </a:pPr>
          <a:r>
            <a:rPr lang="en-GB" sz="2400" kern="1200" dirty="0"/>
            <a:t>The Prophet was an example of choosing the easy path whenever he was given the choice between two permitted things. And He said to one of his followers when he sent him to Yemen: make things easy and do not make them difficult.  </a:t>
          </a:r>
        </a:p>
        <a:p>
          <a:pPr marL="0" lvl="0" indent="0" algn="l" defTabSz="1066800" rtl="0">
            <a:lnSpc>
              <a:spcPct val="90000"/>
            </a:lnSpc>
            <a:spcBef>
              <a:spcPct val="0"/>
            </a:spcBef>
            <a:spcAft>
              <a:spcPct val="35000"/>
            </a:spcAft>
            <a:buNone/>
          </a:pPr>
          <a:endParaRPr lang="en-GB" sz="2400" kern="1200" dirty="0"/>
        </a:p>
      </dsp:txBody>
      <dsp:txXfrm>
        <a:off x="666543" y="3133724"/>
        <a:ext cx="11813516" cy="1416049"/>
      </dsp:txXfrm>
    </dsp:sp>
    <dsp:sp modelId="{7AF2FDE0-94C0-C64A-B60F-3089BBBF3E66}">
      <dsp:nvSpPr>
        <dsp:cNvPr id="0" name=""/>
        <dsp:cNvSpPr/>
      </dsp:nvSpPr>
      <dsp:spPr>
        <a:xfrm>
          <a:off x="66270" y="3241476"/>
          <a:ext cx="1200546" cy="12005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C0483-EB43-D145-8E71-A98649822281}">
      <dsp:nvSpPr>
        <dsp:cNvPr id="0" name=""/>
        <dsp:cNvSpPr/>
      </dsp:nvSpPr>
      <dsp:spPr>
        <a:xfrm>
          <a:off x="0" y="0"/>
          <a:ext cx="13003530" cy="18999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rtl="0">
            <a:lnSpc>
              <a:spcPct val="90000"/>
            </a:lnSpc>
            <a:spcBef>
              <a:spcPct val="0"/>
            </a:spcBef>
            <a:spcAft>
              <a:spcPct val="35000"/>
            </a:spcAft>
            <a:buNone/>
          </a:pPr>
          <a:r>
            <a:rPr lang="en-GB" sz="2200" kern="1200" dirty="0"/>
            <a:t>In Food the prohibited are a few species</a:t>
          </a:r>
          <a:r>
            <a:rPr lang="en-GB" sz="2100" kern="1200" dirty="0"/>
            <a:t>:</a:t>
          </a:r>
        </a:p>
        <a:p>
          <a:pPr marL="228600" lvl="1" indent="-228600" algn="l" defTabSz="889000">
            <a:lnSpc>
              <a:spcPct val="90000"/>
            </a:lnSpc>
            <a:spcBef>
              <a:spcPct val="0"/>
            </a:spcBef>
            <a:spcAft>
              <a:spcPct val="15000"/>
            </a:spcAft>
            <a:buChar char="•"/>
          </a:pPr>
          <a:r>
            <a:rPr lang="en-GB" sz="2000" b="0" i="0" u="none" kern="1200" dirty="0"/>
            <a:t>{Prohibited to you are dead animals, blood, the flesh of swine, and that which has been dedicated to other than Allah, and [those animals] killed by strangling or by a violent blow or by a head-long fall or by the goring of horns, and those from which a wild animal has eaten, except what you [are able to] slaughter [before its death], and those which are sacrificed on stone altars, and [prohibited is] that you seek decision through divining arrows}. (5:3)</a:t>
          </a:r>
          <a:endParaRPr lang="en-GB" sz="2000" kern="1200" dirty="0"/>
        </a:p>
      </dsp:txBody>
      <dsp:txXfrm>
        <a:off x="2722089" y="0"/>
        <a:ext cx="10281440" cy="1899947"/>
      </dsp:txXfrm>
    </dsp:sp>
    <dsp:sp modelId="{12A18C0E-D396-D748-8009-047F92A4F4A4}">
      <dsp:nvSpPr>
        <dsp:cNvPr id="0" name=""/>
        <dsp:cNvSpPr/>
      </dsp:nvSpPr>
      <dsp:spPr>
        <a:xfrm>
          <a:off x="121383" y="464438"/>
          <a:ext cx="2600706" cy="971070"/>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37808C-326A-7E45-88AA-6C5E869B56DF}">
      <dsp:nvSpPr>
        <dsp:cNvPr id="0" name=""/>
        <dsp:cNvSpPr/>
      </dsp:nvSpPr>
      <dsp:spPr>
        <a:xfrm>
          <a:off x="0" y="2027327"/>
          <a:ext cx="13003530" cy="9590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44550" rtl="0">
            <a:lnSpc>
              <a:spcPct val="90000"/>
            </a:lnSpc>
            <a:spcBef>
              <a:spcPct val="0"/>
            </a:spcBef>
            <a:spcAft>
              <a:spcPct val="35000"/>
            </a:spcAft>
            <a:buNone/>
          </a:pPr>
          <a:endParaRPr lang="en-GB" sz="1900" kern="1200" dirty="0"/>
        </a:p>
        <a:p>
          <a:pPr marL="228600" lvl="1" indent="-228600" algn="l" defTabSz="889000">
            <a:lnSpc>
              <a:spcPct val="90000"/>
            </a:lnSpc>
            <a:spcBef>
              <a:spcPct val="0"/>
            </a:spcBef>
            <a:spcAft>
              <a:spcPct val="15000"/>
            </a:spcAft>
            <a:buChar char="•"/>
          </a:pPr>
          <a:r>
            <a:rPr lang="ar-SA" sz="2000" b="0" i="0" u="none" kern="1200" dirty="0"/>
            <a:t>حُرِّمَتْ عَلَيْكُمُ الْمَيْتَةُ وَالدَّمُ وَلَحْمُ الْخِنزِيرِ وَمَا أُهِلَّ لِغَيْرِ اللَّهِ بِهِ وَالْمُنْخَنِقَةُ وَالْمَوْقُوذَةُ وَالْمُتَرَدِّيَةُ وَالنَّطِيحَةُ وَمَا أَكَلَ السَّبُعُ إِلَّا مَا ذَكَّيْتُمْ وَمَا ذُبِحَ عَلَى النُّصُبِ</a:t>
          </a:r>
          <a:endParaRPr lang="en-GB" sz="2000" kern="1200" dirty="0"/>
        </a:p>
      </dsp:txBody>
      <dsp:txXfrm>
        <a:off x="2722089" y="2027327"/>
        <a:ext cx="10281440" cy="959077"/>
      </dsp:txXfrm>
    </dsp:sp>
    <dsp:sp modelId="{DE100C95-7B45-2842-8C74-4EBE100CFA39}">
      <dsp:nvSpPr>
        <dsp:cNvPr id="0" name=""/>
        <dsp:cNvSpPr/>
      </dsp:nvSpPr>
      <dsp:spPr>
        <a:xfrm>
          <a:off x="121383" y="2021331"/>
          <a:ext cx="2600706" cy="971070"/>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2C8658-69DB-334F-8CA3-DF2C66F4767D}">
      <dsp:nvSpPr>
        <dsp:cNvPr id="0" name=""/>
        <dsp:cNvSpPr/>
      </dsp:nvSpPr>
      <dsp:spPr>
        <a:xfrm>
          <a:off x="0" y="3113785"/>
          <a:ext cx="13003530" cy="14672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933450" rtl="0">
            <a:lnSpc>
              <a:spcPct val="90000"/>
            </a:lnSpc>
            <a:spcBef>
              <a:spcPct val="0"/>
            </a:spcBef>
            <a:spcAft>
              <a:spcPct val="35000"/>
            </a:spcAft>
            <a:buNone/>
          </a:pPr>
          <a:r>
            <a:rPr lang="en-GB" sz="2100" kern="1200" dirty="0"/>
            <a:t>The allowable food is a wide range:</a:t>
          </a:r>
        </a:p>
        <a:p>
          <a:pPr marL="228600" lvl="1" indent="-228600" algn="l" defTabSz="889000">
            <a:lnSpc>
              <a:spcPct val="90000"/>
            </a:lnSpc>
            <a:spcBef>
              <a:spcPct val="0"/>
            </a:spcBef>
            <a:spcAft>
              <a:spcPct val="15000"/>
            </a:spcAft>
            <a:buChar char="•"/>
          </a:pPr>
          <a:r>
            <a:rPr lang="en-GB" sz="2000" b="0" i="0" u="none" kern="1200" dirty="0"/>
            <a:t>{This day [all] good foods have been made lawful, and the food of those who were given the Scripture is lawful for you and your food is lawful for them.} (5:5)</a:t>
          </a:r>
          <a:endParaRPr lang="en-GB" sz="2000" kern="1200" dirty="0"/>
        </a:p>
        <a:p>
          <a:pPr marL="228600" lvl="1" indent="-228600" algn="l" defTabSz="889000">
            <a:lnSpc>
              <a:spcPct val="90000"/>
            </a:lnSpc>
            <a:spcBef>
              <a:spcPct val="0"/>
            </a:spcBef>
            <a:spcAft>
              <a:spcPct val="15000"/>
            </a:spcAft>
            <a:buChar char="•"/>
          </a:pPr>
          <a:r>
            <a:rPr lang="ar-SA" sz="2000" b="1" i="0" u="none" kern="1200" dirty="0"/>
            <a:t>الْيَوْمَ أُحِلَّ لَكُمُ الطَّيِّبَاتُ </a:t>
          </a:r>
          <a:r>
            <a:rPr lang="ar-SA" sz="2000" b="1" i="0" u="none" kern="1200" dirty="0" err="1"/>
            <a:t>ۖ</a:t>
          </a:r>
          <a:r>
            <a:rPr lang="ar-SA" sz="2000" b="1" i="0" u="none" kern="1200" dirty="0"/>
            <a:t> وَطَعَامُ الَّذِينَ أُوتُوا الْكِتَابَ حِلٌّ لَّكُمْ وَطَعَامُكُمْ حِلٌّ لَّهُمْ </a:t>
          </a:r>
          <a:r>
            <a:rPr lang="ar-SA" sz="1600" b="1" i="0" u="none" kern="1200" dirty="0" err="1"/>
            <a:t>ۖ</a:t>
          </a:r>
          <a:r>
            <a:rPr lang="ar-SA" sz="1600" b="1" i="0" u="none" kern="1200" dirty="0"/>
            <a:t> </a:t>
          </a:r>
          <a:endParaRPr lang="en-GB" sz="1600" kern="1200" dirty="0"/>
        </a:p>
      </dsp:txBody>
      <dsp:txXfrm>
        <a:off x="2722089" y="3113785"/>
        <a:ext cx="10281440" cy="1467238"/>
      </dsp:txXfrm>
    </dsp:sp>
    <dsp:sp modelId="{5470F186-6365-5F4E-8B63-688BCE5C47D7}">
      <dsp:nvSpPr>
        <dsp:cNvPr id="0" name=""/>
        <dsp:cNvSpPr/>
      </dsp:nvSpPr>
      <dsp:spPr>
        <a:xfrm>
          <a:off x="121383" y="3361869"/>
          <a:ext cx="2600706" cy="971070"/>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F76BE-7AD6-1742-9735-DE1932B82575}">
      <dsp:nvSpPr>
        <dsp:cNvPr id="0" name=""/>
        <dsp:cNvSpPr/>
      </dsp:nvSpPr>
      <dsp:spPr>
        <a:xfrm>
          <a:off x="0" y="0"/>
          <a:ext cx="13014959" cy="1500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1066800" rtl="0">
            <a:lnSpc>
              <a:spcPct val="90000"/>
            </a:lnSpc>
            <a:spcBef>
              <a:spcPct val="0"/>
            </a:spcBef>
            <a:spcAft>
              <a:spcPct val="35000"/>
            </a:spcAft>
            <a:buNone/>
          </a:pPr>
          <a:r>
            <a:rPr lang="en-GB" sz="2400" kern="1200" dirty="0"/>
            <a:t>The Prophet said:</a:t>
          </a:r>
        </a:p>
        <a:p>
          <a:pPr marL="228600" lvl="1" indent="-228600" algn="l" defTabSz="977900" rtl="0">
            <a:lnSpc>
              <a:spcPct val="90000"/>
            </a:lnSpc>
            <a:spcBef>
              <a:spcPct val="0"/>
            </a:spcBef>
            <a:spcAft>
              <a:spcPct val="15000"/>
            </a:spcAft>
            <a:buChar char="•"/>
          </a:pPr>
          <a:r>
            <a:rPr lang="en-GB" sz="2200" kern="1200" dirty="0"/>
            <a:t>If I prohibited you from doing something avoid it totally, but if I command you to do something do as much as you can from it. </a:t>
          </a:r>
        </a:p>
      </dsp:txBody>
      <dsp:txXfrm>
        <a:off x="2753060" y="0"/>
        <a:ext cx="10261899" cy="1500683"/>
      </dsp:txXfrm>
    </dsp:sp>
    <dsp:sp modelId="{51CD8FB6-ECEA-8F41-8ACB-200D81EA06F4}">
      <dsp:nvSpPr>
        <dsp:cNvPr id="0" name=""/>
        <dsp:cNvSpPr/>
      </dsp:nvSpPr>
      <dsp:spPr>
        <a:xfrm>
          <a:off x="150068" y="150068"/>
          <a:ext cx="2602992" cy="120054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EB6C23-84D0-9740-8427-6148F5DC5A0B}">
      <dsp:nvSpPr>
        <dsp:cNvPr id="0" name=""/>
        <dsp:cNvSpPr/>
      </dsp:nvSpPr>
      <dsp:spPr>
        <a:xfrm>
          <a:off x="0" y="1650751"/>
          <a:ext cx="13014959" cy="1500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rtl="0">
            <a:lnSpc>
              <a:spcPct val="90000"/>
            </a:lnSpc>
            <a:spcBef>
              <a:spcPct val="0"/>
            </a:spcBef>
            <a:spcAft>
              <a:spcPct val="35000"/>
            </a:spcAft>
            <a:buNone/>
          </a:pPr>
          <a:r>
            <a:rPr lang="en-GB" sz="2200" kern="1200" dirty="0"/>
            <a:t>In sales and transactions</a:t>
          </a:r>
        </a:p>
        <a:p>
          <a:pPr marL="228600" lvl="1" indent="-228600" algn="l" defTabSz="977900">
            <a:lnSpc>
              <a:spcPct val="90000"/>
            </a:lnSpc>
            <a:spcBef>
              <a:spcPct val="0"/>
            </a:spcBef>
            <a:spcAft>
              <a:spcPct val="15000"/>
            </a:spcAft>
            <a:buChar char="•"/>
          </a:pPr>
          <a:r>
            <a:rPr lang="en-GB" sz="2200" b="0" i="0" u="none" kern="1200" dirty="0"/>
            <a:t>{But Allah has permitted trade and has forbidden interest} (2:275). </a:t>
          </a:r>
          <a:endParaRPr lang="en-GB" sz="2200" kern="1200" dirty="0"/>
        </a:p>
        <a:p>
          <a:pPr marL="228600" lvl="1" indent="-228600" algn="l" defTabSz="977900">
            <a:lnSpc>
              <a:spcPct val="90000"/>
            </a:lnSpc>
            <a:spcBef>
              <a:spcPct val="0"/>
            </a:spcBef>
            <a:spcAft>
              <a:spcPct val="15000"/>
            </a:spcAft>
            <a:buChar char="•"/>
          </a:pPr>
          <a:r>
            <a:rPr lang="en-US" sz="2200" b="0" i="0" u="none" kern="1200" dirty="0"/>
            <a:t>{</a:t>
          </a:r>
          <a:r>
            <a:rPr lang="ar-SA" sz="2200" b="0" i="0" u="none" kern="1200" dirty="0"/>
            <a:t>وَأَحَلَّ اللَّهُ الْبَيْعَ وَحَرَّمَ الرِّبَا</a:t>
          </a:r>
          <a:r>
            <a:rPr lang="en-US" sz="2200" b="0" i="0" u="none" kern="1200" dirty="0"/>
            <a:t>}</a:t>
          </a:r>
          <a:endParaRPr lang="en-GB" sz="2200" kern="1200" dirty="0"/>
        </a:p>
      </dsp:txBody>
      <dsp:txXfrm>
        <a:off x="2753060" y="1650751"/>
        <a:ext cx="10261899" cy="1500683"/>
      </dsp:txXfrm>
    </dsp:sp>
    <dsp:sp modelId="{9237F8B8-88D2-7F4A-A2B9-F8E16366A11B}">
      <dsp:nvSpPr>
        <dsp:cNvPr id="0" name=""/>
        <dsp:cNvSpPr/>
      </dsp:nvSpPr>
      <dsp:spPr>
        <a:xfrm>
          <a:off x="150068" y="1800820"/>
          <a:ext cx="2602992" cy="120054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3E66F6-D904-1E47-9099-9BCAA313ABFC}">
      <dsp:nvSpPr>
        <dsp:cNvPr id="0" name=""/>
        <dsp:cNvSpPr/>
      </dsp:nvSpPr>
      <dsp:spPr>
        <a:xfrm>
          <a:off x="0" y="3301503"/>
          <a:ext cx="13014959" cy="15006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1066800" rtl="0">
            <a:lnSpc>
              <a:spcPct val="90000"/>
            </a:lnSpc>
            <a:spcBef>
              <a:spcPct val="0"/>
            </a:spcBef>
            <a:spcAft>
              <a:spcPct val="35000"/>
            </a:spcAft>
            <a:buNone/>
          </a:pPr>
          <a:r>
            <a:rPr lang="en-GB" sz="2400" kern="1200" dirty="0"/>
            <a:t>Prohibition of fraud, deception, cheating, plunder.   </a:t>
          </a:r>
        </a:p>
        <a:p>
          <a:pPr marL="228600" lvl="1" indent="-228600" algn="l" defTabSz="977900">
            <a:lnSpc>
              <a:spcPct val="90000"/>
            </a:lnSpc>
            <a:spcBef>
              <a:spcPct val="0"/>
            </a:spcBef>
            <a:spcAft>
              <a:spcPct val="15000"/>
            </a:spcAft>
            <a:buChar char="•"/>
          </a:pPr>
          <a:r>
            <a:rPr lang="en-GB" sz="2200" b="0" i="0" u="none" kern="1200" dirty="0"/>
            <a:t>{O you who have believed, do not consume one another's wealth unjustly but only [in lawful] business by mutual consent}.(2:29)</a:t>
          </a:r>
          <a:endParaRPr lang="en-GB" sz="2200" kern="1200" dirty="0"/>
        </a:p>
        <a:p>
          <a:pPr marL="228600" lvl="1" indent="-228600" algn="l" defTabSz="977900">
            <a:lnSpc>
              <a:spcPct val="90000"/>
            </a:lnSpc>
            <a:spcBef>
              <a:spcPct val="0"/>
            </a:spcBef>
            <a:spcAft>
              <a:spcPct val="15000"/>
            </a:spcAft>
            <a:buChar char="•"/>
          </a:pPr>
          <a:r>
            <a:rPr lang="en-US" sz="2200" b="1" i="0" u="none" kern="1200" dirty="0"/>
            <a:t>{</a:t>
          </a:r>
          <a:r>
            <a:rPr lang="ar-SA" sz="2200" b="1" i="0" u="none" kern="1200" dirty="0"/>
            <a:t>يَا أَيُّهَا الَّذِينَ آمَنُوا لَا تَأْكُلُوا أَمْوَالَكُم بَيْنَكُم بِالْبَاطِلِ إِلَّا أَن تَكُونَ تِجَارَةً عَن تَرَاضٍ مِّنكُمْ </a:t>
          </a:r>
          <a:r>
            <a:rPr lang="ar-SA" sz="2200" b="1" i="0" u="none" kern="1200" dirty="0" err="1"/>
            <a:t>ۚ</a:t>
          </a:r>
          <a:r>
            <a:rPr lang="ar-SA" sz="2200" b="1" i="0" u="none" kern="1200" dirty="0"/>
            <a:t> </a:t>
          </a:r>
          <a:r>
            <a:rPr lang="en-US" sz="2000" b="1" i="0" u="none" kern="1200" dirty="0"/>
            <a:t>}</a:t>
          </a:r>
          <a:endParaRPr lang="en-GB" sz="2000" kern="1200" dirty="0"/>
        </a:p>
      </dsp:txBody>
      <dsp:txXfrm>
        <a:off x="2753060" y="3301503"/>
        <a:ext cx="10261899" cy="1500683"/>
      </dsp:txXfrm>
    </dsp:sp>
    <dsp:sp modelId="{5EAEAB2E-3A46-6041-BCF5-B572D01BFD43}">
      <dsp:nvSpPr>
        <dsp:cNvPr id="0" name=""/>
        <dsp:cNvSpPr/>
      </dsp:nvSpPr>
      <dsp:spPr>
        <a:xfrm>
          <a:off x="150068" y="3451571"/>
          <a:ext cx="2602992" cy="120054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5/29/23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2023-05-29</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algn="ctr" defTabSz="914400" rtl="1" eaLnBrk="1" latinLnBrk="0" hangingPunct="1"/>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2023-05-29</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2023-05-29</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2023-05-29</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2023-05-29</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2023-05-29</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2023-05-29</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2023-05-29</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2023-05-29</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2023-05-29</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2023-05-29</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p:txBody>
          <a:bodyPr>
            <a:normAutofit/>
          </a:bodyPr>
          <a:lstStyle/>
          <a:p>
            <a:r>
              <a:rPr lang="en-US" dirty="0"/>
              <a:t>Definition to Fiqh</a:t>
            </a:r>
            <a:br>
              <a:rPr lang="en-US" dirty="0"/>
            </a:br>
            <a:r>
              <a:rPr lang="en-US" dirty="0"/>
              <a:t>lecture 3</a:t>
            </a:r>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p:txBody>
          <a:bodyPr/>
          <a:lstStyle/>
          <a:p>
            <a:pPr marL="0" indent="0" algn="ctr" defTabSz="914400" rtl="1" eaLnBrk="1" latinLnBrk="0" hangingPunct="1">
              <a:lnSpc>
                <a:spcPct val="90000"/>
              </a:lnSpc>
              <a:spcBef>
                <a:spcPts val="1000"/>
              </a:spcBef>
              <a:buFont typeface="Arial" panose="020B0604020202020204" pitchFamily="34" charset="0"/>
              <a:buNone/>
            </a:pPr>
            <a:r>
              <a:rPr lang="en-US" b="1" dirty="0"/>
              <a:t>Dr. Huda </a:t>
            </a:r>
            <a:r>
              <a:rPr lang="en-US" b="1" dirty="0" err="1"/>
              <a:t>Hilal</a:t>
            </a:r>
            <a:endParaRPr lang="en-US" dirty="0"/>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
        <p:nvSpPr>
          <p:cNvPr id="9" name="Rectangle 8">
            <a:extLst>
              <a:ext uri="{FF2B5EF4-FFF2-40B4-BE49-F238E27FC236}">
                <a16:creationId xmlns:a16="http://schemas.microsoft.com/office/drawing/2014/main" id="{198C7E4C-C50C-C449-850C-6C84FCE3F8A4}"/>
              </a:ext>
            </a:extLst>
          </p:cNvPr>
          <p:cNvSpPr/>
          <p:nvPr/>
        </p:nvSpPr>
        <p:spPr>
          <a:xfrm>
            <a:off x="4320540" y="1788283"/>
            <a:ext cx="3806189" cy="369332"/>
          </a:xfrm>
          <a:prstGeom prst="rect">
            <a:avLst/>
          </a:prstGeom>
        </p:spPr>
        <p:txBody>
          <a:bodyPr wrap="square">
            <a:spAutoFit/>
          </a:bodyPr>
          <a:lstStyle/>
          <a:p>
            <a:pPr algn="ctr" rtl="1"/>
            <a:r>
              <a:rPr lang="en-US" b="1" dirty="0">
                <a:solidFill>
                  <a:schemeClr val="bg1"/>
                </a:solidFill>
              </a:rPr>
              <a:t>Introduction to Fiqh </a:t>
            </a:r>
            <a:endParaRPr lang="en-US" sz="1600" dirty="0">
              <a:solidFill>
                <a:schemeClr val="bg1"/>
              </a:solidFill>
            </a:endParaRPr>
          </a:p>
        </p:txBody>
      </p:sp>
    </p:spTree>
    <p:extLst>
      <p:ext uri="{BB962C8B-B14F-4D97-AF65-F5344CB8AC3E}">
        <p14:creationId xmlns:p14="http://schemas.microsoft.com/office/powerpoint/2010/main" val="17012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0E29D-BB9E-E3B8-93C8-EAB429FE65F8}"/>
              </a:ext>
            </a:extLst>
          </p:cNvPr>
          <p:cNvSpPr>
            <a:spLocks noGrp="1"/>
          </p:cNvSpPr>
          <p:nvPr>
            <p:ph type="title"/>
          </p:nvPr>
        </p:nvSpPr>
        <p:spPr>
          <a:xfrm>
            <a:off x="2160270" y="200417"/>
            <a:ext cx="9193530" cy="1490272"/>
          </a:xfrm>
        </p:spPr>
        <p:txBody>
          <a:bodyPr>
            <a:normAutofit/>
          </a:bodyPr>
          <a:lstStyle/>
          <a:p>
            <a:pPr algn="l" defTabSz="914400" rtl="0" eaLnBrk="1" latinLnBrk="0" hangingPunct="1">
              <a:lnSpc>
                <a:spcPct val="90000"/>
              </a:lnSpc>
              <a:spcBef>
                <a:spcPct val="0"/>
              </a:spcBef>
              <a:buNone/>
            </a:pPr>
            <a:r>
              <a:rPr lang="en-DE" sz="3200" dirty="0"/>
              <a:t>2. The Reduction of Relig</a:t>
            </a:r>
            <a:r>
              <a:rPr lang="en-GB" sz="3200" dirty="0" err="1"/>
              <a:t>i</a:t>
            </a:r>
            <a:r>
              <a:rPr lang="en-DE" sz="3200" dirty="0"/>
              <a:t>ous Obligations</a:t>
            </a:r>
          </a:p>
        </p:txBody>
      </p:sp>
      <p:graphicFrame>
        <p:nvGraphicFramePr>
          <p:cNvPr id="7" name="Content Placeholder 6">
            <a:extLst>
              <a:ext uri="{FF2B5EF4-FFF2-40B4-BE49-F238E27FC236}">
                <a16:creationId xmlns:a16="http://schemas.microsoft.com/office/drawing/2014/main" id="{A58E3D63-7A83-38D0-F3E8-383BAC3D4D6F}"/>
              </a:ext>
            </a:extLst>
          </p:cNvPr>
          <p:cNvGraphicFramePr>
            <a:graphicFrameLocks noGrp="1"/>
          </p:cNvGraphicFramePr>
          <p:nvPr>
            <p:ph idx="1"/>
            <p:extLst>
              <p:ext uri="{D42A27DB-BD31-4B8C-83A1-F6EECF244321}">
                <p14:modId xmlns:p14="http://schemas.microsoft.com/office/powerpoint/2010/main" val="1506465310"/>
              </p:ext>
            </p:extLst>
          </p:nvPr>
        </p:nvGraphicFramePr>
        <p:xfrm>
          <a:off x="-822960" y="1690688"/>
          <a:ext cx="1301496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A21C5FB1-834F-CD48-3ED1-980B43F25906}"/>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058AC296-C577-82B3-34EB-E99C53B00F43}"/>
              </a:ext>
            </a:extLst>
          </p:cNvPr>
          <p:cNvSpPr>
            <a:spLocks noGrp="1"/>
          </p:cNvSpPr>
          <p:nvPr>
            <p:ph type="sldNum" sz="quarter" idx="12"/>
          </p:nvPr>
        </p:nvSpPr>
        <p:spPr/>
        <p:txBody>
          <a:bodyPr/>
          <a:lstStyle/>
          <a:p>
            <a:fld id="{81817943-45D5-5949-BC48-405C5101A313}" type="slidenum">
              <a:rPr lang="en-US" smtClean="0"/>
              <a:t>10</a:t>
            </a:fld>
            <a:endParaRPr lang="en-US"/>
          </a:p>
        </p:txBody>
      </p:sp>
    </p:spTree>
    <p:extLst>
      <p:ext uri="{BB962C8B-B14F-4D97-AF65-F5344CB8AC3E}">
        <p14:creationId xmlns:p14="http://schemas.microsoft.com/office/powerpoint/2010/main" val="2727412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F2ADC-6001-7EC2-1690-DDC02C06EE8F}"/>
              </a:ext>
            </a:extLst>
          </p:cNvPr>
          <p:cNvSpPr>
            <a:spLocks noGrp="1"/>
          </p:cNvSpPr>
          <p:nvPr>
            <p:ph type="title"/>
          </p:nvPr>
        </p:nvSpPr>
        <p:spPr>
          <a:xfrm>
            <a:off x="2114550" y="365125"/>
            <a:ext cx="9966960" cy="1325563"/>
          </a:xfrm>
        </p:spPr>
        <p:txBody>
          <a:bodyPr>
            <a:normAutofit/>
          </a:bodyPr>
          <a:lstStyle/>
          <a:p>
            <a:pPr algn="l" defTabSz="914400" rtl="0" eaLnBrk="1" latinLnBrk="0" hangingPunct="1">
              <a:lnSpc>
                <a:spcPct val="90000"/>
              </a:lnSpc>
              <a:spcBef>
                <a:spcPct val="0"/>
              </a:spcBef>
              <a:buNone/>
            </a:pPr>
            <a:r>
              <a:rPr lang="en-DE" sz="3600" dirty="0"/>
              <a:t>3.The </a:t>
            </a:r>
            <a:r>
              <a:rPr lang="en-US" sz="3600" dirty="0"/>
              <a:t>Realization of Public Welfare</a:t>
            </a:r>
            <a:br>
              <a:rPr lang="en-DE" sz="3600" dirty="0"/>
            </a:br>
            <a:r>
              <a:rPr lang="en-DE" sz="2400" b="0" dirty="0"/>
              <a:t>Islamic Laws have a main object which is humand beings’ interest, they take into cosideration the genral good of all people. </a:t>
            </a:r>
            <a:endParaRPr lang="en-DE" sz="3600" b="0" dirty="0"/>
          </a:p>
        </p:txBody>
      </p:sp>
      <p:graphicFrame>
        <p:nvGraphicFramePr>
          <p:cNvPr id="6" name="Content Placeholder 5">
            <a:extLst>
              <a:ext uri="{FF2B5EF4-FFF2-40B4-BE49-F238E27FC236}">
                <a16:creationId xmlns:a16="http://schemas.microsoft.com/office/drawing/2014/main" id="{C2DCDF75-0719-CD52-8C92-A0199E714A8E}"/>
              </a:ext>
            </a:extLst>
          </p:cNvPr>
          <p:cNvGraphicFramePr>
            <a:graphicFrameLocks noGrp="1"/>
          </p:cNvGraphicFramePr>
          <p:nvPr>
            <p:ph idx="1"/>
            <p:extLst>
              <p:ext uri="{D42A27DB-BD31-4B8C-83A1-F6EECF244321}">
                <p14:modId xmlns:p14="http://schemas.microsoft.com/office/powerpoint/2010/main" val="1835892928"/>
              </p:ext>
            </p:extLst>
          </p:nvPr>
        </p:nvGraphicFramePr>
        <p:xfrm>
          <a:off x="-1553227" y="1825624"/>
          <a:ext cx="13745227" cy="4586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9C980EBB-6BE1-C6E5-C805-1DDAB486435E}"/>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8FEBD74C-9E02-E465-1A2E-0707E31CEB0B}"/>
              </a:ext>
            </a:extLst>
          </p:cNvPr>
          <p:cNvSpPr>
            <a:spLocks noGrp="1"/>
          </p:cNvSpPr>
          <p:nvPr>
            <p:ph type="sldNum" sz="quarter" idx="12"/>
          </p:nvPr>
        </p:nvSpPr>
        <p:spPr/>
        <p:txBody>
          <a:bodyPr/>
          <a:lstStyle/>
          <a:p>
            <a:fld id="{81817943-45D5-5949-BC48-405C5101A313}" type="slidenum">
              <a:rPr lang="en-US" smtClean="0"/>
              <a:t>11</a:t>
            </a:fld>
            <a:endParaRPr lang="en-US"/>
          </a:p>
        </p:txBody>
      </p:sp>
    </p:spTree>
    <p:extLst>
      <p:ext uri="{BB962C8B-B14F-4D97-AF65-F5344CB8AC3E}">
        <p14:creationId xmlns:p14="http://schemas.microsoft.com/office/powerpoint/2010/main" val="4021396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30A92-770A-9C2F-D38B-F26383EA3B7D}"/>
              </a:ext>
            </a:extLst>
          </p:cNvPr>
          <p:cNvSpPr>
            <a:spLocks noGrp="1"/>
          </p:cNvSpPr>
          <p:nvPr>
            <p:ph type="title"/>
          </p:nvPr>
        </p:nvSpPr>
        <p:spPr>
          <a:xfrm>
            <a:off x="2034540" y="365125"/>
            <a:ext cx="10157460" cy="1325563"/>
          </a:xfrm>
        </p:spPr>
        <p:txBody>
          <a:bodyPr>
            <a:normAutofit/>
          </a:bodyPr>
          <a:lstStyle/>
          <a:p>
            <a:pPr algn="l" defTabSz="914400" rtl="0" eaLnBrk="1" latinLnBrk="0" hangingPunct="1">
              <a:lnSpc>
                <a:spcPct val="90000"/>
              </a:lnSpc>
              <a:spcBef>
                <a:spcPct val="0"/>
              </a:spcBef>
              <a:buNone/>
            </a:pPr>
            <a:r>
              <a:rPr lang="en-DE" sz="3600" dirty="0"/>
              <a:t>3.The </a:t>
            </a:r>
            <a:r>
              <a:rPr lang="en-US" sz="3600" dirty="0"/>
              <a:t>Realization of Public Welfare</a:t>
            </a:r>
            <a:endParaRPr lang="en-DE" sz="3600" dirty="0"/>
          </a:p>
        </p:txBody>
      </p:sp>
      <p:graphicFrame>
        <p:nvGraphicFramePr>
          <p:cNvPr id="6" name="Content Placeholder 5">
            <a:extLst>
              <a:ext uri="{FF2B5EF4-FFF2-40B4-BE49-F238E27FC236}">
                <a16:creationId xmlns:a16="http://schemas.microsoft.com/office/drawing/2014/main" id="{47ADBCE1-FD39-A94C-6A96-1C4BFA1FC460}"/>
              </a:ext>
            </a:extLst>
          </p:cNvPr>
          <p:cNvGraphicFramePr>
            <a:graphicFrameLocks noGrp="1"/>
          </p:cNvGraphicFramePr>
          <p:nvPr>
            <p:ph idx="1"/>
            <p:extLst>
              <p:ext uri="{D42A27DB-BD31-4B8C-83A1-F6EECF244321}">
                <p14:modId xmlns:p14="http://schemas.microsoft.com/office/powerpoint/2010/main" val="1629727064"/>
              </p:ext>
            </p:extLst>
          </p:nvPr>
        </p:nvGraphicFramePr>
        <p:xfrm>
          <a:off x="-1515649" y="1690688"/>
          <a:ext cx="13707649" cy="4721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A138EE5-924A-389C-6502-058AEAB48E89}"/>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3A904373-9260-9EC4-B662-180B7FA6A061}"/>
              </a:ext>
            </a:extLst>
          </p:cNvPr>
          <p:cNvSpPr>
            <a:spLocks noGrp="1"/>
          </p:cNvSpPr>
          <p:nvPr>
            <p:ph type="sldNum" sz="quarter" idx="12"/>
          </p:nvPr>
        </p:nvSpPr>
        <p:spPr/>
        <p:txBody>
          <a:bodyPr/>
          <a:lstStyle/>
          <a:p>
            <a:fld id="{81817943-45D5-5949-BC48-405C5101A313}" type="slidenum">
              <a:rPr lang="en-US" smtClean="0"/>
              <a:t>12</a:t>
            </a:fld>
            <a:endParaRPr lang="en-US"/>
          </a:p>
        </p:txBody>
      </p:sp>
    </p:spTree>
    <p:extLst>
      <p:ext uri="{BB962C8B-B14F-4D97-AF65-F5344CB8AC3E}">
        <p14:creationId xmlns:p14="http://schemas.microsoft.com/office/powerpoint/2010/main" val="292338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5038-9678-C4C6-20CC-E2C88F9D92DC}"/>
              </a:ext>
            </a:extLst>
          </p:cNvPr>
          <p:cNvSpPr>
            <a:spLocks noGrp="1"/>
          </p:cNvSpPr>
          <p:nvPr>
            <p:ph type="title"/>
          </p:nvPr>
        </p:nvSpPr>
        <p:spPr>
          <a:xfrm>
            <a:off x="2096428" y="365125"/>
            <a:ext cx="9257371" cy="1325563"/>
          </a:xfrm>
        </p:spPr>
        <p:txBody>
          <a:bodyPr>
            <a:normAutofit/>
          </a:bodyPr>
          <a:lstStyle/>
          <a:p>
            <a:pPr algn="l" defTabSz="914400" rtl="0" eaLnBrk="1" latinLnBrk="0" hangingPunct="1">
              <a:lnSpc>
                <a:spcPct val="90000"/>
              </a:lnSpc>
              <a:spcBef>
                <a:spcPct val="0"/>
              </a:spcBef>
              <a:buNone/>
            </a:pPr>
            <a:r>
              <a:rPr lang="en-DE" sz="3600" dirty="0"/>
              <a:t>3.The </a:t>
            </a:r>
            <a:r>
              <a:rPr lang="en-US" sz="3600" dirty="0"/>
              <a:t>Realization of Public Welfare</a:t>
            </a:r>
            <a:endParaRPr lang="en-DE" sz="3600" dirty="0"/>
          </a:p>
        </p:txBody>
      </p:sp>
      <p:graphicFrame>
        <p:nvGraphicFramePr>
          <p:cNvPr id="6" name="Content Placeholder 5">
            <a:extLst>
              <a:ext uri="{FF2B5EF4-FFF2-40B4-BE49-F238E27FC236}">
                <a16:creationId xmlns:a16="http://schemas.microsoft.com/office/drawing/2014/main" id="{0BB0E029-C697-34F4-0E1B-EACBD15530C9}"/>
              </a:ext>
            </a:extLst>
          </p:cNvPr>
          <p:cNvGraphicFramePr>
            <a:graphicFrameLocks noGrp="1"/>
          </p:cNvGraphicFramePr>
          <p:nvPr>
            <p:ph idx="1"/>
            <p:extLst>
              <p:ext uri="{D42A27DB-BD31-4B8C-83A1-F6EECF244321}">
                <p14:modId xmlns:p14="http://schemas.microsoft.com/office/powerpoint/2010/main" val="149626935"/>
              </p:ext>
            </p:extLst>
          </p:nvPr>
        </p:nvGraphicFramePr>
        <p:xfrm>
          <a:off x="-680224" y="1690688"/>
          <a:ext cx="12872224"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7CF48A09-68FD-FC4E-FC67-615E3DDFA177}"/>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D5E9095E-AB29-CCDC-01C7-5418B1EFA3C9}"/>
              </a:ext>
            </a:extLst>
          </p:cNvPr>
          <p:cNvSpPr>
            <a:spLocks noGrp="1"/>
          </p:cNvSpPr>
          <p:nvPr>
            <p:ph type="sldNum" sz="quarter" idx="12"/>
          </p:nvPr>
        </p:nvSpPr>
        <p:spPr/>
        <p:txBody>
          <a:bodyPr/>
          <a:lstStyle/>
          <a:p>
            <a:fld id="{81817943-45D5-5949-BC48-405C5101A313}" type="slidenum">
              <a:rPr lang="en-US" smtClean="0"/>
              <a:t>13</a:t>
            </a:fld>
            <a:endParaRPr lang="en-US"/>
          </a:p>
        </p:txBody>
      </p:sp>
    </p:spTree>
    <p:extLst>
      <p:ext uri="{BB962C8B-B14F-4D97-AF65-F5344CB8AC3E}">
        <p14:creationId xmlns:p14="http://schemas.microsoft.com/office/powerpoint/2010/main" val="1011560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1EB3A-9C0F-DB44-4A03-039A49441E3A}"/>
              </a:ext>
            </a:extLst>
          </p:cNvPr>
          <p:cNvSpPr>
            <a:spLocks noGrp="1"/>
          </p:cNvSpPr>
          <p:nvPr>
            <p:ph type="title"/>
          </p:nvPr>
        </p:nvSpPr>
        <p:spPr>
          <a:xfrm>
            <a:off x="2222339" y="365125"/>
            <a:ext cx="9884780" cy="1325563"/>
          </a:xfrm>
        </p:spPr>
        <p:txBody>
          <a:bodyPr>
            <a:normAutofit/>
          </a:bodyPr>
          <a:lstStyle/>
          <a:p>
            <a:pPr algn="l" defTabSz="914400" rtl="0" eaLnBrk="1" latinLnBrk="0" hangingPunct="1">
              <a:lnSpc>
                <a:spcPct val="90000"/>
              </a:lnSpc>
              <a:spcBef>
                <a:spcPct val="0"/>
              </a:spcBef>
              <a:buNone/>
            </a:pPr>
            <a:r>
              <a:rPr lang="en-DE" sz="4000" dirty="0"/>
              <a:t>3.The </a:t>
            </a:r>
            <a:r>
              <a:rPr lang="en-US" sz="4000" dirty="0"/>
              <a:t>Realization of Public Welfare</a:t>
            </a:r>
            <a:br>
              <a:rPr lang="en-DE" sz="4000" dirty="0"/>
            </a:br>
            <a:r>
              <a:rPr lang="en-DE" sz="2400" dirty="0"/>
              <a:t>Legistlative consideration can be found in the reason of the ruling  </a:t>
            </a:r>
          </a:p>
        </p:txBody>
      </p:sp>
      <p:graphicFrame>
        <p:nvGraphicFramePr>
          <p:cNvPr id="6" name="Content Placeholder 5">
            <a:extLst>
              <a:ext uri="{FF2B5EF4-FFF2-40B4-BE49-F238E27FC236}">
                <a16:creationId xmlns:a16="http://schemas.microsoft.com/office/drawing/2014/main" id="{92E32C10-D4AA-BCEB-7FF8-8E90C649A07A}"/>
              </a:ext>
            </a:extLst>
          </p:cNvPr>
          <p:cNvGraphicFramePr>
            <a:graphicFrameLocks noGrp="1"/>
          </p:cNvGraphicFramePr>
          <p:nvPr>
            <p:ph idx="1"/>
            <p:extLst>
              <p:ext uri="{D42A27DB-BD31-4B8C-83A1-F6EECF244321}">
                <p14:modId xmlns:p14="http://schemas.microsoft.com/office/powerpoint/2010/main" val="3606211908"/>
              </p:ext>
            </p:extLst>
          </p:nvPr>
        </p:nvGraphicFramePr>
        <p:xfrm>
          <a:off x="0" y="1690688"/>
          <a:ext cx="1219200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6C9D4E5F-C60C-9ACC-FE7E-FA63908B16B5}"/>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981F2F8C-C165-643E-64A2-788CF205F040}"/>
              </a:ext>
            </a:extLst>
          </p:cNvPr>
          <p:cNvSpPr>
            <a:spLocks noGrp="1"/>
          </p:cNvSpPr>
          <p:nvPr>
            <p:ph type="sldNum" sz="quarter" idx="12"/>
          </p:nvPr>
        </p:nvSpPr>
        <p:spPr/>
        <p:txBody>
          <a:bodyPr/>
          <a:lstStyle/>
          <a:p>
            <a:fld id="{81817943-45D5-5949-BC48-405C5101A313}" type="slidenum">
              <a:rPr lang="en-US" smtClean="0"/>
              <a:t>14</a:t>
            </a:fld>
            <a:endParaRPr lang="en-US"/>
          </a:p>
        </p:txBody>
      </p:sp>
    </p:spTree>
    <p:extLst>
      <p:ext uri="{BB962C8B-B14F-4D97-AF65-F5344CB8AC3E}">
        <p14:creationId xmlns:p14="http://schemas.microsoft.com/office/powerpoint/2010/main" val="2014136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A41AE-09B3-04B7-5A14-EF6C8EB83DFC}"/>
              </a:ext>
            </a:extLst>
          </p:cNvPr>
          <p:cNvSpPr>
            <a:spLocks noGrp="1"/>
          </p:cNvSpPr>
          <p:nvPr>
            <p:ph type="title"/>
          </p:nvPr>
        </p:nvSpPr>
        <p:spPr>
          <a:xfrm>
            <a:off x="2016690" y="100208"/>
            <a:ext cx="10175310" cy="1590480"/>
          </a:xfrm>
        </p:spPr>
        <p:txBody>
          <a:bodyPr>
            <a:noAutofit/>
          </a:bodyPr>
          <a:lstStyle/>
          <a:p>
            <a:pPr algn="l" defTabSz="914400" rtl="0" eaLnBrk="1" latinLnBrk="0" hangingPunct="1">
              <a:lnSpc>
                <a:spcPct val="90000"/>
              </a:lnSpc>
              <a:spcBef>
                <a:spcPct val="0"/>
              </a:spcBef>
              <a:buNone/>
            </a:pPr>
            <a:r>
              <a:rPr lang="en-DE" sz="3200" dirty="0"/>
              <a:t>3.The </a:t>
            </a:r>
            <a:r>
              <a:rPr lang="en-US" sz="3200" dirty="0"/>
              <a:t>Realization of Public Welfare</a:t>
            </a:r>
            <a:br>
              <a:rPr lang="en-DE" sz="3200" dirty="0"/>
            </a:br>
            <a:r>
              <a:rPr lang="en-DE" sz="2400" dirty="0"/>
              <a:t>Legistlative consideration can be found in the methedology of the ruling </a:t>
            </a:r>
          </a:p>
        </p:txBody>
      </p:sp>
      <p:graphicFrame>
        <p:nvGraphicFramePr>
          <p:cNvPr id="6" name="Content Placeholder 5">
            <a:extLst>
              <a:ext uri="{FF2B5EF4-FFF2-40B4-BE49-F238E27FC236}">
                <a16:creationId xmlns:a16="http://schemas.microsoft.com/office/drawing/2014/main" id="{B077AE4A-2F79-5DB5-23FC-4772FE693D19}"/>
              </a:ext>
            </a:extLst>
          </p:cNvPr>
          <p:cNvGraphicFramePr>
            <a:graphicFrameLocks noGrp="1"/>
          </p:cNvGraphicFramePr>
          <p:nvPr>
            <p:ph idx="1"/>
            <p:extLst>
              <p:ext uri="{D42A27DB-BD31-4B8C-83A1-F6EECF244321}">
                <p14:modId xmlns:p14="http://schemas.microsoft.com/office/powerpoint/2010/main" val="3238881083"/>
              </p:ext>
            </p:extLst>
          </p:nvPr>
        </p:nvGraphicFramePr>
        <p:xfrm>
          <a:off x="0" y="1690688"/>
          <a:ext cx="12192000" cy="4837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62405799-2818-30B5-3034-AFC2032F0421}"/>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362F5B15-32AE-8E4C-C4C9-BF011E16C0D3}"/>
              </a:ext>
            </a:extLst>
          </p:cNvPr>
          <p:cNvSpPr>
            <a:spLocks noGrp="1"/>
          </p:cNvSpPr>
          <p:nvPr>
            <p:ph type="sldNum" sz="quarter" idx="12"/>
          </p:nvPr>
        </p:nvSpPr>
        <p:spPr/>
        <p:txBody>
          <a:bodyPr/>
          <a:lstStyle/>
          <a:p>
            <a:fld id="{81817943-45D5-5949-BC48-405C5101A313}" type="slidenum">
              <a:rPr lang="en-US" smtClean="0"/>
              <a:t>15</a:t>
            </a:fld>
            <a:endParaRPr lang="en-US"/>
          </a:p>
        </p:txBody>
      </p:sp>
    </p:spTree>
    <p:extLst>
      <p:ext uri="{BB962C8B-B14F-4D97-AF65-F5344CB8AC3E}">
        <p14:creationId xmlns:p14="http://schemas.microsoft.com/office/powerpoint/2010/main" val="406578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396CF-4F76-D16A-2099-C1D99972EE09}"/>
              </a:ext>
            </a:extLst>
          </p:cNvPr>
          <p:cNvSpPr>
            <a:spLocks noGrp="1"/>
          </p:cNvSpPr>
          <p:nvPr>
            <p:ph type="title"/>
          </p:nvPr>
        </p:nvSpPr>
        <p:spPr>
          <a:xfrm>
            <a:off x="2187614" y="54622"/>
            <a:ext cx="9887475" cy="1636392"/>
          </a:xfrm>
        </p:spPr>
        <p:txBody>
          <a:bodyPr>
            <a:normAutofit fontScale="90000"/>
          </a:bodyPr>
          <a:lstStyle/>
          <a:p>
            <a:pPr algn="l" defTabSz="914400" rtl="0" eaLnBrk="1" latinLnBrk="0" hangingPunct="1">
              <a:lnSpc>
                <a:spcPct val="90000"/>
              </a:lnSpc>
              <a:spcBef>
                <a:spcPct val="0"/>
              </a:spcBef>
              <a:buNone/>
            </a:pPr>
            <a:r>
              <a:rPr lang="en-DE" sz="3600" dirty="0"/>
              <a:t>4. The Realization of Universal Justice</a:t>
            </a:r>
            <a:br>
              <a:rPr lang="en-DE" sz="3600" dirty="0"/>
            </a:br>
            <a:r>
              <a:rPr lang="en-DE" sz="2700" b="0" dirty="0"/>
              <a:t>In Islamic legistlation, all humans are the same with regards to obligations in submitting to divine law and their responsibility in breaking them </a:t>
            </a:r>
          </a:p>
        </p:txBody>
      </p:sp>
      <p:graphicFrame>
        <p:nvGraphicFramePr>
          <p:cNvPr id="6" name="Content Placeholder 5">
            <a:extLst>
              <a:ext uri="{FF2B5EF4-FFF2-40B4-BE49-F238E27FC236}">
                <a16:creationId xmlns:a16="http://schemas.microsoft.com/office/drawing/2014/main" id="{D9F081D2-8E1A-4861-0513-CD0F69EEFCFF}"/>
              </a:ext>
            </a:extLst>
          </p:cNvPr>
          <p:cNvGraphicFramePr>
            <a:graphicFrameLocks noGrp="1"/>
          </p:cNvGraphicFramePr>
          <p:nvPr>
            <p:ph idx="1"/>
            <p:extLst>
              <p:ext uri="{D42A27DB-BD31-4B8C-83A1-F6EECF244321}">
                <p14:modId xmlns:p14="http://schemas.microsoft.com/office/powerpoint/2010/main" val="3181631738"/>
              </p:ext>
            </p:extLst>
          </p:nvPr>
        </p:nvGraphicFramePr>
        <p:xfrm>
          <a:off x="-1018572" y="1691014"/>
          <a:ext cx="13093663" cy="4836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7C8EF33E-B958-63FF-3383-BD4EE19C7DCB}"/>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B40C28B9-EFD9-638F-A250-5B1A88EB58E2}"/>
              </a:ext>
            </a:extLst>
          </p:cNvPr>
          <p:cNvSpPr>
            <a:spLocks noGrp="1"/>
          </p:cNvSpPr>
          <p:nvPr>
            <p:ph type="sldNum" sz="quarter" idx="12"/>
          </p:nvPr>
        </p:nvSpPr>
        <p:spPr/>
        <p:txBody>
          <a:bodyPr/>
          <a:lstStyle/>
          <a:p>
            <a:fld id="{81817943-45D5-5949-BC48-405C5101A313}" type="slidenum">
              <a:rPr lang="en-US" smtClean="0"/>
              <a:t>16</a:t>
            </a:fld>
            <a:endParaRPr lang="en-US"/>
          </a:p>
        </p:txBody>
      </p:sp>
    </p:spTree>
    <p:extLst>
      <p:ext uri="{BB962C8B-B14F-4D97-AF65-F5344CB8AC3E}">
        <p14:creationId xmlns:p14="http://schemas.microsoft.com/office/powerpoint/2010/main" val="324429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a:xfrm>
            <a:off x="2171700" y="365125"/>
            <a:ext cx="9182100" cy="1166495"/>
          </a:xfrm>
        </p:spPr>
        <p:txBody>
          <a:bodyPr/>
          <a:lstStyle/>
          <a:p>
            <a:pPr algn="l" defTabSz="914400" rtl="1" eaLnBrk="1" latinLnBrk="0" hangingPunct="1">
              <a:lnSpc>
                <a:spcPct val="90000"/>
              </a:lnSpc>
              <a:spcBef>
                <a:spcPct val="0"/>
              </a:spcBef>
              <a:buNone/>
            </a:pPr>
            <a:r>
              <a:rPr lang="en-US" dirty="0"/>
              <a:t>Basic legislations in the Quran </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graphicFrame>
        <p:nvGraphicFramePr>
          <p:cNvPr id="11" name="Content Placeholder 10">
            <a:extLst>
              <a:ext uri="{FF2B5EF4-FFF2-40B4-BE49-F238E27FC236}">
                <a16:creationId xmlns:a16="http://schemas.microsoft.com/office/drawing/2014/main" id="{1F527C99-D482-BC4A-8161-DDDB345A0BE4}"/>
              </a:ext>
            </a:extLst>
          </p:cNvPr>
          <p:cNvGraphicFramePr>
            <a:graphicFrameLocks noGrp="1"/>
          </p:cNvGraphicFramePr>
          <p:nvPr>
            <p:ph idx="1"/>
            <p:extLst>
              <p:ext uri="{D42A27DB-BD31-4B8C-83A1-F6EECF244321}">
                <p14:modId xmlns:p14="http://schemas.microsoft.com/office/powerpoint/2010/main" val="866359192"/>
              </p:ext>
            </p:extLst>
          </p:nvPr>
        </p:nvGraphicFramePr>
        <p:xfrm>
          <a:off x="0" y="1531620"/>
          <a:ext cx="12192000" cy="4645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092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2EAF-F8D0-FE4E-BD89-2C34A8B77B32}"/>
              </a:ext>
            </a:extLst>
          </p:cNvPr>
          <p:cNvSpPr>
            <a:spLocks noGrp="1"/>
          </p:cNvSpPr>
          <p:nvPr>
            <p:ph type="title"/>
          </p:nvPr>
        </p:nvSpPr>
        <p:spPr>
          <a:xfrm>
            <a:off x="2045970" y="365125"/>
            <a:ext cx="9307830" cy="1325563"/>
          </a:xfrm>
        </p:spPr>
        <p:txBody>
          <a:bodyPr/>
          <a:lstStyle/>
          <a:p>
            <a:pPr algn="l" defTabSz="914400" rtl="0" eaLnBrk="1" latinLnBrk="0" hangingPunct="1">
              <a:lnSpc>
                <a:spcPct val="90000"/>
              </a:lnSpc>
              <a:spcBef>
                <a:spcPct val="0"/>
              </a:spcBef>
              <a:buNone/>
            </a:pPr>
            <a:r>
              <a:rPr lang="en-US" dirty="0"/>
              <a:t>Basic legislations in the Quran </a:t>
            </a:r>
            <a:endParaRPr lang="en-DE" dirty="0"/>
          </a:p>
        </p:txBody>
      </p:sp>
      <p:graphicFrame>
        <p:nvGraphicFramePr>
          <p:cNvPr id="6" name="Content Placeholder 5">
            <a:extLst>
              <a:ext uri="{FF2B5EF4-FFF2-40B4-BE49-F238E27FC236}">
                <a16:creationId xmlns:a16="http://schemas.microsoft.com/office/drawing/2014/main" id="{E5A396BC-CDE6-BD24-69B2-EF1B3575E4CC}"/>
              </a:ext>
            </a:extLst>
          </p:cNvPr>
          <p:cNvGraphicFramePr>
            <a:graphicFrameLocks noGrp="1"/>
          </p:cNvGraphicFramePr>
          <p:nvPr>
            <p:ph idx="1"/>
            <p:extLst>
              <p:ext uri="{D42A27DB-BD31-4B8C-83A1-F6EECF244321}">
                <p14:modId xmlns:p14="http://schemas.microsoft.com/office/powerpoint/2010/main" val="4045798670"/>
              </p:ext>
            </p:extLst>
          </p:nvPr>
        </p:nvGraphicFramePr>
        <p:xfrm>
          <a:off x="0" y="1825625"/>
          <a:ext cx="12192000"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0C2AC92D-36BA-E586-D38A-E7F089286631}"/>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80F0DAE0-26DC-5B1C-7A23-D6EAF9407DC2}"/>
              </a:ext>
            </a:extLst>
          </p:cNvPr>
          <p:cNvSpPr>
            <a:spLocks noGrp="1"/>
          </p:cNvSpPr>
          <p:nvPr>
            <p:ph type="sldNum" sz="quarter" idx="12"/>
          </p:nvPr>
        </p:nvSpPr>
        <p:spPr/>
        <p:txBody>
          <a:bodyPr/>
          <a:lstStyle/>
          <a:p>
            <a:fld id="{81817943-45D5-5949-BC48-405C5101A313}" type="slidenum">
              <a:rPr lang="en-US" smtClean="0"/>
              <a:t>3</a:t>
            </a:fld>
            <a:endParaRPr lang="en-US"/>
          </a:p>
        </p:txBody>
      </p:sp>
    </p:spTree>
    <p:extLst>
      <p:ext uri="{BB962C8B-B14F-4D97-AF65-F5344CB8AC3E}">
        <p14:creationId xmlns:p14="http://schemas.microsoft.com/office/powerpoint/2010/main" val="12949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9566C-1A91-3541-A69B-FCB652FD9E20}"/>
              </a:ext>
            </a:extLst>
          </p:cNvPr>
          <p:cNvSpPr>
            <a:spLocks noGrp="1"/>
          </p:cNvSpPr>
          <p:nvPr>
            <p:ph type="title"/>
          </p:nvPr>
        </p:nvSpPr>
        <p:spPr>
          <a:xfrm>
            <a:off x="2114550" y="365125"/>
            <a:ext cx="9239250" cy="1325563"/>
          </a:xfrm>
        </p:spPr>
        <p:txBody>
          <a:bodyPr/>
          <a:lstStyle/>
          <a:p>
            <a:pPr algn="l" defTabSz="914400" rtl="0" eaLnBrk="1" latinLnBrk="0" hangingPunct="1">
              <a:lnSpc>
                <a:spcPct val="90000"/>
              </a:lnSpc>
              <a:spcBef>
                <a:spcPct val="0"/>
              </a:spcBef>
              <a:buNone/>
            </a:pPr>
            <a:r>
              <a:rPr lang="en-US" dirty="0"/>
              <a:t>Basic legislations in the Quran </a:t>
            </a:r>
            <a:endParaRPr lang="de-DE" dirty="0"/>
          </a:p>
        </p:txBody>
      </p:sp>
      <p:graphicFrame>
        <p:nvGraphicFramePr>
          <p:cNvPr id="6" name="Content Placeholder 5">
            <a:extLst>
              <a:ext uri="{FF2B5EF4-FFF2-40B4-BE49-F238E27FC236}">
                <a16:creationId xmlns:a16="http://schemas.microsoft.com/office/drawing/2014/main" id="{E098FAB2-39B1-944B-B170-78627945091B}"/>
              </a:ext>
            </a:extLst>
          </p:cNvPr>
          <p:cNvGraphicFramePr>
            <a:graphicFrameLocks noGrp="1"/>
          </p:cNvGraphicFramePr>
          <p:nvPr>
            <p:ph idx="1"/>
            <p:extLst>
              <p:ext uri="{D42A27DB-BD31-4B8C-83A1-F6EECF244321}">
                <p14:modId xmlns:p14="http://schemas.microsoft.com/office/powerpoint/2010/main" val="1609419169"/>
              </p:ext>
            </p:extLst>
          </p:nvPr>
        </p:nvGraphicFramePr>
        <p:xfrm>
          <a:off x="0" y="1690688"/>
          <a:ext cx="1219200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B10FD00-039F-E743-A007-023EFB3E36CF}"/>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5888FDFE-6A25-F741-9EB9-2472C6FBFDAB}"/>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3929666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FE76-C0F5-5B41-8BF3-5CDCC47F7DB1}"/>
              </a:ext>
            </a:extLst>
          </p:cNvPr>
          <p:cNvSpPr>
            <a:spLocks noGrp="1"/>
          </p:cNvSpPr>
          <p:nvPr>
            <p:ph type="title"/>
          </p:nvPr>
        </p:nvSpPr>
        <p:spPr>
          <a:xfrm>
            <a:off x="2160270" y="365125"/>
            <a:ext cx="9193530" cy="1325563"/>
          </a:xfrm>
        </p:spPr>
        <p:txBody>
          <a:bodyPr/>
          <a:lstStyle/>
          <a:p>
            <a:pPr algn="l" defTabSz="914400" rtl="0" eaLnBrk="1" latinLnBrk="0" hangingPunct="1">
              <a:lnSpc>
                <a:spcPct val="90000"/>
              </a:lnSpc>
              <a:spcBef>
                <a:spcPct val="0"/>
              </a:spcBef>
              <a:buNone/>
            </a:pPr>
            <a:r>
              <a:rPr lang="en-US" dirty="0"/>
              <a:t>Basic legislations in the Quran </a:t>
            </a:r>
            <a:endParaRPr lang="de-DE" dirty="0"/>
          </a:p>
        </p:txBody>
      </p:sp>
      <p:graphicFrame>
        <p:nvGraphicFramePr>
          <p:cNvPr id="6" name="Content Placeholder 5">
            <a:extLst>
              <a:ext uri="{FF2B5EF4-FFF2-40B4-BE49-F238E27FC236}">
                <a16:creationId xmlns:a16="http://schemas.microsoft.com/office/drawing/2014/main" id="{A8F85F1F-9610-1749-8C3D-003D9EF827EF}"/>
              </a:ext>
            </a:extLst>
          </p:cNvPr>
          <p:cNvGraphicFramePr>
            <a:graphicFrameLocks noGrp="1"/>
          </p:cNvGraphicFramePr>
          <p:nvPr>
            <p:ph idx="1"/>
            <p:extLst>
              <p:ext uri="{D42A27DB-BD31-4B8C-83A1-F6EECF244321}">
                <p14:modId xmlns:p14="http://schemas.microsoft.com/office/powerpoint/2010/main" val="3469396664"/>
              </p:ext>
            </p:extLst>
          </p:nvPr>
        </p:nvGraphicFramePr>
        <p:xfrm>
          <a:off x="-638827" y="1825624"/>
          <a:ext cx="12830827" cy="4702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961EB20-7860-C14C-963F-BAFB87FD4798}"/>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D10D9E7D-BE95-134D-9B73-9BB09994C733}"/>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674886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55600-01C5-41FA-2C80-B8F953722CE4}"/>
              </a:ext>
            </a:extLst>
          </p:cNvPr>
          <p:cNvSpPr>
            <a:spLocks noGrp="1"/>
          </p:cNvSpPr>
          <p:nvPr>
            <p:ph type="title"/>
          </p:nvPr>
        </p:nvSpPr>
        <p:spPr>
          <a:xfrm>
            <a:off x="2080260" y="365125"/>
            <a:ext cx="9273540" cy="1325563"/>
          </a:xfrm>
        </p:spPr>
        <p:txBody>
          <a:bodyPr/>
          <a:lstStyle/>
          <a:p>
            <a:pPr algn="l" defTabSz="914400" rtl="0" eaLnBrk="1" latinLnBrk="0" hangingPunct="1">
              <a:lnSpc>
                <a:spcPct val="90000"/>
              </a:lnSpc>
              <a:spcBef>
                <a:spcPct val="0"/>
              </a:spcBef>
              <a:buNone/>
            </a:pPr>
            <a:r>
              <a:rPr lang="en-US" dirty="0"/>
              <a:t>Basic legislations in the Quran </a:t>
            </a:r>
            <a:endParaRPr lang="en-DE" dirty="0"/>
          </a:p>
        </p:txBody>
      </p:sp>
      <p:graphicFrame>
        <p:nvGraphicFramePr>
          <p:cNvPr id="6" name="Content Placeholder 5">
            <a:extLst>
              <a:ext uri="{FF2B5EF4-FFF2-40B4-BE49-F238E27FC236}">
                <a16:creationId xmlns:a16="http://schemas.microsoft.com/office/drawing/2014/main" id="{1862289E-D17F-08FF-446B-639292E2C36E}"/>
              </a:ext>
            </a:extLst>
          </p:cNvPr>
          <p:cNvGraphicFramePr>
            <a:graphicFrameLocks noGrp="1"/>
          </p:cNvGraphicFramePr>
          <p:nvPr>
            <p:ph idx="1"/>
            <p:extLst>
              <p:ext uri="{D42A27DB-BD31-4B8C-83A1-F6EECF244321}">
                <p14:modId xmlns:p14="http://schemas.microsoft.com/office/powerpoint/2010/main" val="1668312882"/>
              </p:ext>
            </p:extLst>
          </p:nvPr>
        </p:nvGraphicFramePr>
        <p:xfrm>
          <a:off x="0" y="1690688"/>
          <a:ext cx="12104370" cy="4687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270674DE-D989-FDFB-1203-6BAF1748B13C}"/>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DB824BFD-B78C-F1FC-6AD7-2C1289FB3E23}"/>
              </a:ext>
            </a:extLst>
          </p:cNvPr>
          <p:cNvSpPr>
            <a:spLocks noGrp="1"/>
          </p:cNvSpPr>
          <p:nvPr>
            <p:ph type="sldNum" sz="quarter" idx="12"/>
          </p:nvPr>
        </p:nvSpPr>
        <p:spPr/>
        <p:txBody>
          <a:bodyPr/>
          <a:lstStyle/>
          <a:p>
            <a:fld id="{81817943-45D5-5949-BC48-405C5101A313}" type="slidenum">
              <a:rPr lang="en-US" smtClean="0"/>
              <a:t>6</a:t>
            </a:fld>
            <a:endParaRPr lang="en-US"/>
          </a:p>
        </p:txBody>
      </p:sp>
    </p:spTree>
    <p:extLst>
      <p:ext uri="{BB962C8B-B14F-4D97-AF65-F5344CB8AC3E}">
        <p14:creationId xmlns:p14="http://schemas.microsoft.com/office/powerpoint/2010/main" val="3130359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AB494-EC43-A48A-1E34-7A5460FE523F}"/>
              </a:ext>
            </a:extLst>
          </p:cNvPr>
          <p:cNvSpPr>
            <a:spLocks noGrp="1"/>
          </p:cNvSpPr>
          <p:nvPr>
            <p:ph type="title"/>
          </p:nvPr>
        </p:nvSpPr>
        <p:spPr>
          <a:xfrm>
            <a:off x="2194560" y="1"/>
            <a:ext cx="9997440" cy="1690688"/>
          </a:xfrm>
        </p:spPr>
        <p:txBody>
          <a:bodyPr>
            <a:normAutofit fontScale="90000"/>
          </a:bodyPr>
          <a:lstStyle/>
          <a:p>
            <a:pPr algn="l" rtl="0"/>
            <a:br>
              <a:rPr lang="en-GB" sz="4400" dirty="0"/>
            </a:br>
            <a:r>
              <a:rPr lang="en-GB" sz="4400" dirty="0"/>
              <a:t>1.The removal of difficulties</a:t>
            </a:r>
            <a:br>
              <a:rPr lang="en-GB" sz="4400" dirty="0"/>
            </a:br>
            <a:r>
              <a:rPr lang="en-GB" sz="2700" dirty="0"/>
              <a:t>Islamic Laws are designed to facilitate people’s individual and societal needs, one of these pillars is the removal of difficulties,   </a:t>
            </a:r>
            <a:br>
              <a:rPr lang="en-GB" sz="4400" dirty="0"/>
            </a:br>
            <a:endParaRPr lang="en-DE" dirty="0"/>
          </a:p>
        </p:txBody>
      </p:sp>
      <p:graphicFrame>
        <p:nvGraphicFramePr>
          <p:cNvPr id="7" name="Content Placeholder 6">
            <a:extLst>
              <a:ext uri="{FF2B5EF4-FFF2-40B4-BE49-F238E27FC236}">
                <a16:creationId xmlns:a16="http://schemas.microsoft.com/office/drawing/2014/main" id="{A74ED74F-F5A8-A8AE-7D0A-8F75BB9D1845}"/>
              </a:ext>
            </a:extLst>
          </p:cNvPr>
          <p:cNvGraphicFramePr>
            <a:graphicFrameLocks noGrp="1"/>
          </p:cNvGraphicFramePr>
          <p:nvPr>
            <p:ph idx="1"/>
            <p:extLst>
              <p:ext uri="{D42A27DB-BD31-4B8C-83A1-F6EECF244321}">
                <p14:modId xmlns:p14="http://schemas.microsoft.com/office/powerpoint/2010/main" val="147947996"/>
              </p:ext>
            </p:extLst>
          </p:nvPr>
        </p:nvGraphicFramePr>
        <p:xfrm>
          <a:off x="-605790" y="1690688"/>
          <a:ext cx="1279779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31368548-A795-CCEA-36D4-BD8D8182B875}"/>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452AB31E-37C5-DE54-C801-E124D3D60F69}"/>
              </a:ext>
            </a:extLst>
          </p:cNvPr>
          <p:cNvSpPr>
            <a:spLocks noGrp="1"/>
          </p:cNvSpPr>
          <p:nvPr>
            <p:ph type="sldNum" sz="quarter" idx="12"/>
          </p:nvPr>
        </p:nvSpPr>
        <p:spPr/>
        <p:txBody>
          <a:bodyPr/>
          <a:lstStyle/>
          <a:p>
            <a:fld id="{81817943-45D5-5949-BC48-405C5101A313}" type="slidenum">
              <a:rPr lang="en-US" smtClean="0"/>
              <a:t>7</a:t>
            </a:fld>
            <a:endParaRPr lang="en-US"/>
          </a:p>
        </p:txBody>
      </p:sp>
    </p:spTree>
    <p:extLst>
      <p:ext uri="{BB962C8B-B14F-4D97-AF65-F5344CB8AC3E}">
        <p14:creationId xmlns:p14="http://schemas.microsoft.com/office/powerpoint/2010/main" val="3613846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09A18-CEC1-CD3D-B40E-FC55A203C126}"/>
              </a:ext>
            </a:extLst>
          </p:cNvPr>
          <p:cNvSpPr>
            <a:spLocks noGrp="1"/>
          </p:cNvSpPr>
          <p:nvPr>
            <p:ph type="title"/>
          </p:nvPr>
        </p:nvSpPr>
        <p:spPr>
          <a:xfrm>
            <a:off x="2068830" y="365125"/>
            <a:ext cx="9284970" cy="1325563"/>
          </a:xfrm>
        </p:spPr>
        <p:txBody>
          <a:bodyPr/>
          <a:lstStyle/>
          <a:p>
            <a:pPr algn="l" defTabSz="914400" rtl="0" eaLnBrk="1" latinLnBrk="0" hangingPunct="1">
              <a:lnSpc>
                <a:spcPct val="90000"/>
              </a:lnSpc>
              <a:spcBef>
                <a:spcPct val="0"/>
              </a:spcBef>
              <a:buNone/>
            </a:pPr>
            <a:r>
              <a:rPr lang="en-GB" sz="4400" dirty="0"/>
              <a:t>1. The removal of difficulties</a:t>
            </a:r>
            <a:endParaRPr lang="en-DE" dirty="0"/>
          </a:p>
        </p:txBody>
      </p:sp>
      <p:graphicFrame>
        <p:nvGraphicFramePr>
          <p:cNvPr id="6" name="Content Placeholder 5">
            <a:extLst>
              <a:ext uri="{FF2B5EF4-FFF2-40B4-BE49-F238E27FC236}">
                <a16:creationId xmlns:a16="http://schemas.microsoft.com/office/drawing/2014/main" id="{CBE27F71-3CEC-D8F4-6699-43EA57041106}"/>
              </a:ext>
            </a:extLst>
          </p:cNvPr>
          <p:cNvGraphicFramePr>
            <a:graphicFrameLocks noGrp="1"/>
          </p:cNvGraphicFramePr>
          <p:nvPr>
            <p:ph idx="1"/>
            <p:extLst>
              <p:ext uri="{D42A27DB-BD31-4B8C-83A1-F6EECF244321}">
                <p14:modId xmlns:p14="http://schemas.microsoft.com/office/powerpoint/2010/main" val="1922845986"/>
              </p:ext>
            </p:extLst>
          </p:nvPr>
        </p:nvGraphicFramePr>
        <p:xfrm>
          <a:off x="-354330" y="1690688"/>
          <a:ext cx="1254633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42CBFEC-DFCB-06BB-E2F2-42586BC25707}"/>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5D5D1E14-39B9-D5D9-1513-31015EFD9C49}"/>
              </a:ext>
            </a:extLst>
          </p:cNvPr>
          <p:cNvSpPr>
            <a:spLocks noGrp="1"/>
          </p:cNvSpPr>
          <p:nvPr>
            <p:ph type="sldNum" sz="quarter" idx="12"/>
          </p:nvPr>
        </p:nvSpPr>
        <p:spPr/>
        <p:txBody>
          <a:bodyPr/>
          <a:lstStyle/>
          <a:p>
            <a:fld id="{81817943-45D5-5949-BC48-405C5101A313}" type="slidenum">
              <a:rPr lang="en-US" smtClean="0"/>
              <a:t>8</a:t>
            </a:fld>
            <a:endParaRPr lang="en-US"/>
          </a:p>
        </p:txBody>
      </p:sp>
    </p:spTree>
    <p:extLst>
      <p:ext uri="{BB962C8B-B14F-4D97-AF65-F5344CB8AC3E}">
        <p14:creationId xmlns:p14="http://schemas.microsoft.com/office/powerpoint/2010/main" val="298457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64A4-5A37-1391-4036-04DE0B36184B}"/>
              </a:ext>
            </a:extLst>
          </p:cNvPr>
          <p:cNvSpPr>
            <a:spLocks noGrp="1"/>
          </p:cNvSpPr>
          <p:nvPr>
            <p:ph type="title"/>
          </p:nvPr>
        </p:nvSpPr>
        <p:spPr>
          <a:xfrm>
            <a:off x="2228850" y="80010"/>
            <a:ext cx="9963150" cy="1745613"/>
          </a:xfrm>
        </p:spPr>
        <p:txBody>
          <a:bodyPr>
            <a:normAutofit/>
          </a:bodyPr>
          <a:lstStyle/>
          <a:p>
            <a:pPr algn="l" defTabSz="914400" rtl="0" eaLnBrk="1" latinLnBrk="0" hangingPunct="1">
              <a:lnSpc>
                <a:spcPct val="90000"/>
              </a:lnSpc>
              <a:spcBef>
                <a:spcPct val="0"/>
              </a:spcBef>
              <a:buNone/>
            </a:pPr>
            <a:r>
              <a:rPr lang="en-DE" sz="3600" dirty="0"/>
              <a:t>2. The Reduction of Religous Obligations</a:t>
            </a:r>
            <a:br>
              <a:rPr lang="en-DE" sz="3600" dirty="0"/>
            </a:br>
            <a:r>
              <a:rPr lang="en-DE" sz="3600" dirty="0"/>
              <a:t> </a:t>
            </a:r>
            <a:r>
              <a:rPr lang="en-DE" sz="2400" b="0" dirty="0"/>
              <a:t>The prohabited acts or substances are a few in comparision to those which alllowed.    </a:t>
            </a:r>
            <a:endParaRPr lang="en-DE" sz="3600" b="0" dirty="0"/>
          </a:p>
        </p:txBody>
      </p:sp>
      <p:graphicFrame>
        <p:nvGraphicFramePr>
          <p:cNvPr id="6" name="Content Placeholder 5">
            <a:extLst>
              <a:ext uri="{FF2B5EF4-FFF2-40B4-BE49-F238E27FC236}">
                <a16:creationId xmlns:a16="http://schemas.microsoft.com/office/drawing/2014/main" id="{025ADD1E-79E2-DDAC-25C7-538B60073C37}"/>
              </a:ext>
            </a:extLst>
          </p:cNvPr>
          <p:cNvGraphicFramePr>
            <a:graphicFrameLocks noGrp="1"/>
          </p:cNvGraphicFramePr>
          <p:nvPr>
            <p:ph idx="1"/>
            <p:extLst>
              <p:ext uri="{D42A27DB-BD31-4B8C-83A1-F6EECF244321}">
                <p14:modId xmlns:p14="http://schemas.microsoft.com/office/powerpoint/2010/main" val="3516969231"/>
              </p:ext>
            </p:extLst>
          </p:nvPr>
        </p:nvGraphicFramePr>
        <p:xfrm>
          <a:off x="-811530" y="1825624"/>
          <a:ext cx="13003530" cy="4586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F999C989-BCB4-FD19-9375-A7093D4A1BDE}"/>
              </a:ext>
            </a:extLst>
          </p:cNvPr>
          <p:cNvSpPr>
            <a:spLocks noGrp="1"/>
          </p:cNvSpPr>
          <p:nvPr>
            <p:ph type="dt" sz="half" idx="10"/>
          </p:nvPr>
        </p:nvSpPr>
        <p:spPr/>
        <p:txBody>
          <a:bodyPr/>
          <a:lstStyle/>
          <a:p>
            <a:fld id="{B1F58DC7-5299-9241-B58C-B3B677802FE9}" type="datetime1">
              <a:rPr lang="en-CA" smtClean="0"/>
              <a:t>2023-05-29</a:t>
            </a:fld>
            <a:endParaRPr lang="en-US"/>
          </a:p>
        </p:txBody>
      </p:sp>
      <p:sp>
        <p:nvSpPr>
          <p:cNvPr id="5" name="Slide Number Placeholder 4">
            <a:extLst>
              <a:ext uri="{FF2B5EF4-FFF2-40B4-BE49-F238E27FC236}">
                <a16:creationId xmlns:a16="http://schemas.microsoft.com/office/drawing/2014/main" id="{C7763297-3C95-A682-BA2A-87B8F4EE0318}"/>
              </a:ext>
            </a:extLst>
          </p:cNvPr>
          <p:cNvSpPr>
            <a:spLocks noGrp="1"/>
          </p:cNvSpPr>
          <p:nvPr>
            <p:ph type="sldNum" sz="quarter" idx="12"/>
          </p:nvPr>
        </p:nvSpPr>
        <p:spPr/>
        <p:txBody>
          <a:bodyPr/>
          <a:lstStyle/>
          <a:p>
            <a:fld id="{81817943-45D5-5949-BC48-405C5101A313}" type="slidenum">
              <a:rPr lang="en-US" smtClean="0"/>
              <a:t>9</a:t>
            </a:fld>
            <a:endParaRPr lang="en-US"/>
          </a:p>
        </p:txBody>
      </p:sp>
    </p:spTree>
    <p:extLst>
      <p:ext uri="{BB962C8B-B14F-4D97-AF65-F5344CB8AC3E}">
        <p14:creationId xmlns:p14="http://schemas.microsoft.com/office/powerpoint/2010/main" val="207062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3997</TotalTime>
  <Words>1915</Words>
  <Application>Microsoft Macintosh PowerPoint</Application>
  <PresentationFormat>Widescreen</PresentationFormat>
  <Paragraphs>129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Definition to Fiqh lecture 3</vt:lpstr>
      <vt:lpstr>Basic legislations in the Quran </vt:lpstr>
      <vt:lpstr>Basic legislations in the Quran </vt:lpstr>
      <vt:lpstr>Basic legislations in the Quran </vt:lpstr>
      <vt:lpstr>Basic legislations in the Quran </vt:lpstr>
      <vt:lpstr>Basic legislations in the Quran </vt:lpstr>
      <vt:lpstr> 1.The removal of difficulties Islamic Laws are designed to facilitate people’s individual and societal needs, one of these pillars is the removal of difficulties,    </vt:lpstr>
      <vt:lpstr>1. The removal of difficulties</vt:lpstr>
      <vt:lpstr>2. The Reduction of Religous Obligations  The prohabited acts or substances are a few in comparision to those which alllowed.    </vt:lpstr>
      <vt:lpstr>2. The Reduction of Religious Obligations</vt:lpstr>
      <vt:lpstr>3.The Realization of Public Welfare Islamic Laws have a main object which is humand beings’ interest, they take into cosideration the genral good of all people. </vt:lpstr>
      <vt:lpstr>3.The Realization of Public Welfare</vt:lpstr>
      <vt:lpstr>3.The Realization of Public Welfare</vt:lpstr>
      <vt:lpstr>3.The Realization of Public Welfare Legistlative consideration can be found in the reason of the ruling  </vt:lpstr>
      <vt:lpstr>3.The Realization of Public Welfare Legistlative consideration can be found in the methedology of the ruling </vt:lpstr>
      <vt:lpstr>4. The Realization of Universal Justice In Islamic legistlation, all humans are the same with regards to obligations in submitting to divine law and their responsibility in breaking them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Huda Hilal</cp:lastModifiedBy>
  <cp:revision>79</cp:revision>
  <dcterms:created xsi:type="dcterms:W3CDTF">2020-09-13T17:12:40Z</dcterms:created>
  <dcterms:modified xsi:type="dcterms:W3CDTF">2023-05-29T19:28:17Z</dcterms:modified>
</cp:coreProperties>
</file>