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88" r:id="rId3"/>
    <p:sldId id="272" r:id="rId4"/>
    <p:sldId id="273" r:id="rId5"/>
    <p:sldId id="280" r:id="rId6"/>
    <p:sldId id="281" r:id="rId7"/>
    <p:sldId id="287" r:id="rId8"/>
    <p:sldId id="282" r:id="rId9"/>
    <p:sldId id="283" r:id="rId10"/>
    <p:sldId id="284" r:id="rId11"/>
    <p:sldId id="285" r:id="rId12"/>
    <p:sldId id="286" r:id="rId13"/>
    <p:sldId id="274" r:id="rId14"/>
    <p:sldId id="27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854"/>
    <p:restoredTop sz="92683"/>
  </p:normalViewPr>
  <p:slideViewPr>
    <p:cSldViewPr snapToGrid="0" snapToObjects="1">
      <p:cViewPr varScale="1">
        <p:scale>
          <a:sx n="58" d="100"/>
          <a:sy n="58" d="100"/>
        </p:scale>
        <p:origin x="126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05ADCE-D0F6-422E-A242-6577D6EE78C3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2C77B128-EA26-49E6-88F9-E9FBCAA3A61D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3- جنود الله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62DDBC7-1E9E-40F3-83FE-E036E103F863}" type="parTrans" cxnId="{79BFB3DE-26ED-4ACF-B6FF-2A2B3E7A03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B174559-956E-42FE-92DC-5978D2930E79}" type="sibTrans" cxnId="{79BFB3DE-26ED-4ACF-B6FF-2A2B3E7A03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95B0002-34CF-4A06-ACBE-E5024E7832E7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4- إنسانية التربية الإسلامية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4D9A615-BBE3-4698-BB1E-9BCCFA1B8B06}" type="parTrans" cxnId="{C3A40B62-9628-4DFB-BA76-597DE2C46817}">
      <dgm:prSet/>
      <dgm:spPr/>
      <dgm:t>
        <a:bodyPr/>
        <a:lstStyle/>
        <a:p>
          <a:endParaRPr lang="en-US"/>
        </a:p>
      </dgm:t>
    </dgm:pt>
    <dgm:pt modelId="{1A81DDBF-3527-4101-94E3-47AB35F185F7}" type="sibTrans" cxnId="{C3A40B62-9628-4DFB-BA76-597DE2C46817}">
      <dgm:prSet/>
      <dgm:spPr/>
      <dgm:t>
        <a:bodyPr/>
        <a:lstStyle/>
        <a:p>
          <a:endParaRPr lang="en-US"/>
        </a:p>
      </dgm:t>
    </dgm:pt>
    <dgm:pt modelId="{66040F37-5056-4F29-9A7D-4B6F3FEED258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5- نزول الوحي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EDE7B79-6226-4F57-8E8E-74612EB5C468}" type="parTrans" cxnId="{AE0B319C-029E-42B7-A924-F6DAF6548916}">
      <dgm:prSet/>
      <dgm:spPr/>
      <dgm:t>
        <a:bodyPr/>
        <a:lstStyle/>
        <a:p>
          <a:endParaRPr lang="en-US"/>
        </a:p>
      </dgm:t>
    </dgm:pt>
    <dgm:pt modelId="{745F0E62-F4BC-48C5-952A-AF993466190B}" type="sibTrans" cxnId="{AE0B319C-029E-42B7-A924-F6DAF6548916}">
      <dgm:prSet/>
      <dgm:spPr/>
      <dgm:t>
        <a:bodyPr/>
        <a:lstStyle/>
        <a:p>
          <a:endParaRPr lang="en-US"/>
        </a:p>
      </dgm:t>
    </dgm:pt>
    <dgm:pt modelId="{1AD4049B-97F5-4F12-AB67-B77469951836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6- التوحيد روح الإسلام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0202643-5908-4AF0-99DA-2B6545764A76}" type="parTrans" cxnId="{23362E31-2C1F-44C1-81D8-1C5A1051E197}">
      <dgm:prSet/>
      <dgm:spPr/>
      <dgm:t>
        <a:bodyPr/>
        <a:lstStyle/>
        <a:p>
          <a:endParaRPr lang="en-US"/>
        </a:p>
      </dgm:t>
    </dgm:pt>
    <dgm:pt modelId="{24641ED6-9F34-4BB6-8FDD-F15470B9AF35}" type="sibTrans" cxnId="{23362E31-2C1F-44C1-81D8-1C5A1051E197}">
      <dgm:prSet/>
      <dgm:spPr/>
      <dgm:t>
        <a:bodyPr/>
        <a:lstStyle/>
        <a:p>
          <a:endParaRPr lang="en-US"/>
        </a:p>
      </dgm:t>
    </dgm:pt>
    <dgm:pt modelId="{1C24603B-07FE-4FB0-9FB6-0576D568AA9C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7- إسلام سراقة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C11DD4A-469D-4D42-821B-2A2A7FB39F78}" type="parTrans" cxnId="{9678411B-C65C-4AC0-940C-BD53DB1EEAB8}">
      <dgm:prSet/>
      <dgm:spPr/>
      <dgm:t>
        <a:bodyPr/>
        <a:lstStyle/>
        <a:p>
          <a:endParaRPr lang="en-US"/>
        </a:p>
      </dgm:t>
    </dgm:pt>
    <dgm:pt modelId="{7AD78373-626F-42E9-9611-C3AFBA600101}" type="sibTrans" cxnId="{9678411B-C65C-4AC0-940C-BD53DB1EEAB8}">
      <dgm:prSet/>
      <dgm:spPr/>
      <dgm:t>
        <a:bodyPr/>
        <a:lstStyle/>
        <a:p>
          <a:endParaRPr lang="en-US"/>
        </a:p>
      </dgm:t>
    </dgm:pt>
    <dgm:pt modelId="{38274475-A7C9-4C34-8FC2-507B3F195890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2- الأخلاق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EF55E00-0F8E-49D0-9C81-37CD9F57F2C9}" type="sibTrans" cxnId="{DB63E84D-98D6-4639-9ED3-32BBADE050A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512AAB8-3C73-46B6-AFB1-AD6BD13D172D}" type="parTrans" cxnId="{DB63E84D-98D6-4639-9ED3-32BBADE050A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AEC4CE2-A63E-411F-A238-0E8643E51FC5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1- الصحابي سعد بن معاذ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44D84F1-C067-4F62-AA85-DE5E15737C7C}" type="parTrans" cxnId="{F23604B3-347A-4076-ACB0-34A47F6501D3}">
      <dgm:prSet/>
      <dgm:spPr/>
    </dgm:pt>
    <dgm:pt modelId="{1239EB43-F43B-48EF-80EA-CCF093A0DC91}" type="sibTrans" cxnId="{F23604B3-347A-4076-ACB0-34A47F6501D3}">
      <dgm:prSet/>
      <dgm:spPr/>
    </dgm:pt>
    <dgm:pt modelId="{A562B768-F65B-4711-87A3-AF602F51F512}" type="pres">
      <dgm:prSet presAssocID="{8F05ADCE-D0F6-422E-A242-6577D6EE78C3}" presName="linear" presStyleCnt="0">
        <dgm:presLayoutVars>
          <dgm:dir val="rev"/>
          <dgm:animLvl val="lvl"/>
          <dgm:resizeHandles val="exact"/>
        </dgm:presLayoutVars>
      </dgm:prSet>
      <dgm:spPr/>
    </dgm:pt>
    <dgm:pt modelId="{B9F106B2-9532-429D-A153-AFC7AA1F760A}" type="pres">
      <dgm:prSet presAssocID="{8AEC4CE2-A63E-411F-A238-0E8643E51FC5}" presName="parentLin" presStyleCnt="0"/>
      <dgm:spPr/>
    </dgm:pt>
    <dgm:pt modelId="{FD0604F5-127B-4233-A987-250A424F5F08}" type="pres">
      <dgm:prSet presAssocID="{8AEC4CE2-A63E-411F-A238-0E8643E51FC5}" presName="parentLeftMargin" presStyleLbl="node1" presStyleIdx="0" presStyleCnt="7"/>
      <dgm:spPr/>
    </dgm:pt>
    <dgm:pt modelId="{9F9ED84A-1F56-43B8-8746-F319515D26AB}" type="pres">
      <dgm:prSet presAssocID="{8AEC4CE2-A63E-411F-A238-0E8643E51FC5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703C3D75-0694-402A-A659-4B3793313D06}" type="pres">
      <dgm:prSet presAssocID="{8AEC4CE2-A63E-411F-A238-0E8643E51FC5}" presName="negativeSpace" presStyleCnt="0"/>
      <dgm:spPr/>
    </dgm:pt>
    <dgm:pt modelId="{C0CE5F24-2742-4827-8FC0-6E1C01A1D82E}" type="pres">
      <dgm:prSet presAssocID="{8AEC4CE2-A63E-411F-A238-0E8643E51FC5}" presName="childText" presStyleLbl="conFgAcc1" presStyleIdx="0" presStyleCnt="7">
        <dgm:presLayoutVars>
          <dgm:bulletEnabled val="1"/>
        </dgm:presLayoutVars>
      </dgm:prSet>
      <dgm:spPr/>
    </dgm:pt>
    <dgm:pt modelId="{066A87C5-CAA4-44A8-AEB8-1945C2391BB6}" type="pres">
      <dgm:prSet presAssocID="{1239EB43-F43B-48EF-80EA-CCF093A0DC91}" presName="spaceBetweenRectangles" presStyleCnt="0"/>
      <dgm:spPr/>
    </dgm:pt>
    <dgm:pt modelId="{6324B276-1032-45FF-9068-65F91FAE03D5}" type="pres">
      <dgm:prSet presAssocID="{38274475-A7C9-4C34-8FC2-507B3F195890}" presName="parentLin" presStyleCnt="0"/>
      <dgm:spPr/>
    </dgm:pt>
    <dgm:pt modelId="{082FBE13-29D9-406C-BBA2-30E2D89AF901}" type="pres">
      <dgm:prSet presAssocID="{38274475-A7C9-4C34-8FC2-507B3F195890}" presName="parentLeftMargin" presStyleLbl="node1" presStyleIdx="0" presStyleCnt="7"/>
      <dgm:spPr/>
    </dgm:pt>
    <dgm:pt modelId="{0EA2069B-3659-4929-8E8C-525B8015012F}" type="pres">
      <dgm:prSet presAssocID="{38274475-A7C9-4C34-8FC2-507B3F195890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C378BDE7-F81C-4B94-9131-9BBD584D4D36}" type="pres">
      <dgm:prSet presAssocID="{38274475-A7C9-4C34-8FC2-507B3F195890}" presName="negativeSpace" presStyleCnt="0"/>
      <dgm:spPr/>
    </dgm:pt>
    <dgm:pt modelId="{DCB64462-C54F-4F86-8F6D-7F6FEEF1E1BD}" type="pres">
      <dgm:prSet presAssocID="{38274475-A7C9-4C34-8FC2-507B3F195890}" presName="childText" presStyleLbl="conFgAcc1" presStyleIdx="1" presStyleCnt="7">
        <dgm:presLayoutVars>
          <dgm:bulletEnabled val="1"/>
        </dgm:presLayoutVars>
      </dgm:prSet>
      <dgm:spPr/>
    </dgm:pt>
    <dgm:pt modelId="{883FAB04-01BB-46C7-B825-B7DE62A168B8}" type="pres">
      <dgm:prSet presAssocID="{0EF55E00-0F8E-49D0-9C81-37CD9F57F2C9}" presName="spaceBetweenRectangles" presStyleCnt="0"/>
      <dgm:spPr/>
    </dgm:pt>
    <dgm:pt modelId="{E37371B2-4336-4C9F-B1DA-81D0DA467D77}" type="pres">
      <dgm:prSet presAssocID="{2C77B128-EA26-49E6-88F9-E9FBCAA3A61D}" presName="parentLin" presStyleCnt="0"/>
      <dgm:spPr/>
    </dgm:pt>
    <dgm:pt modelId="{D57C2251-46C3-40CF-A23E-B7CC9245A50A}" type="pres">
      <dgm:prSet presAssocID="{2C77B128-EA26-49E6-88F9-E9FBCAA3A61D}" presName="parentLeftMargin" presStyleLbl="node1" presStyleIdx="1" presStyleCnt="7"/>
      <dgm:spPr/>
    </dgm:pt>
    <dgm:pt modelId="{170DE394-6C4F-4C09-B119-0910362E0669}" type="pres">
      <dgm:prSet presAssocID="{2C77B128-EA26-49E6-88F9-E9FBCAA3A61D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6F9A6523-39D3-49E6-BE71-90EC653D8C75}" type="pres">
      <dgm:prSet presAssocID="{2C77B128-EA26-49E6-88F9-E9FBCAA3A61D}" presName="negativeSpace" presStyleCnt="0"/>
      <dgm:spPr/>
    </dgm:pt>
    <dgm:pt modelId="{DA6EC800-4A5E-4433-B1BD-149B73673078}" type="pres">
      <dgm:prSet presAssocID="{2C77B128-EA26-49E6-88F9-E9FBCAA3A61D}" presName="childText" presStyleLbl="conFgAcc1" presStyleIdx="2" presStyleCnt="7">
        <dgm:presLayoutVars>
          <dgm:bulletEnabled val="1"/>
        </dgm:presLayoutVars>
      </dgm:prSet>
      <dgm:spPr/>
    </dgm:pt>
    <dgm:pt modelId="{F27338F8-BE83-42C1-BF94-69530EA418E8}" type="pres">
      <dgm:prSet presAssocID="{8B174559-956E-42FE-92DC-5978D2930E79}" presName="spaceBetweenRectangles" presStyleCnt="0"/>
      <dgm:spPr/>
    </dgm:pt>
    <dgm:pt modelId="{9C6A4B26-B390-41EF-A36C-7CAAFD0E5091}" type="pres">
      <dgm:prSet presAssocID="{195B0002-34CF-4A06-ACBE-E5024E7832E7}" presName="parentLin" presStyleCnt="0"/>
      <dgm:spPr/>
    </dgm:pt>
    <dgm:pt modelId="{D5804A11-4A8D-4788-9146-7297CD1FAA2E}" type="pres">
      <dgm:prSet presAssocID="{195B0002-34CF-4A06-ACBE-E5024E7832E7}" presName="parentLeftMargin" presStyleLbl="node1" presStyleIdx="2" presStyleCnt="7"/>
      <dgm:spPr/>
    </dgm:pt>
    <dgm:pt modelId="{66971B83-694A-4C8F-8487-A227736A470C}" type="pres">
      <dgm:prSet presAssocID="{195B0002-34CF-4A06-ACBE-E5024E7832E7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2FC2B3B5-F2AC-4D6E-9A83-AD2EE5B77A42}" type="pres">
      <dgm:prSet presAssocID="{195B0002-34CF-4A06-ACBE-E5024E7832E7}" presName="negativeSpace" presStyleCnt="0"/>
      <dgm:spPr/>
    </dgm:pt>
    <dgm:pt modelId="{D0307758-A1B1-4A12-8178-8AA66652901B}" type="pres">
      <dgm:prSet presAssocID="{195B0002-34CF-4A06-ACBE-E5024E7832E7}" presName="childText" presStyleLbl="conFgAcc1" presStyleIdx="3" presStyleCnt="7">
        <dgm:presLayoutVars>
          <dgm:bulletEnabled val="1"/>
        </dgm:presLayoutVars>
      </dgm:prSet>
      <dgm:spPr/>
    </dgm:pt>
    <dgm:pt modelId="{8AFD03FE-7829-4AC6-A23F-7C4CB3991099}" type="pres">
      <dgm:prSet presAssocID="{1A81DDBF-3527-4101-94E3-47AB35F185F7}" presName="spaceBetweenRectangles" presStyleCnt="0"/>
      <dgm:spPr/>
    </dgm:pt>
    <dgm:pt modelId="{B1943EFB-6552-4A67-94C8-C8E08ACCD987}" type="pres">
      <dgm:prSet presAssocID="{66040F37-5056-4F29-9A7D-4B6F3FEED258}" presName="parentLin" presStyleCnt="0"/>
      <dgm:spPr/>
    </dgm:pt>
    <dgm:pt modelId="{15CBBC1B-6190-447B-B3A5-A1C1198B35D3}" type="pres">
      <dgm:prSet presAssocID="{66040F37-5056-4F29-9A7D-4B6F3FEED258}" presName="parentLeftMargin" presStyleLbl="node1" presStyleIdx="3" presStyleCnt="7"/>
      <dgm:spPr/>
    </dgm:pt>
    <dgm:pt modelId="{30258404-A336-4B35-901C-933310C9ADEC}" type="pres">
      <dgm:prSet presAssocID="{66040F37-5056-4F29-9A7D-4B6F3FEED258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69E5F7E5-A42B-4298-8F67-E7D1F51216AA}" type="pres">
      <dgm:prSet presAssocID="{66040F37-5056-4F29-9A7D-4B6F3FEED258}" presName="negativeSpace" presStyleCnt="0"/>
      <dgm:spPr/>
    </dgm:pt>
    <dgm:pt modelId="{FF6676B6-1F3E-4AC9-AF00-28CE267E0285}" type="pres">
      <dgm:prSet presAssocID="{66040F37-5056-4F29-9A7D-4B6F3FEED258}" presName="childText" presStyleLbl="conFgAcc1" presStyleIdx="4" presStyleCnt="7">
        <dgm:presLayoutVars>
          <dgm:bulletEnabled val="1"/>
        </dgm:presLayoutVars>
      </dgm:prSet>
      <dgm:spPr/>
    </dgm:pt>
    <dgm:pt modelId="{5E7FA398-B682-4EDB-A6E8-2CEAD48A4A1C}" type="pres">
      <dgm:prSet presAssocID="{745F0E62-F4BC-48C5-952A-AF993466190B}" presName="spaceBetweenRectangles" presStyleCnt="0"/>
      <dgm:spPr/>
    </dgm:pt>
    <dgm:pt modelId="{11BA9508-E126-4AF5-9E07-DB132291D30E}" type="pres">
      <dgm:prSet presAssocID="{1AD4049B-97F5-4F12-AB67-B77469951836}" presName="parentLin" presStyleCnt="0"/>
      <dgm:spPr/>
    </dgm:pt>
    <dgm:pt modelId="{C0C55943-3F4B-4781-B93D-06FB4310FEB8}" type="pres">
      <dgm:prSet presAssocID="{1AD4049B-97F5-4F12-AB67-B77469951836}" presName="parentLeftMargin" presStyleLbl="node1" presStyleIdx="4" presStyleCnt="7"/>
      <dgm:spPr/>
    </dgm:pt>
    <dgm:pt modelId="{1630DAF3-417B-4F94-821E-F3299DFB757D}" type="pres">
      <dgm:prSet presAssocID="{1AD4049B-97F5-4F12-AB67-B77469951836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9BCC5ED0-7B77-4326-BA15-A3BA9FE5DB5B}" type="pres">
      <dgm:prSet presAssocID="{1AD4049B-97F5-4F12-AB67-B77469951836}" presName="negativeSpace" presStyleCnt="0"/>
      <dgm:spPr/>
    </dgm:pt>
    <dgm:pt modelId="{FBD9EBE1-61C9-4F0D-9BF6-0BF8C45C1748}" type="pres">
      <dgm:prSet presAssocID="{1AD4049B-97F5-4F12-AB67-B77469951836}" presName="childText" presStyleLbl="conFgAcc1" presStyleIdx="5" presStyleCnt="7">
        <dgm:presLayoutVars>
          <dgm:bulletEnabled val="1"/>
        </dgm:presLayoutVars>
      </dgm:prSet>
      <dgm:spPr/>
    </dgm:pt>
    <dgm:pt modelId="{B35C6032-F7B0-4782-86FB-9CA30C2E4DCF}" type="pres">
      <dgm:prSet presAssocID="{24641ED6-9F34-4BB6-8FDD-F15470B9AF35}" presName="spaceBetweenRectangles" presStyleCnt="0"/>
      <dgm:spPr/>
    </dgm:pt>
    <dgm:pt modelId="{A6F645BC-49A2-4AB3-BC45-AC4708B37383}" type="pres">
      <dgm:prSet presAssocID="{1C24603B-07FE-4FB0-9FB6-0576D568AA9C}" presName="parentLin" presStyleCnt="0"/>
      <dgm:spPr/>
    </dgm:pt>
    <dgm:pt modelId="{69CF16A0-28FE-4F7D-B26F-7809C5A82B52}" type="pres">
      <dgm:prSet presAssocID="{1C24603B-07FE-4FB0-9FB6-0576D568AA9C}" presName="parentLeftMargin" presStyleLbl="node1" presStyleIdx="5" presStyleCnt="7"/>
      <dgm:spPr/>
    </dgm:pt>
    <dgm:pt modelId="{7864A9DC-EB3A-4683-B67C-B6DD86518CA8}" type="pres">
      <dgm:prSet presAssocID="{1C24603B-07FE-4FB0-9FB6-0576D568AA9C}" presName="parentText" presStyleLbl="node1" presStyleIdx="6" presStyleCnt="7">
        <dgm:presLayoutVars>
          <dgm:chMax val="0"/>
          <dgm:bulletEnabled val="1"/>
        </dgm:presLayoutVars>
      </dgm:prSet>
      <dgm:spPr/>
    </dgm:pt>
    <dgm:pt modelId="{8897B6AE-7C79-4101-AE7A-3A2080ED352A}" type="pres">
      <dgm:prSet presAssocID="{1C24603B-07FE-4FB0-9FB6-0576D568AA9C}" presName="negativeSpace" presStyleCnt="0"/>
      <dgm:spPr/>
    </dgm:pt>
    <dgm:pt modelId="{4EED3116-B3E8-425A-A52D-537BBD488040}" type="pres">
      <dgm:prSet presAssocID="{1C24603B-07FE-4FB0-9FB6-0576D568AA9C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CB333411-7931-48C1-A6FD-7984C8954BD5}" type="presOf" srcId="{1C24603B-07FE-4FB0-9FB6-0576D568AA9C}" destId="{7864A9DC-EB3A-4683-B67C-B6DD86518CA8}" srcOrd="1" destOrd="0" presId="urn:microsoft.com/office/officeart/2005/8/layout/list1"/>
    <dgm:cxn modelId="{9678411B-C65C-4AC0-940C-BD53DB1EEAB8}" srcId="{8F05ADCE-D0F6-422E-A242-6577D6EE78C3}" destId="{1C24603B-07FE-4FB0-9FB6-0576D568AA9C}" srcOrd="6" destOrd="0" parTransId="{9C11DD4A-469D-4D42-821B-2A2A7FB39F78}" sibTransId="{7AD78373-626F-42E9-9611-C3AFBA600101}"/>
    <dgm:cxn modelId="{AD66CE23-276F-4C14-B290-2A94CD5FEB4F}" type="presOf" srcId="{1AD4049B-97F5-4F12-AB67-B77469951836}" destId="{1630DAF3-417B-4F94-821E-F3299DFB757D}" srcOrd="1" destOrd="0" presId="urn:microsoft.com/office/officeart/2005/8/layout/list1"/>
    <dgm:cxn modelId="{4BC6C425-8091-4056-889A-8264A155E215}" type="presOf" srcId="{38274475-A7C9-4C34-8FC2-507B3F195890}" destId="{082FBE13-29D9-406C-BBA2-30E2D89AF901}" srcOrd="0" destOrd="0" presId="urn:microsoft.com/office/officeart/2005/8/layout/list1"/>
    <dgm:cxn modelId="{23362E31-2C1F-44C1-81D8-1C5A1051E197}" srcId="{8F05ADCE-D0F6-422E-A242-6577D6EE78C3}" destId="{1AD4049B-97F5-4F12-AB67-B77469951836}" srcOrd="5" destOrd="0" parTransId="{30202643-5908-4AF0-99DA-2B6545764A76}" sibTransId="{24641ED6-9F34-4BB6-8FDD-F15470B9AF35}"/>
    <dgm:cxn modelId="{C3A40B62-9628-4DFB-BA76-597DE2C46817}" srcId="{8F05ADCE-D0F6-422E-A242-6577D6EE78C3}" destId="{195B0002-34CF-4A06-ACBE-E5024E7832E7}" srcOrd="3" destOrd="0" parTransId="{44D9A615-BBE3-4698-BB1E-9BCCFA1B8B06}" sibTransId="{1A81DDBF-3527-4101-94E3-47AB35F185F7}"/>
    <dgm:cxn modelId="{CFAC6143-6E82-4233-A849-CB3B7F4B1852}" type="presOf" srcId="{66040F37-5056-4F29-9A7D-4B6F3FEED258}" destId="{15CBBC1B-6190-447B-B3A5-A1C1198B35D3}" srcOrd="0" destOrd="0" presId="urn:microsoft.com/office/officeart/2005/8/layout/list1"/>
    <dgm:cxn modelId="{545FF24C-FC8B-4EF9-A5D7-6E44D7E513AA}" type="presOf" srcId="{66040F37-5056-4F29-9A7D-4B6F3FEED258}" destId="{30258404-A336-4B35-901C-933310C9ADEC}" srcOrd="1" destOrd="0" presId="urn:microsoft.com/office/officeart/2005/8/layout/list1"/>
    <dgm:cxn modelId="{DB63E84D-98D6-4639-9ED3-32BBADE050AA}" srcId="{8F05ADCE-D0F6-422E-A242-6577D6EE78C3}" destId="{38274475-A7C9-4C34-8FC2-507B3F195890}" srcOrd="1" destOrd="0" parTransId="{7512AAB8-3C73-46B6-AFB1-AD6BD13D172D}" sibTransId="{0EF55E00-0F8E-49D0-9C81-37CD9F57F2C9}"/>
    <dgm:cxn modelId="{45E18554-D60C-4625-ACE3-FCFAEE2E7CB2}" type="presOf" srcId="{8AEC4CE2-A63E-411F-A238-0E8643E51FC5}" destId="{FD0604F5-127B-4233-A987-250A424F5F08}" srcOrd="0" destOrd="0" presId="urn:microsoft.com/office/officeart/2005/8/layout/list1"/>
    <dgm:cxn modelId="{D8BD1E86-F4BC-4F3F-B399-3A231A4BADA9}" type="presOf" srcId="{38274475-A7C9-4C34-8FC2-507B3F195890}" destId="{0EA2069B-3659-4929-8E8C-525B8015012F}" srcOrd="1" destOrd="0" presId="urn:microsoft.com/office/officeart/2005/8/layout/list1"/>
    <dgm:cxn modelId="{B228AF88-DA98-4961-9D78-9E8AB80A4023}" type="presOf" srcId="{2C77B128-EA26-49E6-88F9-E9FBCAA3A61D}" destId="{170DE394-6C4F-4C09-B119-0910362E0669}" srcOrd="1" destOrd="0" presId="urn:microsoft.com/office/officeart/2005/8/layout/list1"/>
    <dgm:cxn modelId="{6ADC4C8B-DE35-4DAE-B76A-C871DC3CE4DD}" type="presOf" srcId="{195B0002-34CF-4A06-ACBE-E5024E7832E7}" destId="{D5804A11-4A8D-4788-9146-7297CD1FAA2E}" srcOrd="0" destOrd="0" presId="urn:microsoft.com/office/officeart/2005/8/layout/list1"/>
    <dgm:cxn modelId="{AE0B319C-029E-42B7-A924-F6DAF6548916}" srcId="{8F05ADCE-D0F6-422E-A242-6577D6EE78C3}" destId="{66040F37-5056-4F29-9A7D-4B6F3FEED258}" srcOrd="4" destOrd="0" parTransId="{AEDE7B79-6226-4F57-8E8E-74612EB5C468}" sibTransId="{745F0E62-F4BC-48C5-952A-AF993466190B}"/>
    <dgm:cxn modelId="{3835139E-9288-4CDF-B23E-B3CAA2D3632C}" type="presOf" srcId="{2C77B128-EA26-49E6-88F9-E9FBCAA3A61D}" destId="{D57C2251-46C3-40CF-A23E-B7CC9245A50A}" srcOrd="0" destOrd="0" presId="urn:microsoft.com/office/officeart/2005/8/layout/list1"/>
    <dgm:cxn modelId="{88F44AA6-20EA-46F8-B665-774C718AEB77}" type="presOf" srcId="{1AD4049B-97F5-4F12-AB67-B77469951836}" destId="{C0C55943-3F4B-4781-B93D-06FB4310FEB8}" srcOrd="0" destOrd="0" presId="urn:microsoft.com/office/officeart/2005/8/layout/list1"/>
    <dgm:cxn modelId="{75E837A7-33DA-417A-9522-8F03C5A5EE43}" type="presOf" srcId="{8F05ADCE-D0F6-422E-A242-6577D6EE78C3}" destId="{A562B768-F65B-4711-87A3-AF602F51F512}" srcOrd="0" destOrd="0" presId="urn:microsoft.com/office/officeart/2005/8/layout/list1"/>
    <dgm:cxn modelId="{F23604B3-347A-4076-ACB0-34A47F6501D3}" srcId="{8F05ADCE-D0F6-422E-A242-6577D6EE78C3}" destId="{8AEC4CE2-A63E-411F-A238-0E8643E51FC5}" srcOrd="0" destOrd="0" parTransId="{F44D84F1-C067-4F62-AA85-DE5E15737C7C}" sibTransId="{1239EB43-F43B-48EF-80EA-CCF093A0DC91}"/>
    <dgm:cxn modelId="{3B241CB5-ACA6-45C3-ACDA-3E772E3A0675}" type="presOf" srcId="{8AEC4CE2-A63E-411F-A238-0E8643E51FC5}" destId="{9F9ED84A-1F56-43B8-8746-F319515D26AB}" srcOrd="1" destOrd="0" presId="urn:microsoft.com/office/officeart/2005/8/layout/list1"/>
    <dgm:cxn modelId="{BC56AFDD-E17C-4CF6-8309-715560B64A90}" type="presOf" srcId="{1C24603B-07FE-4FB0-9FB6-0576D568AA9C}" destId="{69CF16A0-28FE-4F7D-B26F-7809C5A82B52}" srcOrd="0" destOrd="0" presId="urn:microsoft.com/office/officeart/2005/8/layout/list1"/>
    <dgm:cxn modelId="{79BFB3DE-26ED-4ACF-B6FF-2A2B3E7A0386}" srcId="{8F05ADCE-D0F6-422E-A242-6577D6EE78C3}" destId="{2C77B128-EA26-49E6-88F9-E9FBCAA3A61D}" srcOrd="2" destOrd="0" parTransId="{B62DDBC7-1E9E-40F3-83FE-E036E103F863}" sibTransId="{8B174559-956E-42FE-92DC-5978D2930E79}"/>
    <dgm:cxn modelId="{FC74A4E8-FC40-448F-AF4A-85A8E5A46137}" type="presOf" srcId="{195B0002-34CF-4A06-ACBE-E5024E7832E7}" destId="{66971B83-694A-4C8F-8487-A227736A470C}" srcOrd="1" destOrd="0" presId="urn:microsoft.com/office/officeart/2005/8/layout/list1"/>
    <dgm:cxn modelId="{FE52BBCF-59E8-42E2-A84F-9DF83F20FC0D}" type="presParOf" srcId="{A562B768-F65B-4711-87A3-AF602F51F512}" destId="{B9F106B2-9532-429D-A153-AFC7AA1F760A}" srcOrd="0" destOrd="0" presId="urn:microsoft.com/office/officeart/2005/8/layout/list1"/>
    <dgm:cxn modelId="{8D8E1111-507B-4132-BBE2-D58278348937}" type="presParOf" srcId="{B9F106B2-9532-429D-A153-AFC7AA1F760A}" destId="{FD0604F5-127B-4233-A987-250A424F5F08}" srcOrd="0" destOrd="0" presId="urn:microsoft.com/office/officeart/2005/8/layout/list1"/>
    <dgm:cxn modelId="{BECA877E-ADF3-4F71-BCEA-36FE5EB48152}" type="presParOf" srcId="{B9F106B2-9532-429D-A153-AFC7AA1F760A}" destId="{9F9ED84A-1F56-43B8-8746-F319515D26AB}" srcOrd="1" destOrd="0" presId="urn:microsoft.com/office/officeart/2005/8/layout/list1"/>
    <dgm:cxn modelId="{8459AA30-5469-49A7-AE5C-BB83453655E0}" type="presParOf" srcId="{A562B768-F65B-4711-87A3-AF602F51F512}" destId="{703C3D75-0694-402A-A659-4B3793313D06}" srcOrd="1" destOrd="0" presId="urn:microsoft.com/office/officeart/2005/8/layout/list1"/>
    <dgm:cxn modelId="{D33D7449-642B-4F4B-AF86-B292653CE188}" type="presParOf" srcId="{A562B768-F65B-4711-87A3-AF602F51F512}" destId="{C0CE5F24-2742-4827-8FC0-6E1C01A1D82E}" srcOrd="2" destOrd="0" presId="urn:microsoft.com/office/officeart/2005/8/layout/list1"/>
    <dgm:cxn modelId="{1281289A-5B38-48DE-9E3C-26191E5AAD1A}" type="presParOf" srcId="{A562B768-F65B-4711-87A3-AF602F51F512}" destId="{066A87C5-CAA4-44A8-AEB8-1945C2391BB6}" srcOrd="3" destOrd="0" presId="urn:microsoft.com/office/officeart/2005/8/layout/list1"/>
    <dgm:cxn modelId="{01AFEF07-D058-423D-806F-3F57F2B3D722}" type="presParOf" srcId="{A562B768-F65B-4711-87A3-AF602F51F512}" destId="{6324B276-1032-45FF-9068-65F91FAE03D5}" srcOrd="4" destOrd="0" presId="urn:microsoft.com/office/officeart/2005/8/layout/list1"/>
    <dgm:cxn modelId="{AADFF25D-6769-4797-BB36-F50E79D70FA6}" type="presParOf" srcId="{6324B276-1032-45FF-9068-65F91FAE03D5}" destId="{082FBE13-29D9-406C-BBA2-30E2D89AF901}" srcOrd="0" destOrd="0" presId="urn:microsoft.com/office/officeart/2005/8/layout/list1"/>
    <dgm:cxn modelId="{6C6815F7-A0DF-4A48-A5BB-FB18902CD869}" type="presParOf" srcId="{6324B276-1032-45FF-9068-65F91FAE03D5}" destId="{0EA2069B-3659-4929-8E8C-525B8015012F}" srcOrd="1" destOrd="0" presId="urn:microsoft.com/office/officeart/2005/8/layout/list1"/>
    <dgm:cxn modelId="{48B7A86F-97C5-4371-A43E-1C4172DC74B6}" type="presParOf" srcId="{A562B768-F65B-4711-87A3-AF602F51F512}" destId="{C378BDE7-F81C-4B94-9131-9BBD584D4D36}" srcOrd="5" destOrd="0" presId="urn:microsoft.com/office/officeart/2005/8/layout/list1"/>
    <dgm:cxn modelId="{1E8EC19C-411F-4804-9908-37A814C2DFE2}" type="presParOf" srcId="{A562B768-F65B-4711-87A3-AF602F51F512}" destId="{DCB64462-C54F-4F86-8F6D-7F6FEEF1E1BD}" srcOrd="6" destOrd="0" presId="urn:microsoft.com/office/officeart/2005/8/layout/list1"/>
    <dgm:cxn modelId="{64E76782-5E25-4313-BC4E-ECF56511E1EC}" type="presParOf" srcId="{A562B768-F65B-4711-87A3-AF602F51F512}" destId="{883FAB04-01BB-46C7-B825-B7DE62A168B8}" srcOrd="7" destOrd="0" presId="urn:microsoft.com/office/officeart/2005/8/layout/list1"/>
    <dgm:cxn modelId="{6375FE5B-1B23-4AA7-8898-7A3A53F92640}" type="presParOf" srcId="{A562B768-F65B-4711-87A3-AF602F51F512}" destId="{E37371B2-4336-4C9F-B1DA-81D0DA467D77}" srcOrd="8" destOrd="0" presId="urn:microsoft.com/office/officeart/2005/8/layout/list1"/>
    <dgm:cxn modelId="{9ED39A4F-FE2E-49DF-AB80-D793ED8913CE}" type="presParOf" srcId="{E37371B2-4336-4C9F-B1DA-81D0DA467D77}" destId="{D57C2251-46C3-40CF-A23E-B7CC9245A50A}" srcOrd="0" destOrd="0" presId="urn:microsoft.com/office/officeart/2005/8/layout/list1"/>
    <dgm:cxn modelId="{251CA882-23AE-4225-B538-56ADD489D9F2}" type="presParOf" srcId="{E37371B2-4336-4C9F-B1DA-81D0DA467D77}" destId="{170DE394-6C4F-4C09-B119-0910362E0669}" srcOrd="1" destOrd="0" presId="urn:microsoft.com/office/officeart/2005/8/layout/list1"/>
    <dgm:cxn modelId="{F95154AB-FD43-4554-B4C2-05A517642209}" type="presParOf" srcId="{A562B768-F65B-4711-87A3-AF602F51F512}" destId="{6F9A6523-39D3-49E6-BE71-90EC653D8C75}" srcOrd="9" destOrd="0" presId="urn:microsoft.com/office/officeart/2005/8/layout/list1"/>
    <dgm:cxn modelId="{FA45E564-49F1-482B-9F86-27211B227102}" type="presParOf" srcId="{A562B768-F65B-4711-87A3-AF602F51F512}" destId="{DA6EC800-4A5E-4433-B1BD-149B73673078}" srcOrd="10" destOrd="0" presId="urn:microsoft.com/office/officeart/2005/8/layout/list1"/>
    <dgm:cxn modelId="{A3456AE4-7C2B-4F14-8C7F-05582D910226}" type="presParOf" srcId="{A562B768-F65B-4711-87A3-AF602F51F512}" destId="{F27338F8-BE83-42C1-BF94-69530EA418E8}" srcOrd="11" destOrd="0" presId="urn:microsoft.com/office/officeart/2005/8/layout/list1"/>
    <dgm:cxn modelId="{F9480144-C059-4EB6-B763-0641CA80FAA4}" type="presParOf" srcId="{A562B768-F65B-4711-87A3-AF602F51F512}" destId="{9C6A4B26-B390-41EF-A36C-7CAAFD0E5091}" srcOrd="12" destOrd="0" presId="urn:microsoft.com/office/officeart/2005/8/layout/list1"/>
    <dgm:cxn modelId="{9B8658CD-108E-4DB4-928D-C53C26E77E44}" type="presParOf" srcId="{9C6A4B26-B390-41EF-A36C-7CAAFD0E5091}" destId="{D5804A11-4A8D-4788-9146-7297CD1FAA2E}" srcOrd="0" destOrd="0" presId="urn:microsoft.com/office/officeart/2005/8/layout/list1"/>
    <dgm:cxn modelId="{8602C76B-4FFA-4B00-9436-75B8B38FAA65}" type="presParOf" srcId="{9C6A4B26-B390-41EF-A36C-7CAAFD0E5091}" destId="{66971B83-694A-4C8F-8487-A227736A470C}" srcOrd="1" destOrd="0" presId="urn:microsoft.com/office/officeart/2005/8/layout/list1"/>
    <dgm:cxn modelId="{75AEA141-9FDB-46CB-9DC3-0C2C4AEEE98C}" type="presParOf" srcId="{A562B768-F65B-4711-87A3-AF602F51F512}" destId="{2FC2B3B5-F2AC-4D6E-9A83-AD2EE5B77A42}" srcOrd="13" destOrd="0" presId="urn:microsoft.com/office/officeart/2005/8/layout/list1"/>
    <dgm:cxn modelId="{AD9E573C-C65F-46FF-977D-193827B76568}" type="presParOf" srcId="{A562B768-F65B-4711-87A3-AF602F51F512}" destId="{D0307758-A1B1-4A12-8178-8AA66652901B}" srcOrd="14" destOrd="0" presId="urn:microsoft.com/office/officeart/2005/8/layout/list1"/>
    <dgm:cxn modelId="{384C191B-C4C9-4A8B-B1D7-A0F87D5BC5C0}" type="presParOf" srcId="{A562B768-F65B-4711-87A3-AF602F51F512}" destId="{8AFD03FE-7829-4AC6-A23F-7C4CB3991099}" srcOrd="15" destOrd="0" presId="urn:microsoft.com/office/officeart/2005/8/layout/list1"/>
    <dgm:cxn modelId="{554550E0-1F4C-47F1-8304-CCDB781E6390}" type="presParOf" srcId="{A562B768-F65B-4711-87A3-AF602F51F512}" destId="{B1943EFB-6552-4A67-94C8-C8E08ACCD987}" srcOrd="16" destOrd="0" presId="urn:microsoft.com/office/officeart/2005/8/layout/list1"/>
    <dgm:cxn modelId="{0333EB73-9F91-46DC-A3B2-C9718CD94566}" type="presParOf" srcId="{B1943EFB-6552-4A67-94C8-C8E08ACCD987}" destId="{15CBBC1B-6190-447B-B3A5-A1C1198B35D3}" srcOrd="0" destOrd="0" presId="urn:microsoft.com/office/officeart/2005/8/layout/list1"/>
    <dgm:cxn modelId="{124D5732-1EEA-4547-89EE-82649C27963C}" type="presParOf" srcId="{B1943EFB-6552-4A67-94C8-C8E08ACCD987}" destId="{30258404-A336-4B35-901C-933310C9ADEC}" srcOrd="1" destOrd="0" presId="urn:microsoft.com/office/officeart/2005/8/layout/list1"/>
    <dgm:cxn modelId="{1E595F0E-4638-46F4-A781-DACA6555DD2F}" type="presParOf" srcId="{A562B768-F65B-4711-87A3-AF602F51F512}" destId="{69E5F7E5-A42B-4298-8F67-E7D1F51216AA}" srcOrd="17" destOrd="0" presId="urn:microsoft.com/office/officeart/2005/8/layout/list1"/>
    <dgm:cxn modelId="{8FF02453-90B7-48FF-8724-6A0297ED6463}" type="presParOf" srcId="{A562B768-F65B-4711-87A3-AF602F51F512}" destId="{FF6676B6-1F3E-4AC9-AF00-28CE267E0285}" srcOrd="18" destOrd="0" presId="urn:microsoft.com/office/officeart/2005/8/layout/list1"/>
    <dgm:cxn modelId="{998FA054-4BA6-4C56-8919-00F9D1BC5F06}" type="presParOf" srcId="{A562B768-F65B-4711-87A3-AF602F51F512}" destId="{5E7FA398-B682-4EDB-A6E8-2CEAD48A4A1C}" srcOrd="19" destOrd="0" presId="urn:microsoft.com/office/officeart/2005/8/layout/list1"/>
    <dgm:cxn modelId="{0B0B4B9D-2D6B-4276-ABB4-5EC85C05D394}" type="presParOf" srcId="{A562B768-F65B-4711-87A3-AF602F51F512}" destId="{11BA9508-E126-4AF5-9E07-DB132291D30E}" srcOrd="20" destOrd="0" presId="urn:microsoft.com/office/officeart/2005/8/layout/list1"/>
    <dgm:cxn modelId="{16A0CBBF-2650-4627-BCBB-22A6FB4C578A}" type="presParOf" srcId="{11BA9508-E126-4AF5-9E07-DB132291D30E}" destId="{C0C55943-3F4B-4781-B93D-06FB4310FEB8}" srcOrd="0" destOrd="0" presId="urn:microsoft.com/office/officeart/2005/8/layout/list1"/>
    <dgm:cxn modelId="{D88EDB86-F771-4F2A-919C-C9E83F051AD3}" type="presParOf" srcId="{11BA9508-E126-4AF5-9E07-DB132291D30E}" destId="{1630DAF3-417B-4F94-821E-F3299DFB757D}" srcOrd="1" destOrd="0" presId="urn:microsoft.com/office/officeart/2005/8/layout/list1"/>
    <dgm:cxn modelId="{25F8014E-0706-48AC-A120-8BF7E9E30330}" type="presParOf" srcId="{A562B768-F65B-4711-87A3-AF602F51F512}" destId="{9BCC5ED0-7B77-4326-BA15-A3BA9FE5DB5B}" srcOrd="21" destOrd="0" presId="urn:microsoft.com/office/officeart/2005/8/layout/list1"/>
    <dgm:cxn modelId="{CBB7B5F1-04F4-4407-A501-C3436C6F4D48}" type="presParOf" srcId="{A562B768-F65B-4711-87A3-AF602F51F512}" destId="{FBD9EBE1-61C9-4F0D-9BF6-0BF8C45C1748}" srcOrd="22" destOrd="0" presId="urn:microsoft.com/office/officeart/2005/8/layout/list1"/>
    <dgm:cxn modelId="{C55C04D6-DA1D-4926-90B3-28CDBE283927}" type="presParOf" srcId="{A562B768-F65B-4711-87A3-AF602F51F512}" destId="{B35C6032-F7B0-4782-86FB-9CA30C2E4DCF}" srcOrd="23" destOrd="0" presId="urn:microsoft.com/office/officeart/2005/8/layout/list1"/>
    <dgm:cxn modelId="{C6A06A24-7D31-4385-B069-89C5202FFE18}" type="presParOf" srcId="{A562B768-F65B-4711-87A3-AF602F51F512}" destId="{A6F645BC-49A2-4AB3-BC45-AC4708B37383}" srcOrd="24" destOrd="0" presId="urn:microsoft.com/office/officeart/2005/8/layout/list1"/>
    <dgm:cxn modelId="{14A9AB5D-4C54-448A-B65E-6B9018946DE1}" type="presParOf" srcId="{A6F645BC-49A2-4AB3-BC45-AC4708B37383}" destId="{69CF16A0-28FE-4F7D-B26F-7809C5A82B52}" srcOrd="0" destOrd="0" presId="urn:microsoft.com/office/officeart/2005/8/layout/list1"/>
    <dgm:cxn modelId="{878DE11D-D5CF-4CF6-BDF8-3F21817D351F}" type="presParOf" srcId="{A6F645BC-49A2-4AB3-BC45-AC4708B37383}" destId="{7864A9DC-EB3A-4683-B67C-B6DD86518CA8}" srcOrd="1" destOrd="0" presId="urn:microsoft.com/office/officeart/2005/8/layout/list1"/>
    <dgm:cxn modelId="{54F86ACE-B1E9-4D78-9F8E-C07BD292B361}" type="presParOf" srcId="{A562B768-F65B-4711-87A3-AF602F51F512}" destId="{8897B6AE-7C79-4101-AE7A-3A2080ED352A}" srcOrd="25" destOrd="0" presId="urn:microsoft.com/office/officeart/2005/8/layout/list1"/>
    <dgm:cxn modelId="{4B8BE2A2-1497-47CC-89F9-C65AED2636EB}" type="presParOf" srcId="{A562B768-F65B-4711-87A3-AF602F51F512}" destId="{4EED3116-B3E8-425A-A52D-537BBD488040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CE5F24-2742-4827-8FC0-6E1C01A1D82E}">
      <dsp:nvSpPr>
        <dsp:cNvPr id="0" name=""/>
        <dsp:cNvSpPr/>
      </dsp:nvSpPr>
      <dsp:spPr>
        <a:xfrm>
          <a:off x="0" y="437902"/>
          <a:ext cx="9968948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9ED84A-1F56-43B8-8746-F319515D26AB}">
      <dsp:nvSpPr>
        <dsp:cNvPr id="0" name=""/>
        <dsp:cNvSpPr/>
      </dsp:nvSpPr>
      <dsp:spPr>
        <a:xfrm>
          <a:off x="2492236" y="142702"/>
          <a:ext cx="6978263" cy="5904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762" tIns="0" rIns="263762" bIns="0" numCol="1" spcCol="1270" anchor="ctr" anchorCtr="0">
          <a:noAutofit/>
        </a:bodyPr>
        <a:lstStyle/>
        <a:p>
          <a:pPr marL="0" lvl="0" indent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1- الصحابي سعد بن معاذ</a:t>
          </a:r>
          <a:endParaRPr lang="en-US" sz="20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21057" y="171523"/>
        <a:ext cx="6920621" cy="532758"/>
      </dsp:txXfrm>
    </dsp:sp>
    <dsp:sp modelId="{DCB64462-C54F-4F86-8F6D-7F6FEEF1E1BD}">
      <dsp:nvSpPr>
        <dsp:cNvPr id="0" name=""/>
        <dsp:cNvSpPr/>
      </dsp:nvSpPr>
      <dsp:spPr>
        <a:xfrm>
          <a:off x="0" y="1345102"/>
          <a:ext cx="9968948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451767"/>
              <a:satOff val="16667"/>
              <a:lumOff val="-245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A2069B-3659-4929-8E8C-525B8015012F}">
      <dsp:nvSpPr>
        <dsp:cNvPr id="0" name=""/>
        <dsp:cNvSpPr/>
      </dsp:nvSpPr>
      <dsp:spPr>
        <a:xfrm>
          <a:off x="2492236" y="1049902"/>
          <a:ext cx="6978263" cy="590400"/>
        </a:xfrm>
        <a:prstGeom prst="roundRect">
          <a:avLst/>
        </a:prstGeom>
        <a:solidFill>
          <a:schemeClr val="accent3">
            <a:hueOff val="451767"/>
            <a:satOff val="16667"/>
            <a:lumOff val="-24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762" tIns="0" rIns="263762" bIns="0" numCol="1" spcCol="1270" anchor="ctr" anchorCtr="0">
          <a:noAutofit/>
        </a:bodyPr>
        <a:lstStyle/>
        <a:p>
          <a:pPr marL="0" lvl="0" indent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2- الأخلاق</a:t>
          </a:r>
          <a:endParaRPr lang="en-US" sz="20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21057" y="1078723"/>
        <a:ext cx="6920621" cy="532758"/>
      </dsp:txXfrm>
    </dsp:sp>
    <dsp:sp modelId="{DA6EC800-4A5E-4433-B1BD-149B73673078}">
      <dsp:nvSpPr>
        <dsp:cNvPr id="0" name=""/>
        <dsp:cNvSpPr/>
      </dsp:nvSpPr>
      <dsp:spPr>
        <a:xfrm>
          <a:off x="0" y="2252303"/>
          <a:ext cx="9968948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903533"/>
              <a:satOff val="33333"/>
              <a:lumOff val="-490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0DE394-6C4F-4C09-B119-0910362E0669}">
      <dsp:nvSpPr>
        <dsp:cNvPr id="0" name=""/>
        <dsp:cNvSpPr/>
      </dsp:nvSpPr>
      <dsp:spPr>
        <a:xfrm>
          <a:off x="2492236" y="1957102"/>
          <a:ext cx="6978263" cy="590400"/>
        </a:xfrm>
        <a:prstGeom prst="roundRect">
          <a:avLst/>
        </a:prstGeom>
        <a:solidFill>
          <a:schemeClr val="accent3">
            <a:hueOff val="903533"/>
            <a:satOff val="33333"/>
            <a:lumOff val="-4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762" tIns="0" rIns="263762" bIns="0" numCol="1" spcCol="1270" anchor="ctr" anchorCtr="0">
          <a:noAutofit/>
        </a:bodyPr>
        <a:lstStyle/>
        <a:p>
          <a:pPr marL="0" lvl="0" indent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3- جنود الله</a:t>
          </a:r>
          <a:endParaRPr lang="en-US" sz="20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21057" y="1985923"/>
        <a:ext cx="6920621" cy="532758"/>
      </dsp:txXfrm>
    </dsp:sp>
    <dsp:sp modelId="{D0307758-A1B1-4A12-8178-8AA66652901B}">
      <dsp:nvSpPr>
        <dsp:cNvPr id="0" name=""/>
        <dsp:cNvSpPr/>
      </dsp:nvSpPr>
      <dsp:spPr>
        <a:xfrm>
          <a:off x="0" y="3159503"/>
          <a:ext cx="9968948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355300"/>
              <a:satOff val="50000"/>
              <a:lumOff val="-7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971B83-694A-4C8F-8487-A227736A470C}">
      <dsp:nvSpPr>
        <dsp:cNvPr id="0" name=""/>
        <dsp:cNvSpPr/>
      </dsp:nvSpPr>
      <dsp:spPr>
        <a:xfrm>
          <a:off x="2492236" y="2864303"/>
          <a:ext cx="6978263" cy="590400"/>
        </a:xfrm>
        <a:prstGeom prst="roundRect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762" tIns="0" rIns="263762" bIns="0" numCol="1" spcCol="1270" anchor="ctr" anchorCtr="0">
          <a:noAutofit/>
        </a:bodyPr>
        <a:lstStyle/>
        <a:p>
          <a:pPr marL="0" lvl="0" indent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4- إنسانية التربية الإسلامية</a:t>
          </a:r>
          <a:endParaRPr lang="en-US" sz="20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21057" y="2893124"/>
        <a:ext cx="6920621" cy="532758"/>
      </dsp:txXfrm>
    </dsp:sp>
    <dsp:sp modelId="{FF6676B6-1F3E-4AC9-AF00-28CE267E0285}">
      <dsp:nvSpPr>
        <dsp:cNvPr id="0" name=""/>
        <dsp:cNvSpPr/>
      </dsp:nvSpPr>
      <dsp:spPr>
        <a:xfrm>
          <a:off x="0" y="4066703"/>
          <a:ext cx="9968948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807066"/>
              <a:satOff val="66667"/>
              <a:lumOff val="-980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258404-A336-4B35-901C-933310C9ADEC}">
      <dsp:nvSpPr>
        <dsp:cNvPr id="0" name=""/>
        <dsp:cNvSpPr/>
      </dsp:nvSpPr>
      <dsp:spPr>
        <a:xfrm>
          <a:off x="2492236" y="3771503"/>
          <a:ext cx="6978263" cy="590400"/>
        </a:xfrm>
        <a:prstGeom prst="roundRect">
          <a:avLst/>
        </a:prstGeom>
        <a:solidFill>
          <a:schemeClr val="accent3">
            <a:hueOff val="1807066"/>
            <a:satOff val="66667"/>
            <a:lumOff val="-9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762" tIns="0" rIns="263762" bIns="0" numCol="1" spcCol="1270" anchor="ctr" anchorCtr="0">
          <a:noAutofit/>
        </a:bodyPr>
        <a:lstStyle/>
        <a:p>
          <a:pPr marL="0" lvl="0" indent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5- نزول الوحي</a:t>
          </a:r>
          <a:endParaRPr lang="en-US" sz="20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21057" y="3800324"/>
        <a:ext cx="6920621" cy="532758"/>
      </dsp:txXfrm>
    </dsp:sp>
    <dsp:sp modelId="{FBD9EBE1-61C9-4F0D-9BF6-0BF8C45C1748}">
      <dsp:nvSpPr>
        <dsp:cNvPr id="0" name=""/>
        <dsp:cNvSpPr/>
      </dsp:nvSpPr>
      <dsp:spPr>
        <a:xfrm>
          <a:off x="0" y="4973903"/>
          <a:ext cx="9968948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258833"/>
              <a:satOff val="83333"/>
              <a:lumOff val="-1225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30DAF3-417B-4F94-821E-F3299DFB757D}">
      <dsp:nvSpPr>
        <dsp:cNvPr id="0" name=""/>
        <dsp:cNvSpPr/>
      </dsp:nvSpPr>
      <dsp:spPr>
        <a:xfrm>
          <a:off x="2492236" y="4678702"/>
          <a:ext cx="6978263" cy="590400"/>
        </a:xfrm>
        <a:prstGeom prst="roundRect">
          <a:avLst/>
        </a:prstGeom>
        <a:solidFill>
          <a:schemeClr val="accent3">
            <a:hueOff val="2258833"/>
            <a:satOff val="83333"/>
            <a:lumOff val="-1225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762" tIns="0" rIns="263762" bIns="0" numCol="1" spcCol="1270" anchor="ctr" anchorCtr="0">
          <a:noAutofit/>
        </a:bodyPr>
        <a:lstStyle/>
        <a:p>
          <a:pPr marL="0" lvl="0" indent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6- التوحيد روح الإسلام</a:t>
          </a:r>
          <a:endParaRPr lang="en-US" sz="20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21057" y="4707523"/>
        <a:ext cx="6920621" cy="532758"/>
      </dsp:txXfrm>
    </dsp:sp>
    <dsp:sp modelId="{4EED3116-B3E8-425A-A52D-537BBD488040}">
      <dsp:nvSpPr>
        <dsp:cNvPr id="0" name=""/>
        <dsp:cNvSpPr/>
      </dsp:nvSpPr>
      <dsp:spPr>
        <a:xfrm>
          <a:off x="0" y="5881103"/>
          <a:ext cx="9968948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64A9DC-EB3A-4683-B67C-B6DD86518CA8}">
      <dsp:nvSpPr>
        <dsp:cNvPr id="0" name=""/>
        <dsp:cNvSpPr/>
      </dsp:nvSpPr>
      <dsp:spPr>
        <a:xfrm>
          <a:off x="2492236" y="5585903"/>
          <a:ext cx="6978263" cy="590400"/>
        </a:xfrm>
        <a:prstGeom prst="round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762" tIns="0" rIns="263762" bIns="0" numCol="1" spcCol="1270" anchor="ctr" anchorCtr="0">
          <a:noAutofit/>
        </a:bodyPr>
        <a:lstStyle/>
        <a:p>
          <a:pPr marL="0" lvl="0" indent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7- إسلام سراقة</a:t>
          </a:r>
          <a:endParaRPr lang="en-US" sz="20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21057" y="5614724"/>
        <a:ext cx="6920621" cy="5327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97DA2-CF9B-0548-89BC-41DD59467B85}" type="datetimeFigureOut">
              <a:rPr lang="en-US" smtClean="0"/>
              <a:t>12/8/2024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DEBF2-CC02-1548-9470-B528E3625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9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9530D08-FCBC-2442-8AF0-6F57396B26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219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B2A54-FC40-FE44-B3CA-E2D3E1BD24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84A88-7E80-B240-B1D0-E6162EFB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BDC0EF-082B-474B-8CA4-98454AF4AEBA}"/>
              </a:ext>
            </a:extLst>
          </p:cNvPr>
          <p:cNvSpPr/>
          <p:nvPr userDrawn="1"/>
        </p:nvSpPr>
        <p:spPr>
          <a:xfrm>
            <a:off x="9982200" y="242888"/>
            <a:ext cx="2062163" cy="171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75D6A4-DD0F-A54E-8615-5D0133DAE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252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3BDEBF7-FA97-0741-A594-97BCE55D76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3274" y="242888"/>
            <a:ext cx="1825452" cy="133314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C41CAC8-26EE-AD4F-92B7-481D2D348569}"/>
              </a:ext>
            </a:extLst>
          </p:cNvPr>
          <p:cNvSpPr/>
          <p:nvPr userDrawn="1"/>
        </p:nvSpPr>
        <p:spPr>
          <a:xfrm>
            <a:off x="4857750" y="14177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122BF2-C2B8-FA49-843E-12C8E5D64BD1}"/>
              </a:ext>
            </a:extLst>
          </p:cNvPr>
          <p:cNvSpPr txBox="1"/>
          <p:nvPr userDrawn="1"/>
        </p:nvSpPr>
        <p:spPr>
          <a:xfrm>
            <a:off x="0" y="1791401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en-CA" sz="1800" b="1" dirty="0"/>
              <a:t>LNG 262E – Arabic Curriculum – Lecture No. </a:t>
            </a:r>
            <a:r>
              <a:rPr lang="en-US" sz="1800" b="1" dirty="0"/>
              <a:t>26</a:t>
            </a:r>
            <a:r>
              <a:rPr lang="en-CA" sz="1800" b="1" dirty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2667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DF3F3-9817-DF45-9720-EC62753AD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39DE9E-49B4-5245-8859-91B7E5EA2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670A9-CBAB-2C49-950E-5B31284F2D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9C57E-F3D0-124E-BE46-E8D0BC6F5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0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7EF1F6-BFC8-E54B-BD75-AD0467B4D7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EC5120-FFD1-DF48-80C8-000736276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515DF-717B-B242-AE59-FBFEC115EA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CAEFF-B8AB-074B-AAD7-B40D9E5BE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7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432FA-8667-4446-A71D-C97A83700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10346-13AE-AC46-BB14-BD42A0147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3B3C2-584D-B04F-9C08-AEBABB5984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8785F-521D-0C44-8EE3-2CFF92EC9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94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92CDF-C717-7044-AA4A-5150F849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0F1A3-EE6B-B643-8A96-7EB5355F4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EA2A2-1905-F64F-A921-98677409C7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12FB8-D1DA-5C42-865C-4E2AF1F54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8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3EAE3-61A7-F749-875E-C4F204A1F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90A70-3233-6345-B755-997D04AE38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F07842-B9FF-AE49-814C-4AD1A5B0F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BCD8A8-3C59-E545-B02E-2C1655DF82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882D9E-F43F-D44C-82D8-8DC2B412D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31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C3363-FA41-1940-8E68-047776A85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31B48-0769-F746-A5E4-D04C2A776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3771C5-36C7-4348-94E9-B488F912E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4492BF-37AF-F14B-92DB-45CF3B7B0B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C5698-46FB-3D46-A19E-E67525E4FE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17F8ED-C600-CB41-A494-4CC0D8ACAE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487123-0779-FB4A-827B-51AC31926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84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DA3E6-AEA3-B54D-9374-6AE6FBDBA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4D16E0-8AC1-FB48-892C-65E7457A16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36B769-975D-F442-93E9-0CEA33453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8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A3B0DD-3463-5344-B094-815387B429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C7B5A-ACA7-1149-B4B9-6FC902D09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0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692AF-27A0-C249-800F-C129E9BB1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05945-3F90-1F41-8D50-86FDDCDDF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5FF419-5B04-CA4D-B134-92D8E45F2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027EFE-F754-E54E-92CC-853C3A3E38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53744-71D3-DE4B-85B7-2122B010B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60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8B656-7A5A-F843-9502-BFA3B1FFB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43EA3C-67FA-964E-9DB0-ED8DEA2F97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A2A11A-2029-3640-9DD4-B7D24EDA7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4D85BC-44AD-2443-953B-FAF3B3FEC7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BBF23B-F646-BF47-AE26-9F9D9402C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49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AA4472B-77C3-C84F-B148-9A6105B11873}"/>
              </a:ext>
            </a:extLst>
          </p:cNvPr>
          <p:cNvSpPr txBox="1"/>
          <p:nvPr userDrawn="1"/>
        </p:nvSpPr>
        <p:spPr>
          <a:xfrm>
            <a:off x="1" y="6519446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/>
              <a:t>أكاديمية آيات للعلوم الإسلامية      </a:t>
            </a:r>
            <a:r>
              <a:rPr lang="en-US" sz="1600" dirty="0"/>
              <a:t>www.ayaatacademy.ca     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DDCA45-CB87-4846-A6A1-55A1929CB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F31F4-BF77-CA4D-AD13-C0EF018F7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BF62B-EBD9-1342-8CB5-9BCC68E882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784B88-F3D9-6A4F-9660-1A0A1E561E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A79718-0341-3243-9AE1-3D0C2DA7418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069186" y="230188"/>
            <a:ext cx="1825452" cy="13331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D8A766A-995A-9C41-BF6C-E3EBFD67ED69}"/>
              </a:ext>
            </a:extLst>
          </p:cNvPr>
          <p:cNvSpPr/>
          <p:nvPr userDrawn="1"/>
        </p:nvSpPr>
        <p:spPr>
          <a:xfrm>
            <a:off x="9743662" y="14050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8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rtl="1"/>
            <a:r>
              <a:rPr lang="ar-EG" dirty="0"/>
              <a:t>التَّوْحِيد رُوحُ الإِسْلَام</a:t>
            </a:r>
            <a:br>
              <a:rPr lang="ar-EG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097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10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92F68F-22AB-DCD5-82C5-6BA97EA7D4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7834" y="0"/>
            <a:ext cx="5915555" cy="6527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1492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11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4B7CFB-2293-F4C4-DCF2-199056E879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96" y="1908056"/>
            <a:ext cx="12050807" cy="3658111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E3A1605-14C2-8A14-77C9-B2D0C5EF3FA7}"/>
              </a:ext>
            </a:extLst>
          </p:cNvPr>
          <p:cNvCxnSpPr/>
          <p:nvPr/>
        </p:nvCxnSpPr>
        <p:spPr>
          <a:xfrm flipH="1">
            <a:off x="9074426" y="2554357"/>
            <a:ext cx="106348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040FE47-232C-DCA4-474B-E4F68BF8CD19}"/>
              </a:ext>
            </a:extLst>
          </p:cNvPr>
          <p:cNvCxnSpPr>
            <a:cxnSpLocks/>
          </p:cNvCxnSpPr>
          <p:nvPr/>
        </p:nvCxnSpPr>
        <p:spPr>
          <a:xfrm flipH="1">
            <a:off x="10595113" y="3750366"/>
            <a:ext cx="68911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121FAB6-8853-63E3-B416-A73872C3FD37}"/>
              </a:ext>
            </a:extLst>
          </p:cNvPr>
          <p:cNvCxnSpPr>
            <a:cxnSpLocks/>
          </p:cNvCxnSpPr>
          <p:nvPr/>
        </p:nvCxnSpPr>
        <p:spPr>
          <a:xfrm flipH="1">
            <a:off x="9495182" y="4933123"/>
            <a:ext cx="178904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71933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12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2A38AE-7663-3AC6-0721-27BAF27437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5836" y="2181051"/>
            <a:ext cx="8440328" cy="2495898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873567A-2955-B2D5-B023-E0F9A2569678}"/>
              </a:ext>
            </a:extLst>
          </p:cNvPr>
          <p:cNvCxnSpPr>
            <a:cxnSpLocks/>
          </p:cNvCxnSpPr>
          <p:nvPr/>
        </p:nvCxnSpPr>
        <p:spPr>
          <a:xfrm flipH="1">
            <a:off x="7017026" y="2902227"/>
            <a:ext cx="60628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8F2EC8A-0EBF-3F92-0093-02718411A419}"/>
              </a:ext>
            </a:extLst>
          </p:cNvPr>
          <p:cNvCxnSpPr>
            <a:cxnSpLocks/>
          </p:cNvCxnSpPr>
          <p:nvPr/>
        </p:nvCxnSpPr>
        <p:spPr>
          <a:xfrm flipH="1">
            <a:off x="4913243" y="4028662"/>
            <a:ext cx="60628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5467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13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578B9E-37B9-CAA8-D099-87D94F77AF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2961" y="1276049"/>
            <a:ext cx="8449854" cy="4305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256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23CB45-434C-144E-9030-33EA9BC12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14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603F22-8B5C-494F-88CF-E20488330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495" y="920663"/>
            <a:ext cx="7525011" cy="501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860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</a:t>
            </a:fld>
            <a:endParaRPr lang="en-US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91DC227C-17FC-4F48-8FD0-118F0923511C}"/>
              </a:ext>
            </a:extLst>
          </p:cNvPr>
          <p:cNvGraphicFramePr/>
          <p:nvPr/>
        </p:nvGraphicFramePr>
        <p:xfrm>
          <a:off x="0" y="0"/>
          <a:ext cx="9968948" cy="65278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D806EC31-D9EC-434E-BA36-8C3B13DE0A2E}"/>
              </a:ext>
            </a:extLst>
          </p:cNvPr>
          <p:cNvSpPr/>
          <p:nvPr/>
        </p:nvSpPr>
        <p:spPr>
          <a:xfrm>
            <a:off x="2280491" y="4512616"/>
            <a:ext cx="7389805" cy="85476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373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F9ED84A-1F56-43B8-8746-F319515D26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9F9ED84A-1F56-43B8-8746-F319515D26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0CE5F24-2742-4827-8FC0-6E1C01A1D8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graphicEl>
                                              <a:dgm id="{C0CE5F24-2742-4827-8FC0-6E1C01A1D8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EA2069B-3659-4929-8E8C-525B801501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0EA2069B-3659-4929-8E8C-525B801501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CB64462-C54F-4F86-8F6D-7F6FEEF1E1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graphicEl>
                                              <a:dgm id="{DCB64462-C54F-4F86-8F6D-7F6FEEF1E1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70DE394-6C4F-4C09-B119-0910362E06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170DE394-6C4F-4C09-B119-0910362E06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A6EC800-4A5E-4433-B1BD-149B736730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graphicEl>
                                              <a:dgm id="{DA6EC800-4A5E-4433-B1BD-149B736730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6971B83-694A-4C8F-8487-A227736A47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66971B83-694A-4C8F-8487-A227736A47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0307758-A1B1-4A12-8178-8AA6665290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graphicEl>
                                              <a:dgm id="{D0307758-A1B1-4A12-8178-8AA6665290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0258404-A336-4B35-901C-933310C9AD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graphicEl>
                                              <a:dgm id="{30258404-A336-4B35-901C-933310C9AD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F6676B6-1F3E-4AC9-AF00-28CE267E02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graphicEl>
                                              <a:dgm id="{FF6676B6-1F3E-4AC9-AF00-28CE267E02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630DAF3-417B-4F94-821E-F3299DFB75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graphicEl>
                                              <a:dgm id="{1630DAF3-417B-4F94-821E-F3299DFB75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BD9EBE1-61C9-4F0D-9BF6-0BF8C45C17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">
                                            <p:graphicEl>
                                              <a:dgm id="{FBD9EBE1-61C9-4F0D-9BF6-0BF8C45C17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864A9DC-EB3A-4683-B67C-B6DD86518C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">
                                            <p:graphicEl>
                                              <a:dgm id="{7864A9DC-EB3A-4683-B67C-B6DD86518C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EED3116-B3E8-425A-A52D-537BBD4880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">
                                            <p:graphicEl>
                                              <a:dgm id="{4EED3116-B3E8-425A-A52D-537BBD4880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3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6E2451-6AA2-0995-2AE4-9E40D6CCF8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7653" y="0"/>
            <a:ext cx="10885096" cy="6527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8567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4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E454FA-BBD3-F075-6B8D-2BA823F40B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876" y="2753140"/>
            <a:ext cx="11895639" cy="119504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37F78CF-CE7A-7A06-EE9B-0DD3EE48B10C}"/>
              </a:ext>
            </a:extLst>
          </p:cNvPr>
          <p:cNvSpPr/>
          <p:nvPr/>
        </p:nvSpPr>
        <p:spPr>
          <a:xfrm>
            <a:off x="159876" y="3429000"/>
            <a:ext cx="4213341" cy="6559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580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5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EFFB89-3EC6-E342-5362-7BAAE0F5E3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071" y="2571630"/>
            <a:ext cx="10259857" cy="171473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0BA4731-6F74-7D0B-826A-4EAB6CE6586A}"/>
              </a:ext>
            </a:extLst>
          </p:cNvPr>
          <p:cNvSpPr/>
          <p:nvPr/>
        </p:nvSpPr>
        <p:spPr>
          <a:xfrm>
            <a:off x="4397259" y="2445026"/>
            <a:ext cx="6828669" cy="6559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DEB7273-F3F3-6C7E-25DF-B4224422E159}"/>
              </a:ext>
            </a:extLst>
          </p:cNvPr>
          <p:cNvSpPr/>
          <p:nvPr/>
        </p:nvSpPr>
        <p:spPr>
          <a:xfrm>
            <a:off x="862242" y="2053733"/>
            <a:ext cx="6828669" cy="6559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1560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6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FDCDE88-17EE-13FC-F882-DE3CC25D38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729" y="2585920"/>
            <a:ext cx="10326541" cy="168616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FF83A38-E0FD-ED2D-869D-7EB3A18CCA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045" y="2585920"/>
            <a:ext cx="10459910" cy="1686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5899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7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FDCDE88-17EE-13FC-F882-DE3CC25D38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729" y="2585920"/>
            <a:ext cx="10326541" cy="16861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4A6F2FB-9934-7178-FED4-A8BFE2EDF9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334" y="2638314"/>
            <a:ext cx="10431331" cy="1581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0394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8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5D8F6D1-1D1E-9CC4-B7C3-18E89753BF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896" y="421993"/>
            <a:ext cx="9109367" cy="5561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2456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9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3BA551-5E2D-3635-914B-AA5223E3D8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133" y="594917"/>
            <a:ext cx="9097645" cy="5668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9865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</TotalTime>
  <Words>46</Words>
  <Application>Microsoft Office PowerPoint</Application>
  <PresentationFormat>Widescreen</PresentationFormat>
  <Paragraphs>23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Sakkal Majalla</vt:lpstr>
      <vt:lpstr>Office Theme</vt:lpstr>
      <vt:lpstr>التَّوْحِيد رُوحُ الإِسْلَام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Amro Ibrahim</dc:creator>
  <cp:lastModifiedBy>EHB</cp:lastModifiedBy>
  <cp:revision>50</cp:revision>
  <dcterms:created xsi:type="dcterms:W3CDTF">2020-09-13T16:40:33Z</dcterms:created>
  <dcterms:modified xsi:type="dcterms:W3CDTF">2024-12-08T14:12:14Z</dcterms:modified>
</cp:coreProperties>
</file>