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71" r:id="rId4"/>
    <p:sldId id="321" r:id="rId5"/>
    <p:sldId id="347" r:id="rId6"/>
    <p:sldId id="270" r:id="rId7"/>
    <p:sldId id="275" r:id="rId8"/>
    <p:sldId id="280" r:id="rId9"/>
    <p:sldId id="285" r:id="rId10"/>
    <p:sldId id="290" r:id="rId11"/>
    <p:sldId id="295" r:id="rId12"/>
    <p:sldId id="300" r:id="rId13"/>
    <p:sldId id="305" r:id="rId14"/>
    <p:sldId id="310" r:id="rId15"/>
    <p:sldId id="315" r:id="rId16"/>
    <p:sldId id="360" r:id="rId17"/>
    <p:sldId id="367" r:id="rId18"/>
    <p:sldId id="368" r:id="rId19"/>
    <p:sldId id="369" r:id="rId20"/>
    <p:sldId id="370" r:id="rId21"/>
    <p:sldId id="371" r:id="rId22"/>
    <p:sldId id="372" r:id="rId23"/>
    <p:sldId id="277" r:id="rId24"/>
    <p:sldId id="283" r:id="rId25"/>
    <p:sldId id="335" r:id="rId26"/>
    <p:sldId id="339" r:id="rId27"/>
    <p:sldId id="288" r:id="rId28"/>
    <p:sldId id="343" r:id="rId29"/>
    <p:sldId id="259" r:id="rId30"/>
    <p:sldId id="344" r:id="rId31"/>
    <p:sldId id="261" r:id="rId32"/>
    <p:sldId id="345" r:id="rId33"/>
    <p:sldId id="346" r:id="rId34"/>
    <p:sldId id="264" r:id="rId35"/>
    <p:sldId id="265" r:id="rId36"/>
    <p:sldId id="278" r:id="rId37"/>
    <p:sldId id="351" r:id="rId38"/>
    <p:sldId id="352" r:id="rId39"/>
    <p:sldId id="337" r:id="rId40"/>
    <p:sldId id="338" r:id="rId41"/>
    <p:sldId id="353" r:id="rId42"/>
    <p:sldId id="340" r:id="rId43"/>
    <p:sldId id="316" r:id="rId44"/>
    <p:sldId id="25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78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0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يل # 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ين # 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 # 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يح # 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E0E85AAB-7241-44AD-9A6F-1DF5B722869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جَادّ # مَرِح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CD22B2-4AFF-4884-AD8E-D15BEC467CF4}" type="parTrans" cxnId="{0BE5EE80-7A38-4D86-9A85-5D330A4B12A8}">
      <dgm:prSet/>
      <dgm:spPr/>
      <dgm:t>
        <a:bodyPr/>
        <a:lstStyle/>
        <a:p>
          <a:endParaRPr lang="en-US"/>
        </a:p>
      </dgm:t>
    </dgm:pt>
    <dgm:pt modelId="{8C167A6C-786C-415A-8B30-3F891CB278DB}" type="sibTrans" cxnId="{0BE5EE80-7A38-4D86-9A85-5D330A4B12A8}">
      <dgm:prSet/>
      <dgm:spPr/>
      <dgm:t>
        <a:bodyPr/>
        <a:lstStyle/>
        <a:p>
          <a:endParaRPr lang="en-US"/>
        </a:p>
      </dgm:t>
    </dgm:pt>
    <dgm:pt modelId="{8FE02A64-82A2-4BA5-AD1B-9007078657C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كَثِير # قَلِيل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C54123C-1CE4-414F-9B26-D1780955899A}" type="parTrans" cxnId="{BDFA3CAA-B79F-4BBC-9F90-A47FBE331984}">
      <dgm:prSet/>
      <dgm:spPr/>
      <dgm:t>
        <a:bodyPr/>
        <a:lstStyle/>
        <a:p>
          <a:endParaRPr lang="en-US"/>
        </a:p>
      </dgm:t>
    </dgm:pt>
    <dgm:pt modelId="{CB37AD90-53CB-4DF9-AB1F-66683D4F5D68}" type="sibTrans" cxnId="{BDFA3CAA-B79F-4BBC-9F90-A47FBE331984}">
      <dgm:prSet/>
      <dgm:spPr/>
    </dgm:pt>
    <dgm:pt modelId="{098B425D-A864-4908-9305-2B65A9BACEB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سَرِيع # بَطِيء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341B49D-EA3F-4CD2-8C55-691C33B33CA0}" type="parTrans" cxnId="{B2D390EA-AB41-42C1-91BE-8D7671C2887B}">
      <dgm:prSet/>
      <dgm:spPr/>
      <dgm:t>
        <a:bodyPr/>
        <a:lstStyle/>
        <a:p>
          <a:endParaRPr lang="en-US"/>
        </a:p>
      </dgm:t>
    </dgm:pt>
    <dgm:pt modelId="{DC74BA9F-EB25-44ED-AF71-7FD8BF326928}" type="sibTrans" cxnId="{B2D390EA-AB41-42C1-91BE-8D7671C2887B}">
      <dgm:prSet/>
      <dgm:spPr/>
    </dgm:pt>
    <dgm:pt modelId="{6156D32B-D0DA-4BEE-AB81-6F93A1F32F8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قَوِيّ # ضَعِيف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8541DD7-0794-4860-8838-754B2EAEAC11}" type="parTrans" cxnId="{3D47F079-7822-4CC1-8501-181EEC04CED0}">
      <dgm:prSet/>
      <dgm:spPr/>
      <dgm:t>
        <a:bodyPr/>
        <a:lstStyle/>
        <a:p>
          <a:endParaRPr lang="en-US"/>
        </a:p>
      </dgm:t>
    </dgm:pt>
    <dgm:pt modelId="{945B38DB-3AAE-4F3D-810C-9A0FECF1E7D0}" type="sibTrans" cxnId="{3D47F079-7822-4CC1-8501-181EEC04CED0}">
      <dgm:prSet/>
      <dgm:spPr/>
    </dgm:pt>
    <dgm:pt modelId="{74D2C677-4BCD-489A-AD51-4A767FCCBA5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 # صَغِير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A7C-5522-4B60-B4FE-709C7DB07F7B}" type="parTrans" cxnId="{4644A85D-33AE-4788-8970-A5D0ECB59ADD}">
      <dgm:prSet/>
      <dgm:spPr/>
      <dgm:t>
        <a:bodyPr/>
        <a:lstStyle/>
        <a:p>
          <a:endParaRPr lang="en-US"/>
        </a:p>
      </dgm:t>
    </dgm:pt>
    <dgm:pt modelId="{1BCE8261-FF3C-422E-9D0F-809A5CEA0F92}" type="sibTrans" cxnId="{4644A85D-33AE-4788-8970-A5D0ECB59ADD}">
      <dgm:prSet/>
      <dgm:spPr/>
    </dgm:pt>
    <dgm:pt modelId="{F4DA35EC-E04C-477F-B5AB-125C7B4FF49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قَرِيب # بَعِيد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6D89BEE-0898-417A-B1B3-DCCCEA09560B}" type="parTrans" cxnId="{35C3AF3E-5BD8-4A05-BB67-9623EBB58D18}">
      <dgm:prSet/>
      <dgm:spPr/>
      <dgm:t>
        <a:bodyPr/>
        <a:lstStyle/>
        <a:p>
          <a:endParaRPr lang="en-US"/>
        </a:p>
      </dgm:t>
    </dgm:pt>
    <dgm:pt modelId="{D3D85CCB-4E34-4DDF-8D98-29D79A228B3F}" type="sibTrans" cxnId="{35C3AF3E-5BD8-4A05-BB67-9623EBB58D18}">
      <dgm:prSet/>
      <dgm:spPr/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10"/>
      <dgm:spPr/>
    </dgm:pt>
    <dgm:pt modelId="{D7076380-ECAF-8A4A-9E81-B7BDFCF1BEEB}" type="pres">
      <dgm:prSet presAssocID="{20961112-808F-A840-9FD1-EED4EADD8BF8}" presName="connectorText" presStyleLbl="sibTrans2D1" presStyleIdx="0" presStyleCnt="10"/>
      <dgm:spPr/>
    </dgm:pt>
    <dgm:pt modelId="{37541F5D-28E8-9D4B-AB27-1C4E02C84DD4}" type="pres">
      <dgm:prSet presAssocID="{B4C28CF6-0024-D04A-9751-D41B372D6EC1}" presName="node" presStyleLbl="node1" presStyleIdx="0" presStyleCnt="10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10"/>
      <dgm:spPr/>
    </dgm:pt>
    <dgm:pt modelId="{C8E2E889-4F5D-5E4A-89DA-A1A8D423EC2D}" type="pres">
      <dgm:prSet presAssocID="{3C8C6D38-15B6-D54C-86B6-325777AEFE73}" presName="connectorText" presStyleLbl="sibTrans2D1" presStyleIdx="1" presStyleCnt="10"/>
      <dgm:spPr/>
    </dgm:pt>
    <dgm:pt modelId="{C758F5A7-D2EB-014A-B46F-61C7F4ADDFAC}" type="pres">
      <dgm:prSet presAssocID="{C09C8BCB-BDF7-7F41-A72C-24BF397A68E7}" presName="node" presStyleLbl="node1" presStyleIdx="1" presStyleCnt="10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10"/>
      <dgm:spPr/>
    </dgm:pt>
    <dgm:pt modelId="{651CEE59-F6A9-6C41-800C-3A6FBBA21433}" type="pres">
      <dgm:prSet presAssocID="{F1FC84D4-96D8-384B-A0AF-C0C383C34AF5}" presName="connectorText" presStyleLbl="sibTrans2D1" presStyleIdx="2" presStyleCnt="10"/>
      <dgm:spPr/>
    </dgm:pt>
    <dgm:pt modelId="{61218A4F-C48D-5349-B767-056C78768998}" type="pres">
      <dgm:prSet presAssocID="{5D19F635-BE60-064E-B74E-C848157D3FA1}" presName="node" presStyleLbl="node1" presStyleIdx="2" presStyleCnt="10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10"/>
      <dgm:spPr/>
    </dgm:pt>
    <dgm:pt modelId="{B946CDDA-C840-BD45-85DE-4AD515E72528}" type="pres">
      <dgm:prSet presAssocID="{4AE3A5AC-720A-D34A-B5C2-417A7A42551E}" presName="connectorText" presStyleLbl="sibTrans2D1" presStyleIdx="3" presStyleCnt="10"/>
      <dgm:spPr/>
    </dgm:pt>
    <dgm:pt modelId="{BCF58AD9-435C-DD49-838B-359EEA1EC92E}" type="pres">
      <dgm:prSet presAssocID="{52857E5D-2805-484D-B60D-6745F11CFAB2}" presName="node" presStyleLbl="node1" presStyleIdx="3" presStyleCnt="10">
        <dgm:presLayoutVars>
          <dgm:bulletEnabled val="1"/>
        </dgm:presLayoutVars>
      </dgm:prSet>
      <dgm:spPr/>
    </dgm:pt>
    <dgm:pt modelId="{D8B84E5D-2F7E-431F-A25B-9501625B6EC8}" type="pres">
      <dgm:prSet presAssocID="{2ECD22B2-4AFF-4884-AD8E-D15BEC467CF4}" presName="parTrans" presStyleLbl="sibTrans2D1" presStyleIdx="4" presStyleCnt="10"/>
      <dgm:spPr/>
    </dgm:pt>
    <dgm:pt modelId="{B538FC0A-BB1E-45D0-AA29-796F87CAEDE3}" type="pres">
      <dgm:prSet presAssocID="{2ECD22B2-4AFF-4884-AD8E-D15BEC467CF4}" presName="connectorText" presStyleLbl="sibTrans2D1" presStyleIdx="4" presStyleCnt="10"/>
      <dgm:spPr/>
    </dgm:pt>
    <dgm:pt modelId="{D29FEF2A-41EE-4A49-9F5A-E6C612F6253B}" type="pres">
      <dgm:prSet presAssocID="{E0E85AAB-7241-44AD-9A6F-1DF5B7228691}" presName="node" presStyleLbl="node1" presStyleIdx="4" presStyleCnt="10">
        <dgm:presLayoutVars>
          <dgm:bulletEnabled val="1"/>
        </dgm:presLayoutVars>
      </dgm:prSet>
      <dgm:spPr/>
    </dgm:pt>
    <dgm:pt modelId="{0B03E0D1-5B0E-455A-9E57-801CCAACD2CB}" type="pres">
      <dgm:prSet presAssocID="{0C54123C-1CE4-414F-9B26-D1780955899A}" presName="parTrans" presStyleLbl="sibTrans2D1" presStyleIdx="5" presStyleCnt="10"/>
      <dgm:spPr/>
    </dgm:pt>
    <dgm:pt modelId="{1B5C4C15-3737-4403-8514-7584A3D39A3C}" type="pres">
      <dgm:prSet presAssocID="{0C54123C-1CE4-414F-9B26-D1780955899A}" presName="connectorText" presStyleLbl="sibTrans2D1" presStyleIdx="5" presStyleCnt="10"/>
      <dgm:spPr/>
    </dgm:pt>
    <dgm:pt modelId="{D7004803-BE54-4F1E-9EF8-B892CB5D03DD}" type="pres">
      <dgm:prSet presAssocID="{8FE02A64-82A2-4BA5-AD1B-9007078657CB}" presName="node" presStyleLbl="node1" presStyleIdx="5" presStyleCnt="10">
        <dgm:presLayoutVars>
          <dgm:bulletEnabled val="1"/>
        </dgm:presLayoutVars>
      </dgm:prSet>
      <dgm:spPr/>
    </dgm:pt>
    <dgm:pt modelId="{C6565F1E-4BDA-462E-B438-171BE073800F}" type="pres">
      <dgm:prSet presAssocID="{B341B49D-EA3F-4CD2-8C55-691C33B33CA0}" presName="parTrans" presStyleLbl="sibTrans2D1" presStyleIdx="6" presStyleCnt="10"/>
      <dgm:spPr/>
    </dgm:pt>
    <dgm:pt modelId="{57977F35-6C42-422C-B80D-CBAE0376B82D}" type="pres">
      <dgm:prSet presAssocID="{B341B49D-EA3F-4CD2-8C55-691C33B33CA0}" presName="connectorText" presStyleLbl="sibTrans2D1" presStyleIdx="6" presStyleCnt="10"/>
      <dgm:spPr/>
    </dgm:pt>
    <dgm:pt modelId="{B683BF69-DC37-4485-883E-E295AF2B3EDA}" type="pres">
      <dgm:prSet presAssocID="{098B425D-A864-4908-9305-2B65A9BACEBD}" presName="node" presStyleLbl="node1" presStyleIdx="6" presStyleCnt="10">
        <dgm:presLayoutVars>
          <dgm:bulletEnabled val="1"/>
        </dgm:presLayoutVars>
      </dgm:prSet>
      <dgm:spPr/>
    </dgm:pt>
    <dgm:pt modelId="{BBBBDF35-DF64-49A4-B07F-965B2887B932}" type="pres">
      <dgm:prSet presAssocID="{88541DD7-0794-4860-8838-754B2EAEAC11}" presName="parTrans" presStyleLbl="sibTrans2D1" presStyleIdx="7" presStyleCnt="10"/>
      <dgm:spPr/>
    </dgm:pt>
    <dgm:pt modelId="{096AF14B-912C-4C9E-A6B4-EFB1F3753615}" type="pres">
      <dgm:prSet presAssocID="{88541DD7-0794-4860-8838-754B2EAEAC11}" presName="connectorText" presStyleLbl="sibTrans2D1" presStyleIdx="7" presStyleCnt="10"/>
      <dgm:spPr/>
    </dgm:pt>
    <dgm:pt modelId="{067FED50-1D01-45B8-97B3-61525E74B8D7}" type="pres">
      <dgm:prSet presAssocID="{6156D32B-D0DA-4BEE-AB81-6F93A1F32F83}" presName="node" presStyleLbl="node1" presStyleIdx="7" presStyleCnt="10">
        <dgm:presLayoutVars>
          <dgm:bulletEnabled val="1"/>
        </dgm:presLayoutVars>
      </dgm:prSet>
      <dgm:spPr/>
    </dgm:pt>
    <dgm:pt modelId="{E7CF54F1-E351-4AAA-B015-B4E94875CFDE}" type="pres">
      <dgm:prSet presAssocID="{F5133A7C-5522-4B60-B4FE-709C7DB07F7B}" presName="parTrans" presStyleLbl="sibTrans2D1" presStyleIdx="8" presStyleCnt="10"/>
      <dgm:spPr/>
    </dgm:pt>
    <dgm:pt modelId="{5D394D93-08E0-431C-8D50-16CBD770C98C}" type="pres">
      <dgm:prSet presAssocID="{F5133A7C-5522-4B60-B4FE-709C7DB07F7B}" presName="connectorText" presStyleLbl="sibTrans2D1" presStyleIdx="8" presStyleCnt="10"/>
      <dgm:spPr/>
    </dgm:pt>
    <dgm:pt modelId="{6A4B9282-022F-483C-ABBE-20FE4926D05C}" type="pres">
      <dgm:prSet presAssocID="{74D2C677-4BCD-489A-AD51-4A767FCCBA51}" presName="node" presStyleLbl="node1" presStyleIdx="8" presStyleCnt="10">
        <dgm:presLayoutVars>
          <dgm:bulletEnabled val="1"/>
        </dgm:presLayoutVars>
      </dgm:prSet>
      <dgm:spPr/>
    </dgm:pt>
    <dgm:pt modelId="{A731F75B-8F9C-403E-AF44-A2F8F6814910}" type="pres">
      <dgm:prSet presAssocID="{C6D89BEE-0898-417A-B1B3-DCCCEA09560B}" presName="parTrans" presStyleLbl="sibTrans2D1" presStyleIdx="9" presStyleCnt="10"/>
      <dgm:spPr/>
    </dgm:pt>
    <dgm:pt modelId="{9DACAD62-EC24-4F47-A7B4-FD87C5774BD9}" type="pres">
      <dgm:prSet presAssocID="{C6D89BEE-0898-417A-B1B3-DCCCEA09560B}" presName="connectorText" presStyleLbl="sibTrans2D1" presStyleIdx="9" presStyleCnt="10"/>
      <dgm:spPr/>
    </dgm:pt>
    <dgm:pt modelId="{BEB8FF5F-4EFF-4128-BF88-387980D88B2B}" type="pres">
      <dgm:prSet presAssocID="{F4DA35EC-E04C-477F-B5AB-125C7B4FF496}" presName="node" presStyleLbl="node1" presStyleIdx="9" presStyleCnt="10">
        <dgm:presLayoutVars>
          <dgm:bulletEnabled val="1"/>
        </dgm:presLayoutVars>
      </dgm:prSet>
      <dgm:spPr/>
    </dgm:pt>
  </dgm:ptLst>
  <dgm:cxnLst>
    <dgm:cxn modelId="{44659600-DCF5-434F-B8DF-BA175B9D9642}" type="presOf" srcId="{0C54123C-1CE4-414F-9B26-D1780955899A}" destId="{0B03E0D1-5B0E-455A-9E57-801CCAACD2CB}" srcOrd="0" destOrd="0" presId="urn:microsoft.com/office/officeart/2005/8/layout/radial5"/>
    <dgm:cxn modelId="{29697304-0043-477F-B60C-C027E1A5A070}" type="presOf" srcId="{C6D89BEE-0898-417A-B1B3-DCCCEA09560B}" destId="{A731F75B-8F9C-403E-AF44-A2F8F6814910}" srcOrd="0" destOrd="0" presId="urn:microsoft.com/office/officeart/2005/8/layout/radial5"/>
    <dgm:cxn modelId="{46530713-05B3-40DA-8127-9D0680540AE0}" type="presOf" srcId="{8FE02A64-82A2-4BA5-AD1B-9007078657CB}" destId="{D7004803-BE54-4F1E-9EF8-B892CB5D03DD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A4C1A72B-483D-45AD-8F5D-790AF64FD6F3}" type="presOf" srcId="{F5133A7C-5522-4B60-B4FE-709C7DB07F7B}" destId="{5D394D93-08E0-431C-8D50-16CBD770C98C}" srcOrd="1" destOrd="0" presId="urn:microsoft.com/office/officeart/2005/8/layout/radial5"/>
    <dgm:cxn modelId="{1991CD2D-F747-4773-AA22-97FF204C3E5E}" type="presOf" srcId="{B341B49D-EA3F-4CD2-8C55-691C33B33CA0}" destId="{57977F35-6C42-422C-B80D-CBAE0376B82D}" srcOrd="1" destOrd="0" presId="urn:microsoft.com/office/officeart/2005/8/layout/radial5"/>
    <dgm:cxn modelId="{FF195036-9459-41CD-AA31-78D4C0CD504E}" type="presOf" srcId="{F4DA35EC-E04C-477F-B5AB-125C7B4FF496}" destId="{BEB8FF5F-4EFF-4128-BF88-387980D88B2B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35C3AF3E-5BD8-4A05-BB67-9623EBB58D18}" srcId="{A3B65059-5AE2-8643-AFAD-E0FA094D6473}" destId="{F4DA35EC-E04C-477F-B5AB-125C7B4FF496}" srcOrd="9" destOrd="0" parTransId="{C6D89BEE-0898-417A-B1B3-DCCCEA09560B}" sibTransId="{D3D85CCB-4E34-4DDF-8D98-29D79A228B3F}"/>
    <dgm:cxn modelId="{4644A85D-33AE-4788-8970-A5D0ECB59ADD}" srcId="{A3B65059-5AE2-8643-AFAD-E0FA094D6473}" destId="{74D2C677-4BCD-489A-AD51-4A767FCCBA51}" srcOrd="8" destOrd="0" parTransId="{F5133A7C-5522-4B60-B4FE-709C7DB07F7B}" sibTransId="{1BCE8261-FF3C-422E-9D0F-809A5CEA0F92}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3D47F079-7822-4CC1-8501-181EEC04CED0}" srcId="{A3B65059-5AE2-8643-AFAD-E0FA094D6473}" destId="{6156D32B-D0DA-4BEE-AB81-6F93A1F32F83}" srcOrd="7" destOrd="0" parTransId="{88541DD7-0794-4860-8838-754B2EAEAC11}" sibTransId="{945B38DB-3AAE-4F3D-810C-9A0FECF1E7D0}"/>
    <dgm:cxn modelId="{0BE5EE80-7A38-4D86-9A85-5D330A4B12A8}" srcId="{A3B65059-5AE2-8643-AFAD-E0FA094D6473}" destId="{E0E85AAB-7241-44AD-9A6F-1DF5B7228691}" srcOrd="4" destOrd="0" parTransId="{2ECD22B2-4AFF-4884-AD8E-D15BEC467CF4}" sibTransId="{8C167A6C-786C-415A-8B30-3F891CB278DB}"/>
    <dgm:cxn modelId="{857E1C8A-E968-47E2-B5D2-2FC289672B30}" type="presOf" srcId="{74D2C677-4BCD-489A-AD51-4A767FCCBA51}" destId="{6A4B9282-022F-483C-ABBE-20FE4926D05C}" srcOrd="0" destOrd="0" presId="urn:microsoft.com/office/officeart/2005/8/layout/radial5"/>
    <dgm:cxn modelId="{A644B898-57BF-4107-81FA-9B73A6DA410C}" type="presOf" srcId="{2ECD22B2-4AFF-4884-AD8E-D15BEC467CF4}" destId="{B538FC0A-BB1E-45D0-AA29-796F87CAEDE3}" srcOrd="1" destOrd="0" presId="urn:microsoft.com/office/officeart/2005/8/layout/radial5"/>
    <dgm:cxn modelId="{A5CA1199-7665-4253-8760-9067290AFC44}" type="presOf" srcId="{098B425D-A864-4908-9305-2B65A9BACEBD}" destId="{B683BF69-DC37-4485-883E-E295AF2B3EDA}" srcOrd="0" destOrd="0" presId="urn:microsoft.com/office/officeart/2005/8/layout/radial5"/>
    <dgm:cxn modelId="{EB33849C-7830-4FAE-9F1A-16D295977289}" type="presOf" srcId="{6156D32B-D0DA-4BEE-AB81-6F93A1F32F83}" destId="{067FED50-1D01-45B8-97B3-61525E74B8D7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250075A8-162D-43C8-8689-7FAB8A3A1385}" type="presOf" srcId="{E0E85AAB-7241-44AD-9A6F-1DF5B7228691}" destId="{D29FEF2A-41EE-4A49-9F5A-E6C612F6253B}" srcOrd="0" destOrd="0" presId="urn:microsoft.com/office/officeart/2005/8/layout/radial5"/>
    <dgm:cxn modelId="{BDFA3CAA-B79F-4BBC-9F90-A47FBE331984}" srcId="{A3B65059-5AE2-8643-AFAD-E0FA094D6473}" destId="{8FE02A64-82A2-4BA5-AD1B-9007078657CB}" srcOrd="5" destOrd="0" parTransId="{0C54123C-1CE4-414F-9B26-D1780955899A}" sibTransId="{CB37AD90-53CB-4DF9-AB1F-66683D4F5D68}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C13D9DB9-42E8-403B-9F04-EA7FAA196E9F}" type="presOf" srcId="{0C54123C-1CE4-414F-9B26-D1780955899A}" destId="{1B5C4C15-3737-4403-8514-7584A3D39A3C}" srcOrd="1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EB4686CA-AC00-45F6-BAA0-D38A72B6DE84}" type="presOf" srcId="{C6D89BEE-0898-417A-B1B3-DCCCEA09560B}" destId="{9DACAD62-EC24-4F47-A7B4-FD87C5774BD9}" srcOrd="1" destOrd="0" presId="urn:microsoft.com/office/officeart/2005/8/layout/radial5"/>
    <dgm:cxn modelId="{4F43D7CA-F2A2-4C40-BE03-1441BB931BC4}" type="presOf" srcId="{2ECD22B2-4AFF-4884-AD8E-D15BEC467CF4}" destId="{D8B84E5D-2F7E-431F-A25B-9501625B6EC8}" srcOrd="0" destOrd="0" presId="urn:microsoft.com/office/officeart/2005/8/layout/radial5"/>
    <dgm:cxn modelId="{052C1DD6-E83A-460E-9093-A6578BD3EB63}" type="presOf" srcId="{B341B49D-EA3F-4CD2-8C55-691C33B33CA0}" destId="{C6565F1E-4BDA-462E-B438-171BE073800F}" srcOrd="0" destOrd="0" presId="urn:microsoft.com/office/officeart/2005/8/layout/radial5"/>
    <dgm:cxn modelId="{8B784CDF-8D73-4DF0-96C2-2815634DEDBD}" type="presOf" srcId="{88541DD7-0794-4860-8838-754B2EAEAC11}" destId="{BBBBDF35-DF64-49A4-B07F-965B2887B932}" srcOrd="0" destOrd="0" presId="urn:microsoft.com/office/officeart/2005/8/layout/radial5"/>
    <dgm:cxn modelId="{DFD30EE1-4F9F-4B20-8F0C-03BB830AFCDE}" type="presOf" srcId="{F5133A7C-5522-4B60-B4FE-709C7DB07F7B}" destId="{E7CF54F1-E351-4AAA-B015-B4E94875CFDE}" srcOrd="0" destOrd="0" presId="urn:microsoft.com/office/officeart/2005/8/layout/radial5"/>
    <dgm:cxn modelId="{B2D390EA-AB41-42C1-91BE-8D7671C2887B}" srcId="{A3B65059-5AE2-8643-AFAD-E0FA094D6473}" destId="{098B425D-A864-4908-9305-2B65A9BACEBD}" srcOrd="6" destOrd="0" parTransId="{B341B49D-EA3F-4CD2-8C55-691C33B33CA0}" sibTransId="{DC74BA9F-EB25-44ED-AF71-7FD8BF326928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504C01F4-BC67-4A21-ADB4-55CA84DF86CB}" type="presOf" srcId="{88541DD7-0794-4860-8838-754B2EAEAC11}" destId="{096AF14B-912C-4C9E-A6B4-EFB1F3753615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  <dgm:cxn modelId="{C9CABE78-C7B9-4580-BABC-92603397BB62}" type="presParOf" srcId="{E0E132E9-7BE6-1749-ACC3-7FB44E5C5664}" destId="{D8B84E5D-2F7E-431F-A25B-9501625B6EC8}" srcOrd="9" destOrd="0" presId="urn:microsoft.com/office/officeart/2005/8/layout/radial5"/>
    <dgm:cxn modelId="{281F5237-82F5-4375-AB5F-DFB97C53C377}" type="presParOf" srcId="{D8B84E5D-2F7E-431F-A25B-9501625B6EC8}" destId="{B538FC0A-BB1E-45D0-AA29-796F87CAEDE3}" srcOrd="0" destOrd="0" presId="urn:microsoft.com/office/officeart/2005/8/layout/radial5"/>
    <dgm:cxn modelId="{959562D8-4113-483C-B56D-C487CE649A75}" type="presParOf" srcId="{E0E132E9-7BE6-1749-ACC3-7FB44E5C5664}" destId="{D29FEF2A-41EE-4A49-9F5A-E6C612F6253B}" srcOrd="10" destOrd="0" presId="urn:microsoft.com/office/officeart/2005/8/layout/radial5"/>
    <dgm:cxn modelId="{90908349-1CF0-49B3-83F0-369A205F65EB}" type="presParOf" srcId="{E0E132E9-7BE6-1749-ACC3-7FB44E5C5664}" destId="{0B03E0D1-5B0E-455A-9E57-801CCAACD2CB}" srcOrd="11" destOrd="0" presId="urn:microsoft.com/office/officeart/2005/8/layout/radial5"/>
    <dgm:cxn modelId="{FB3D874D-3127-48A7-82B2-67E19E1C7C7A}" type="presParOf" srcId="{0B03E0D1-5B0E-455A-9E57-801CCAACD2CB}" destId="{1B5C4C15-3737-4403-8514-7584A3D39A3C}" srcOrd="0" destOrd="0" presId="urn:microsoft.com/office/officeart/2005/8/layout/radial5"/>
    <dgm:cxn modelId="{117807CA-7961-4345-86D6-86CAE926EE57}" type="presParOf" srcId="{E0E132E9-7BE6-1749-ACC3-7FB44E5C5664}" destId="{D7004803-BE54-4F1E-9EF8-B892CB5D03DD}" srcOrd="12" destOrd="0" presId="urn:microsoft.com/office/officeart/2005/8/layout/radial5"/>
    <dgm:cxn modelId="{72FC7EE3-8D0A-4D57-90D4-47D8BB35B405}" type="presParOf" srcId="{E0E132E9-7BE6-1749-ACC3-7FB44E5C5664}" destId="{C6565F1E-4BDA-462E-B438-171BE073800F}" srcOrd="13" destOrd="0" presId="urn:microsoft.com/office/officeart/2005/8/layout/radial5"/>
    <dgm:cxn modelId="{687A7244-2175-4826-93AD-C56C5CB8B930}" type="presParOf" srcId="{C6565F1E-4BDA-462E-B438-171BE073800F}" destId="{57977F35-6C42-422C-B80D-CBAE0376B82D}" srcOrd="0" destOrd="0" presId="urn:microsoft.com/office/officeart/2005/8/layout/radial5"/>
    <dgm:cxn modelId="{20C9368F-471B-48E1-BB7A-7F8779382C79}" type="presParOf" srcId="{E0E132E9-7BE6-1749-ACC3-7FB44E5C5664}" destId="{B683BF69-DC37-4485-883E-E295AF2B3EDA}" srcOrd="14" destOrd="0" presId="urn:microsoft.com/office/officeart/2005/8/layout/radial5"/>
    <dgm:cxn modelId="{7842D2C1-765B-41CB-A4AB-7EC66C45BD47}" type="presParOf" srcId="{E0E132E9-7BE6-1749-ACC3-7FB44E5C5664}" destId="{BBBBDF35-DF64-49A4-B07F-965B2887B932}" srcOrd="15" destOrd="0" presId="urn:microsoft.com/office/officeart/2005/8/layout/radial5"/>
    <dgm:cxn modelId="{C31E1002-62F0-4977-9B6B-A48A587E2836}" type="presParOf" srcId="{BBBBDF35-DF64-49A4-B07F-965B2887B932}" destId="{096AF14B-912C-4C9E-A6B4-EFB1F3753615}" srcOrd="0" destOrd="0" presId="urn:microsoft.com/office/officeart/2005/8/layout/radial5"/>
    <dgm:cxn modelId="{1E87F02A-D747-4BC9-BB17-5586B2C5C623}" type="presParOf" srcId="{E0E132E9-7BE6-1749-ACC3-7FB44E5C5664}" destId="{067FED50-1D01-45B8-97B3-61525E74B8D7}" srcOrd="16" destOrd="0" presId="urn:microsoft.com/office/officeart/2005/8/layout/radial5"/>
    <dgm:cxn modelId="{5FE8198F-32ED-4DFF-8E27-A018864E6D0F}" type="presParOf" srcId="{E0E132E9-7BE6-1749-ACC3-7FB44E5C5664}" destId="{E7CF54F1-E351-4AAA-B015-B4E94875CFDE}" srcOrd="17" destOrd="0" presId="urn:microsoft.com/office/officeart/2005/8/layout/radial5"/>
    <dgm:cxn modelId="{8453344A-CDB2-485A-97B5-BD87FED3E42A}" type="presParOf" srcId="{E7CF54F1-E351-4AAA-B015-B4E94875CFDE}" destId="{5D394D93-08E0-431C-8D50-16CBD770C98C}" srcOrd="0" destOrd="0" presId="urn:microsoft.com/office/officeart/2005/8/layout/radial5"/>
    <dgm:cxn modelId="{79701A0D-4C37-4A84-BC11-CF8B92E41FA4}" type="presParOf" srcId="{E0E132E9-7BE6-1749-ACC3-7FB44E5C5664}" destId="{6A4B9282-022F-483C-ABBE-20FE4926D05C}" srcOrd="18" destOrd="0" presId="urn:microsoft.com/office/officeart/2005/8/layout/radial5"/>
    <dgm:cxn modelId="{CD60FC5F-A9A8-44B0-A761-783E04A75A60}" type="presParOf" srcId="{E0E132E9-7BE6-1749-ACC3-7FB44E5C5664}" destId="{A731F75B-8F9C-403E-AF44-A2F8F6814910}" srcOrd="19" destOrd="0" presId="urn:microsoft.com/office/officeart/2005/8/layout/radial5"/>
    <dgm:cxn modelId="{D138C66B-F62D-4DD6-A774-C72A14D6725E}" type="presParOf" srcId="{A731F75B-8F9C-403E-AF44-A2F8F6814910}" destId="{9DACAD62-EC24-4F47-A7B4-FD87C5774BD9}" srcOrd="0" destOrd="0" presId="urn:microsoft.com/office/officeart/2005/8/layout/radial5"/>
    <dgm:cxn modelId="{AD3FC5D3-E0B5-4B48-922C-8265C3D04ADE}" type="presParOf" srcId="{E0E132E9-7BE6-1749-ACC3-7FB44E5C5664}" destId="{BEB8FF5F-4EFF-4128-BF88-387980D88B2B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يَبْحَث</a:t>
          </a: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723ED4-9E84-4051-B848-F099EA7E1A6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يَسْتَعِد</a:t>
          </a:r>
        </a:p>
      </dgm:t>
    </dgm:pt>
    <dgm:pt modelId="{2B32D164-1FB4-4642-B36A-ED4F8025CB11}" type="parTrans" cxnId="{38AF3491-3A77-4364-9FD8-96D55F1E0599}">
      <dgm:prSet/>
      <dgm:spPr/>
      <dgm:t>
        <a:bodyPr/>
        <a:lstStyle/>
        <a:p>
          <a:endParaRPr lang="en-US"/>
        </a:p>
      </dgm:t>
    </dgm:pt>
    <dgm:pt modelId="{E042819B-3B0C-4E0A-91B4-67417AAD9604}" type="sibTrans" cxnId="{38AF3491-3A77-4364-9FD8-96D55F1E0599}">
      <dgm:prSet/>
      <dgm:spPr/>
      <dgm:t>
        <a:bodyPr/>
        <a:lstStyle/>
        <a:p>
          <a:endParaRPr lang="en-US"/>
        </a:p>
      </dgm:t>
    </dgm:pt>
    <dgm:pt modelId="{3231B5F9-CD04-42AB-BC4C-086F59BF1AC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يُرَتِّب</a:t>
          </a:r>
        </a:p>
      </dgm:t>
    </dgm:pt>
    <dgm:pt modelId="{20E91472-AF69-48CA-A735-BA42B3088CE5}" type="parTrans" cxnId="{240D12A4-DDEC-486E-8450-3CE2E57F55A9}">
      <dgm:prSet/>
      <dgm:spPr/>
      <dgm:t>
        <a:bodyPr/>
        <a:lstStyle/>
        <a:p>
          <a:endParaRPr lang="en-US"/>
        </a:p>
      </dgm:t>
    </dgm:pt>
    <dgm:pt modelId="{5BCBE5DF-3F22-4FEF-ACA1-4670B986A892}" type="sibTrans" cxnId="{240D12A4-DDEC-486E-8450-3CE2E57F55A9}">
      <dgm:prSet/>
      <dgm:spPr/>
      <dgm:t>
        <a:bodyPr/>
        <a:lstStyle/>
        <a:p>
          <a:endParaRPr lang="en-US"/>
        </a:p>
      </dgm:t>
    </dgm:pt>
    <dgm:pt modelId="{2C751D05-58C0-4A4C-8BE5-42F71C41C21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يَتَذَكَّر</a:t>
          </a:r>
        </a:p>
      </dgm:t>
    </dgm:pt>
    <dgm:pt modelId="{1E216776-3AFB-401C-A087-331EB137AFE5}" type="parTrans" cxnId="{0E625FE8-3124-4E62-874D-800033F8DF41}">
      <dgm:prSet/>
      <dgm:spPr/>
      <dgm:t>
        <a:bodyPr/>
        <a:lstStyle/>
        <a:p>
          <a:endParaRPr lang="en-US"/>
        </a:p>
      </dgm:t>
    </dgm:pt>
    <dgm:pt modelId="{EEF4BCF9-31C7-44E5-80F5-35FF8226B820}" type="sibTrans" cxnId="{0E625FE8-3124-4E62-874D-800033F8DF41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4"/>
      <dgm:spPr/>
    </dgm:pt>
    <dgm:pt modelId="{D7076380-ECAF-8A4A-9E81-B7BDFCF1BEEB}" type="pres">
      <dgm:prSet presAssocID="{20961112-808F-A840-9FD1-EED4EADD8BF8}" presName="connectorText" presStyleLbl="sibTrans2D1" presStyleIdx="0" presStyleCnt="4"/>
      <dgm:spPr/>
    </dgm:pt>
    <dgm:pt modelId="{37541F5D-28E8-9D4B-AB27-1C4E02C84DD4}" type="pres">
      <dgm:prSet presAssocID="{B4C28CF6-0024-D04A-9751-D41B372D6EC1}" presName="node" presStyleLbl="node1" presStyleIdx="0" presStyleCnt="4">
        <dgm:presLayoutVars>
          <dgm:bulletEnabled val="1"/>
        </dgm:presLayoutVars>
      </dgm:prSet>
      <dgm:spPr/>
    </dgm:pt>
    <dgm:pt modelId="{652E1405-48D1-489F-9E14-5996E1C15424}" type="pres">
      <dgm:prSet presAssocID="{2B32D164-1FB4-4642-B36A-ED4F8025CB11}" presName="parTrans" presStyleLbl="sibTrans2D1" presStyleIdx="1" presStyleCnt="4"/>
      <dgm:spPr/>
    </dgm:pt>
    <dgm:pt modelId="{46B6DD01-6228-4D80-9238-0DE1E6F38459}" type="pres">
      <dgm:prSet presAssocID="{2B32D164-1FB4-4642-B36A-ED4F8025CB11}" presName="connectorText" presStyleLbl="sibTrans2D1" presStyleIdx="1" presStyleCnt="4"/>
      <dgm:spPr/>
    </dgm:pt>
    <dgm:pt modelId="{E88A9913-4CC3-4D3D-8B1A-2773D42D1D0B}" type="pres">
      <dgm:prSet presAssocID="{B2723ED4-9E84-4051-B848-F099EA7E1A61}" presName="node" presStyleLbl="node1" presStyleIdx="1" presStyleCnt="4">
        <dgm:presLayoutVars>
          <dgm:bulletEnabled val="1"/>
        </dgm:presLayoutVars>
      </dgm:prSet>
      <dgm:spPr/>
    </dgm:pt>
    <dgm:pt modelId="{34027CDF-1F8D-4910-9EB9-C5C9C7F1E134}" type="pres">
      <dgm:prSet presAssocID="{20E91472-AF69-48CA-A735-BA42B3088CE5}" presName="parTrans" presStyleLbl="sibTrans2D1" presStyleIdx="2" presStyleCnt="4"/>
      <dgm:spPr/>
    </dgm:pt>
    <dgm:pt modelId="{C216F2DB-C1D4-4E35-AED0-3E01DE78FC3D}" type="pres">
      <dgm:prSet presAssocID="{20E91472-AF69-48CA-A735-BA42B3088CE5}" presName="connectorText" presStyleLbl="sibTrans2D1" presStyleIdx="2" presStyleCnt="4"/>
      <dgm:spPr/>
    </dgm:pt>
    <dgm:pt modelId="{58C0C334-A27C-4D88-9E2E-6F3640645CA1}" type="pres">
      <dgm:prSet presAssocID="{3231B5F9-CD04-42AB-BC4C-086F59BF1ACD}" presName="node" presStyleLbl="node1" presStyleIdx="2" presStyleCnt="4">
        <dgm:presLayoutVars>
          <dgm:bulletEnabled val="1"/>
        </dgm:presLayoutVars>
      </dgm:prSet>
      <dgm:spPr/>
    </dgm:pt>
    <dgm:pt modelId="{82343346-3FB4-4116-9438-07BBB6734B80}" type="pres">
      <dgm:prSet presAssocID="{1E216776-3AFB-401C-A087-331EB137AFE5}" presName="parTrans" presStyleLbl="sibTrans2D1" presStyleIdx="3" presStyleCnt="4"/>
      <dgm:spPr/>
    </dgm:pt>
    <dgm:pt modelId="{04F4455C-2F46-4325-904A-E7AE821D6906}" type="pres">
      <dgm:prSet presAssocID="{1E216776-3AFB-401C-A087-331EB137AFE5}" presName="connectorText" presStyleLbl="sibTrans2D1" presStyleIdx="3" presStyleCnt="4"/>
      <dgm:spPr/>
    </dgm:pt>
    <dgm:pt modelId="{A0A9F52C-4262-4C57-9CB3-8A6FEE1D58B5}" type="pres">
      <dgm:prSet presAssocID="{2C751D05-58C0-4A4C-8BE5-42F71C41C21E}" presName="node" presStyleLbl="node1" presStyleIdx="3" presStyleCnt="4">
        <dgm:presLayoutVars>
          <dgm:bulletEnabled val="1"/>
        </dgm:presLayoutVars>
      </dgm:prSet>
      <dgm:spPr/>
    </dgm:pt>
  </dgm:ptLst>
  <dgm:cxnLst>
    <dgm:cxn modelId="{16BDC900-FB96-44D2-A71D-1B32A26A7F75}" type="presOf" srcId="{3231B5F9-CD04-42AB-BC4C-086F59BF1ACD}" destId="{58C0C334-A27C-4D88-9E2E-6F3640645CA1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B56B1627-C23B-4BA1-8CC8-D3A59B2B77D6}" type="presOf" srcId="{B2723ED4-9E84-4051-B848-F099EA7E1A61}" destId="{E88A9913-4CC3-4D3D-8B1A-2773D42D1D0B}" srcOrd="0" destOrd="0" presId="urn:microsoft.com/office/officeart/2005/8/layout/radial5"/>
    <dgm:cxn modelId="{4621DA3E-339B-444E-AA39-96DC020C4EDE}" type="presOf" srcId="{2C751D05-58C0-4A4C-8BE5-42F71C41C21E}" destId="{A0A9F52C-4262-4C57-9CB3-8A6FEE1D58B5}" srcOrd="0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AF9AA150-93F4-4C73-8096-F2B8F511F250}" type="presOf" srcId="{20E91472-AF69-48CA-A735-BA42B3088CE5}" destId="{34027CDF-1F8D-4910-9EB9-C5C9C7F1E134}" srcOrd="0" destOrd="0" presId="urn:microsoft.com/office/officeart/2005/8/layout/radial5"/>
    <dgm:cxn modelId="{6743387C-01C2-441F-9710-C9D0B61D5CBE}" type="presOf" srcId="{1E216776-3AFB-401C-A087-331EB137AFE5}" destId="{04F4455C-2F46-4325-904A-E7AE821D6906}" srcOrd="1" destOrd="0" presId="urn:microsoft.com/office/officeart/2005/8/layout/radial5"/>
    <dgm:cxn modelId="{68091C85-C81E-4DB7-A6CD-CB9CD74208AB}" type="presOf" srcId="{20E91472-AF69-48CA-A735-BA42B3088CE5}" destId="{C216F2DB-C1D4-4E35-AED0-3E01DE78FC3D}" srcOrd="1" destOrd="0" presId="urn:microsoft.com/office/officeart/2005/8/layout/radial5"/>
    <dgm:cxn modelId="{D0117C85-45BD-4B32-BCB1-F7D866AC948F}" type="presOf" srcId="{2B32D164-1FB4-4642-B36A-ED4F8025CB11}" destId="{652E1405-48D1-489F-9E14-5996E1C15424}" srcOrd="0" destOrd="0" presId="urn:microsoft.com/office/officeart/2005/8/layout/radial5"/>
    <dgm:cxn modelId="{38AF3491-3A77-4364-9FD8-96D55F1E0599}" srcId="{A3B65059-5AE2-8643-AFAD-E0FA094D6473}" destId="{B2723ED4-9E84-4051-B848-F099EA7E1A61}" srcOrd="1" destOrd="0" parTransId="{2B32D164-1FB4-4642-B36A-ED4F8025CB11}" sibTransId="{E042819B-3B0C-4E0A-91B4-67417AAD9604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240D12A4-DDEC-486E-8450-3CE2E57F55A9}" srcId="{A3B65059-5AE2-8643-AFAD-E0FA094D6473}" destId="{3231B5F9-CD04-42AB-BC4C-086F59BF1ACD}" srcOrd="2" destOrd="0" parTransId="{20E91472-AF69-48CA-A735-BA42B3088CE5}" sibTransId="{5BCBE5DF-3F22-4FEF-ACA1-4670B986A892}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208216D2-6ACA-4805-AEDC-786BCEC5B4BB}" type="presOf" srcId="{2B32D164-1FB4-4642-B36A-ED4F8025CB11}" destId="{46B6DD01-6228-4D80-9238-0DE1E6F38459}" srcOrd="1" destOrd="0" presId="urn:microsoft.com/office/officeart/2005/8/layout/radial5"/>
    <dgm:cxn modelId="{0E625FE8-3124-4E62-874D-800033F8DF41}" srcId="{A3B65059-5AE2-8643-AFAD-E0FA094D6473}" destId="{2C751D05-58C0-4A4C-8BE5-42F71C41C21E}" srcOrd="3" destOrd="0" parTransId="{1E216776-3AFB-401C-A087-331EB137AFE5}" sibTransId="{EEF4BCF9-31C7-44E5-80F5-35FF8226B820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8985AEF8-8A63-4961-8E78-2CCFF953C88F}" type="presOf" srcId="{1E216776-3AFB-401C-A087-331EB137AFE5}" destId="{82343346-3FB4-4116-9438-07BBB6734B80}" srcOrd="0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770598D9-8668-4A50-8960-B13EA50D4D06}" type="presParOf" srcId="{E0E132E9-7BE6-1749-ACC3-7FB44E5C5664}" destId="{652E1405-48D1-489F-9E14-5996E1C15424}" srcOrd="3" destOrd="0" presId="urn:microsoft.com/office/officeart/2005/8/layout/radial5"/>
    <dgm:cxn modelId="{ECE5457D-9076-4BEE-A1EF-CE689C92810A}" type="presParOf" srcId="{652E1405-48D1-489F-9E14-5996E1C15424}" destId="{46B6DD01-6228-4D80-9238-0DE1E6F38459}" srcOrd="0" destOrd="0" presId="urn:microsoft.com/office/officeart/2005/8/layout/radial5"/>
    <dgm:cxn modelId="{8A7E5624-83FE-47C6-929F-AB32425FAE1D}" type="presParOf" srcId="{E0E132E9-7BE6-1749-ACC3-7FB44E5C5664}" destId="{E88A9913-4CC3-4D3D-8B1A-2773D42D1D0B}" srcOrd="4" destOrd="0" presId="urn:microsoft.com/office/officeart/2005/8/layout/radial5"/>
    <dgm:cxn modelId="{B685B728-08B9-4A3B-B43E-2D3BCBCCEF08}" type="presParOf" srcId="{E0E132E9-7BE6-1749-ACC3-7FB44E5C5664}" destId="{34027CDF-1F8D-4910-9EB9-C5C9C7F1E134}" srcOrd="5" destOrd="0" presId="urn:microsoft.com/office/officeart/2005/8/layout/radial5"/>
    <dgm:cxn modelId="{743C6667-0405-402F-927B-CBFDB42B2828}" type="presParOf" srcId="{34027CDF-1F8D-4910-9EB9-C5C9C7F1E134}" destId="{C216F2DB-C1D4-4E35-AED0-3E01DE78FC3D}" srcOrd="0" destOrd="0" presId="urn:microsoft.com/office/officeart/2005/8/layout/radial5"/>
    <dgm:cxn modelId="{22DD0A4A-357F-47C3-B491-503D6D7FBF9B}" type="presParOf" srcId="{E0E132E9-7BE6-1749-ACC3-7FB44E5C5664}" destId="{58C0C334-A27C-4D88-9E2E-6F3640645CA1}" srcOrd="6" destOrd="0" presId="urn:microsoft.com/office/officeart/2005/8/layout/radial5"/>
    <dgm:cxn modelId="{6256F9D0-828A-4298-B300-73E5336E517D}" type="presParOf" srcId="{E0E132E9-7BE6-1749-ACC3-7FB44E5C5664}" destId="{82343346-3FB4-4116-9438-07BBB6734B80}" srcOrd="7" destOrd="0" presId="urn:microsoft.com/office/officeart/2005/8/layout/radial5"/>
    <dgm:cxn modelId="{CABC4652-AB57-4B54-8BD3-13E72DFF5C14}" type="presParOf" srcId="{82343346-3FB4-4116-9438-07BBB6734B80}" destId="{04F4455C-2F46-4325-904A-E7AE821D6906}" srcOrd="0" destOrd="0" presId="urn:microsoft.com/office/officeart/2005/8/layout/radial5"/>
    <dgm:cxn modelId="{DA033143-33DA-42EB-B1BB-D1364C08A4B4}" type="presParOf" srcId="{E0E132E9-7BE6-1749-ACC3-7FB44E5C5664}" destId="{A0A9F52C-4262-4C57-9CB3-8A6FEE1D58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ث</a:t>
          </a:r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ث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ائ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4"/>
      <dgm:spPr/>
    </dgm:pt>
    <dgm:pt modelId="{D7076380-ECAF-8A4A-9E81-B7BDFCF1BEEB}" type="pres">
      <dgm:prSet presAssocID="{20961112-808F-A840-9FD1-EED4EADD8BF8}" presName="connectorText" presStyleLbl="sibTrans2D1" presStyleIdx="0" presStyleCnt="4"/>
      <dgm:spPr/>
    </dgm:pt>
    <dgm:pt modelId="{37541F5D-28E8-9D4B-AB27-1C4E02C84DD4}" type="pres">
      <dgm:prSet presAssocID="{B4C28CF6-0024-D04A-9751-D41B372D6EC1}" presName="node" presStyleLbl="node1" presStyleIdx="0" presStyleCnt="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4"/>
      <dgm:spPr/>
    </dgm:pt>
    <dgm:pt modelId="{C8E2E889-4F5D-5E4A-89DA-A1A8D423EC2D}" type="pres">
      <dgm:prSet presAssocID="{3C8C6D38-15B6-D54C-86B6-325777AEFE73}" presName="connectorText" presStyleLbl="sibTrans2D1" presStyleIdx="1" presStyleCnt="4"/>
      <dgm:spPr/>
    </dgm:pt>
    <dgm:pt modelId="{C758F5A7-D2EB-014A-B46F-61C7F4ADDFAC}" type="pres">
      <dgm:prSet presAssocID="{C09C8BCB-BDF7-7F41-A72C-24BF397A68E7}" presName="node" presStyleLbl="node1" presStyleIdx="1" presStyleCnt="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4"/>
      <dgm:spPr/>
    </dgm:pt>
    <dgm:pt modelId="{651CEE59-F6A9-6C41-800C-3A6FBBA21433}" type="pres">
      <dgm:prSet presAssocID="{F1FC84D4-96D8-384B-A0AF-C0C383C34AF5}" presName="connectorText" presStyleLbl="sibTrans2D1" presStyleIdx="2" presStyleCnt="4"/>
      <dgm:spPr/>
    </dgm:pt>
    <dgm:pt modelId="{61218A4F-C48D-5349-B767-056C78768998}" type="pres">
      <dgm:prSet presAssocID="{5D19F635-BE60-064E-B74E-C848157D3FA1}" presName="node" presStyleLbl="node1" presStyleIdx="2" presStyleCnt="4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4"/>
      <dgm:spPr/>
    </dgm:pt>
    <dgm:pt modelId="{B946CDDA-C840-BD45-85DE-4AD515E72528}" type="pres">
      <dgm:prSet presAssocID="{4AE3A5AC-720A-D34A-B5C2-417A7A42551E}" presName="connectorText" presStyleLbl="sibTrans2D1" presStyleIdx="3" presStyleCnt="4"/>
      <dgm:spPr/>
    </dgm:pt>
    <dgm:pt modelId="{BCF58AD9-435C-DD49-838B-359EEA1EC92E}" type="pres">
      <dgm:prSet presAssocID="{52857E5D-2805-484D-B60D-6745F11CFAB2}" presName="node" presStyleLbl="node1" presStyleIdx="3" presStyleCnt="4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E42D9-F8DB-4E81-A8F6-9085C6DBBB97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717C93-596B-46A2-8202-FC22497357E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المَظْهَر</a:t>
          </a:r>
        </a:p>
      </dgm:t>
    </dgm:pt>
    <dgm:pt modelId="{922BCD25-EDD9-4F18-9729-D229F62ABEF6}" type="parTrans" cxnId="{5FA2FD9E-9B65-440C-B4E8-7AB80CB70A4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46E7A2-0083-4975-A4F1-8C92EB2403E3}" type="sibTrans" cxnId="{5FA2FD9E-9B65-440C-B4E8-7AB80CB70A4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F6C95CF-C0B3-460A-8153-C3743B0FD47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الشَّعر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CF2553C-33A7-4E0E-A3EF-DA99761A36C9}" type="parTrans" cxnId="{FE5222C5-DC37-4FC1-92A1-5DB2681D0B28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305FAD-C174-4F6D-9E73-9BBE03DBF3DF}" type="sibTrans" cxnId="{FE5222C5-DC37-4FC1-92A1-5DB2681D0B28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8699413-089B-4848-969D-56B345026719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اللِّحْيَة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3B61CF-3D4A-4E17-9D30-F0B46B37B578}" type="parTrans" cxnId="{1F36CC1D-321D-4CD1-8F9C-DB92D83CE99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EF4B607-DB96-405C-9ED5-25C2B24E1933}" type="sibTrans" cxnId="{1F36CC1D-321D-4CD1-8F9C-DB92D83CE99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B52B414-E691-49DB-A807-16DD0FD75429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الشَّارِب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A704A2-FA1F-4FA1-B45F-330500490A47}" type="parTrans" cxnId="{D2C76B69-2766-41ED-9F94-43B69964515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BABBC9-B88E-41C7-B119-F5BCE3D1808B}" type="sibTrans" cxnId="{D2C76B69-2766-41ED-9F94-43B69964515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51EFA4-9BF7-42FE-9DE8-EAA268F4569E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أَنِيق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DDDD31-716B-45C3-94D4-BCD8A99787F3}" type="parTrans" cxnId="{6348BEC8-C40F-4EFD-B3AE-29C2A25FFCB1}">
      <dgm:prSet/>
      <dgm:spPr/>
      <dgm:t>
        <a:bodyPr/>
        <a:lstStyle/>
        <a:p>
          <a:endParaRPr lang="en-US"/>
        </a:p>
      </dgm:t>
    </dgm:pt>
    <dgm:pt modelId="{81128EA3-5511-40EF-9944-980A35E54ADB}" type="sibTrans" cxnId="{6348BEC8-C40F-4EFD-B3AE-29C2A25FFCB1}">
      <dgm:prSet/>
      <dgm:spPr/>
    </dgm:pt>
    <dgm:pt modelId="{E7EA97BE-1F1A-4B9D-8D8B-3F651323234E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يَعْتَنِي بـ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B6AACA-96E3-4742-BEAF-A01FE3457FEC}" type="parTrans" cxnId="{CA36A52D-FFC2-4415-A5E3-FE74382DE708}">
      <dgm:prSet/>
      <dgm:spPr/>
      <dgm:t>
        <a:bodyPr/>
        <a:lstStyle/>
        <a:p>
          <a:endParaRPr lang="en-US"/>
        </a:p>
      </dgm:t>
    </dgm:pt>
    <dgm:pt modelId="{CE5A8C85-D61C-4FF2-9902-616825354E7F}" type="sibTrans" cxnId="{CA36A52D-FFC2-4415-A5E3-FE74382DE708}">
      <dgm:prSet/>
      <dgm:spPr/>
    </dgm:pt>
    <dgm:pt modelId="{7F2F5CC4-2715-4292-8776-2BB750E0FE7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يَهْتَمّ بـ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BE066A-3048-426E-BAB7-3F9639FCC988}" type="parTrans" cxnId="{B1EEF539-F3E7-4764-B473-4C2F77981E1F}">
      <dgm:prSet/>
      <dgm:spPr/>
      <dgm:t>
        <a:bodyPr/>
        <a:lstStyle/>
        <a:p>
          <a:endParaRPr lang="en-US"/>
        </a:p>
      </dgm:t>
    </dgm:pt>
    <dgm:pt modelId="{10BBD3CA-320D-4BF6-8D5B-63D3216E55C8}" type="sibTrans" cxnId="{B1EEF539-F3E7-4764-B473-4C2F77981E1F}">
      <dgm:prSet/>
      <dgm:spPr/>
    </dgm:pt>
    <dgm:pt modelId="{12570F64-376F-4B43-83AE-08CABEEA85D6}" type="pres">
      <dgm:prSet presAssocID="{514E42D9-F8DB-4E81-A8F6-9085C6DBBB9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85F503-EF41-4498-A0D6-4FF7A5D8DB0B}" type="pres">
      <dgm:prSet presAssocID="{68717C93-596B-46A2-8202-FC22497357E0}" presName="centerShape" presStyleLbl="node0" presStyleIdx="0" presStyleCnt="1"/>
      <dgm:spPr/>
    </dgm:pt>
    <dgm:pt modelId="{EF88500E-5697-4BD2-994C-395F88E261C9}" type="pres">
      <dgm:prSet presAssocID="{5CF2553C-33A7-4E0E-A3EF-DA99761A36C9}" presName="parTrans" presStyleLbl="sibTrans2D1" presStyleIdx="0" presStyleCnt="6"/>
      <dgm:spPr/>
    </dgm:pt>
    <dgm:pt modelId="{80766AD7-3C6A-4F5A-9092-008044BE3F50}" type="pres">
      <dgm:prSet presAssocID="{5CF2553C-33A7-4E0E-A3EF-DA99761A36C9}" presName="connectorText" presStyleLbl="sibTrans2D1" presStyleIdx="0" presStyleCnt="6"/>
      <dgm:spPr/>
    </dgm:pt>
    <dgm:pt modelId="{A2CEF92A-E003-4A63-9506-826A97FF10CD}" type="pres">
      <dgm:prSet presAssocID="{DF6C95CF-C0B3-460A-8153-C3743B0FD470}" presName="node" presStyleLbl="node1" presStyleIdx="0" presStyleCnt="6">
        <dgm:presLayoutVars>
          <dgm:bulletEnabled val="1"/>
        </dgm:presLayoutVars>
      </dgm:prSet>
      <dgm:spPr/>
    </dgm:pt>
    <dgm:pt modelId="{C324E468-5A4D-4D5C-825E-C95ADA87CBAB}" type="pres">
      <dgm:prSet presAssocID="{B53B61CF-3D4A-4E17-9D30-F0B46B37B578}" presName="parTrans" presStyleLbl="sibTrans2D1" presStyleIdx="1" presStyleCnt="6"/>
      <dgm:spPr/>
    </dgm:pt>
    <dgm:pt modelId="{FC8D8A8F-CCE2-4D15-9859-556DFA1062BB}" type="pres">
      <dgm:prSet presAssocID="{B53B61CF-3D4A-4E17-9D30-F0B46B37B578}" presName="connectorText" presStyleLbl="sibTrans2D1" presStyleIdx="1" presStyleCnt="6"/>
      <dgm:spPr/>
    </dgm:pt>
    <dgm:pt modelId="{BA39CC2E-834C-49F3-8A1D-ECBE2BD1D435}" type="pres">
      <dgm:prSet presAssocID="{A8699413-089B-4848-969D-56B345026719}" presName="node" presStyleLbl="node1" presStyleIdx="1" presStyleCnt="6">
        <dgm:presLayoutVars>
          <dgm:bulletEnabled val="1"/>
        </dgm:presLayoutVars>
      </dgm:prSet>
      <dgm:spPr/>
    </dgm:pt>
    <dgm:pt modelId="{45E9F68A-72CD-4D3C-B8CD-CAF91A356B9C}" type="pres">
      <dgm:prSet presAssocID="{F8A704A2-FA1F-4FA1-B45F-330500490A47}" presName="parTrans" presStyleLbl="sibTrans2D1" presStyleIdx="2" presStyleCnt="6"/>
      <dgm:spPr/>
    </dgm:pt>
    <dgm:pt modelId="{EA27A52C-0882-486E-8D53-5A957C737867}" type="pres">
      <dgm:prSet presAssocID="{F8A704A2-FA1F-4FA1-B45F-330500490A47}" presName="connectorText" presStyleLbl="sibTrans2D1" presStyleIdx="2" presStyleCnt="6"/>
      <dgm:spPr/>
    </dgm:pt>
    <dgm:pt modelId="{3822ECB6-DA35-4142-9760-97FB9F46015B}" type="pres">
      <dgm:prSet presAssocID="{3B52B414-E691-49DB-A807-16DD0FD75429}" presName="node" presStyleLbl="node1" presStyleIdx="2" presStyleCnt="6">
        <dgm:presLayoutVars>
          <dgm:bulletEnabled val="1"/>
        </dgm:presLayoutVars>
      </dgm:prSet>
      <dgm:spPr/>
    </dgm:pt>
    <dgm:pt modelId="{FB6B16F6-F360-4E7A-BA6E-0C3265409BC1}" type="pres">
      <dgm:prSet presAssocID="{F8DDDD31-716B-45C3-94D4-BCD8A99787F3}" presName="parTrans" presStyleLbl="sibTrans2D1" presStyleIdx="3" presStyleCnt="6"/>
      <dgm:spPr/>
    </dgm:pt>
    <dgm:pt modelId="{CA56F069-B522-4824-9AC8-7DCCEACFD22B}" type="pres">
      <dgm:prSet presAssocID="{F8DDDD31-716B-45C3-94D4-BCD8A99787F3}" presName="connectorText" presStyleLbl="sibTrans2D1" presStyleIdx="3" presStyleCnt="6"/>
      <dgm:spPr/>
    </dgm:pt>
    <dgm:pt modelId="{2EE8EFF3-6057-4E56-8B11-CA03CE4BBE4B}" type="pres">
      <dgm:prSet presAssocID="{6A51EFA4-9BF7-42FE-9DE8-EAA268F4569E}" presName="node" presStyleLbl="node1" presStyleIdx="3" presStyleCnt="6">
        <dgm:presLayoutVars>
          <dgm:bulletEnabled val="1"/>
        </dgm:presLayoutVars>
      </dgm:prSet>
      <dgm:spPr/>
    </dgm:pt>
    <dgm:pt modelId="{52B77EC4-C032-473D-A0E6-191B2763C6BC}" type="pres">
      <dgm:prSet presAssocID="{57B6AACA-96E3-4742-BEAF-A01FE3457FEC}" presName="parTrans" presStyleLbl="sibTrans2D1" presStyleIdx="4" presStyleCnt="6"/>
      <dgm:spPr/>
    </dgm:pt>
    <dgm:pt modelId="{1142EF97-6CF9-4A61-83AC-DC28030D3A04}" type="pres">
      <dgm:prSet presAssocID="{57B6AACA-96E3-4742-BEAF-A01FE3457FEC}" presName="connectorText" presStyleLbl="sibTrans2D1" presStyleIdx="4" presStyleCnt="6"/>
      <dgm:spPr/>
    </dgm:pt>
    <dgm:pt modelId="{C26548A9-F8C8-42DB-A0A7-6D915FA333E1}" type="pres">
      <dgm:prSet presAssocID="{E7EA97BE-1F1A-4B9D-8D8B-3F651323234E}" presName="node" presStyleLbl="node1" presStyleIdx="4" presStyleCnt="6">
        <dgm:presLayoutVars>
          <dgm:bulletEnabled val="1"/>
        </dgm:presLayoutVars>
      </dgm:prSet>
      <dgm:spPr/>
    </dgm:pt>
    <dgm:pt modelId="{0E56F717-6D10-4D18-90E8-F3C5A9A4983C}" type="pres">
      <dgm:prSet presAssocID="{55BE066A-3048-426E-BAB7-3F9639FCC988}" presName="parTrans" presStyleLbl="sibTrans2D1" presStyleIdx="5" presStyleCnt="6"/>
      <dgm:spPr/>
    </dgm:pt>
    <dgm:pt modelId="{C8FDCBF7-47EA-4E45-8AEE-B0E66363373C}" type="pres">
      <dgm:prSet presAssocID="{55BE066A-3048-426E-BAB7-3F9639FCC988}" presName="connectorText" presStyleLbl="sibTrans2D1" presStyleIdx="5" presStyleCnt="6"/>
      <dgm:spPr/>
    </dgm:pt>
    <dgm:pt modelId="{634A5076-7048-401E-8460-E47A52E7A131}" type="pres">
      <dgm:prSet presAssocID="{7F2F5CC4-2715-4292-8776-2BB750E0FE70}" presName="node" presStyleLbl="node1" presStyleIdx="5" presStyleCnt="6">
        <dgm:presLayoutVars>
          <dgm:bulletEnabled val="1"/>
        </dgm:presLayoutVars>
      </dgm:prSet>
      <dgm:spPr/>
    </dgm:pt>
  </dgm:ptLst>
  <dgm:cxnLst>
    <dgm:cxn modelId="{B6217400-3FEE-49A9-85A6-6ED0424D3DEE}" type="presOf" srcId="{F8A704A2-FA1F-4FA1-B45F-330500490A47}" destId="{EA27A52C-0882-486E-8D53-5A957C737867}" srcOrd="1" destOrd="0" presId="urn:microsoft.com/office/officeart/2005/8/layout/radial5"/>
    <dgm:cxn modelId="{C8FF5D02-0561-468E-B82F-55987D988262}" type="presOf" srcId="{514E42D9-F8DB-4E81-A8F6-9085C6DBBB97}" destId="{12570F64-376F-4B43-83AE-08CABEEA85D6}" srcOrd="0" destOrd="0" presId="urn:microsoft.com/office/officeart/2005/8/layout/radial5"/>
    <dgm:cxn modelId="{57791B04-E74D-483F-94A8-3D5BE3E1D2C7}" type="presOf" srcId="{F8A704A2-FA1F-4FA1-B45F-330500490A47}" destId="{45E9F68A-72CD-4D3C-B8CD-CAF91A356B9C}" srcOrd="0" destOrd="0" presId="urn:microsoft.com/office/officeart/2005/8/layout/radial5"/>
    <dgm:cxn modelId="{1F36CC1D-321D-4CD1-8F9C-DB92D83CE996}" srcId="{68717C93-596B-46A2-8202-FC22497357E0}" destId="{A8699413-089B-4848-969D-56B345026719}" srcOrd="1" destOrd="0" parTransId="{B53B61CF-3D4A-4E17-9D30-F0B46B37B578}" sibTransId="{8EF4B607-DB96-405C-9ED5-25C2B24E1933}"/>
    <dgm:cxn modelId="{CA36A52D-FFC2-4415-A5E3-FE74382DE708}" srcId="{68717C93-596B-46A2-8202-FC22497357E0}" destId="{E7EA97BE-1F1A-4B9D-8D8B-3F651323234E}" srcOrd="4" destOrd="0" parTransId="{57B6AACA-96E3-4742-BEAF-A01FE3457FEC}" sibTransId="{CE5A8C85-D61C-4FF2-9902-616825354E7F}"/>
    <dgm:cxn modelId="{B1EEF539-F3E7-4764-B473-4C2F77981E1F}" srcId="{68717C93-596B-46A2-8202-FC22497357E0}" destId="{7F2F5CC4-2715-4292-8776-2BB750E0FE70}" srcOrd="5" destOrd="0" parTransId="{55BE066A-3048-426E-BAB7-3F9639FCC988}" sibTransId="{10BBD3CA-320D-4BF6-8D5B-63D3216E55C8}"/>
    <dgm:cxn modelId="{1C59643C-9AB6-404B-B870-9801508398A9}" type="presOf" srcId="{68717C93-596B-46A2-8202-FC22497357E0}" destId="{4E85F503-EF41-4498-A0D6-4FF7A5D8DB0B}" srcOrd="0" destOrd="0" presId="urn:microsoft.com/office/officeart/2005/8/layout/radial5"/>
    <dgm:cxn modelId="{8701B95B-AA31-4094-90B9-7F71883587FD}" type="presOf" srcId="{7F2F5CC4-2715-4292-8776-2BB750E0FE70}" destId="{634A5076-7048-401E-8460-E47A52E7A131}" srcOrd="0" destOrd="0" presId="urn:microsoft.com/office/officeart/2005/8/layout/radial5"/>
    <dgm:cxn modelId="{D2C76B69-2766-41ED-9F94-43B699645151}" srcId="{68717C93-596B-46A2-8202-FC22497357E0}" destId="{3B52B414-E691-49DB-A807-16DD0FD75429}" srcOrd="2" destOrd="0" parTransId="{F8A704A2-FA1F-4FA1-B45F-330500490A47}" sibTransId="{FCBABBC9-B88E-41C7-B119-F5BCE3D1808B}"/>
    <dgm:cxn modelId="{EB143454-2A27-49C8-8349-1218B945304A}" type="presOf" srcId="{5CF2553C-33A7-4E0E-A3EF-DA99761A36C9}" destId="{EF88500E-5697-4BD2-994C-395F88E261C9}" srcOrd="0" destOrd="0" presId="urn:microsoft.com/office/officeart/2005/8/layout/radial5"/>
    <dgm:cxn modelId="{4C9AF557-5F9F-4C2E-9374-B7B0F82343D8}" type="presOf" srcId="{55BE066A-3048-426E-BAB7-3F9639FCC988}" destId="{C8FDCBF7-47EA-4E45-8AEE-B0E66363373C}" srcOrd="1" destOrd="0" presId="urn:microsoft.com/office/officeart/2005/8/layout/radial5"/>
    <dgm:cxn modelId="{07ED6589-1E3C-4EAA-8579-EA8D389D6A39}" type="presOf" srcId="{B53B61CF-3D4A-4E17-9D30-F0B46B37B578}" destId="{FC8D8A8F-CCE2-4D15-9859-556DFA1062BB}" srcOrd="1" destOrd="0" presId="urn:microsoft.com/office/officeart/2005/8/layout/radial5"/>
    <dgm:cxn modelId="{8C928696-0A26-4505-A875-156C54FEC1C9}" type="presOf" srcId="{5CF2553C-33A7-4E0E-A3EF-DA99761A36C9}" destId="{80766AD7-3C6A-4F5A-9092-008044BE3F50}" srcOrd="1" destOrd="0" presId="urn:microsoft.com/office/officeart/2005/8/layout/radial5"/>
    <dgm:cxn modelId="{D3F7AD9D-2FE5-4D1D-BCE3-6DC040EE9D4C}" type="presOf" srcId="{57B6AACA-96E3-4742-BEAF-A01FE3457FEC}" destId="{1142EF97-6CF9-4A61-83AC-DC28030D3A04}" srcOrd="1" destOrd="0" presId="urn:microsoft.com/office/officeart/2005/8/layout/radial5"/>
    <dgm:cxn modelId="{B043569E-36E8-4507-8772-A855480368AB}" type="presOf" srcId="{F8DDDD31-716B-45C3-94D4-BCD8A99787F3}" destId="{CA56F069-B522-4824-9AC8-7DCCEACFD22B}" srcOrd="1" destOrd="0" presId="urn:microsoft.com/office/officeart/2005/8/layout/radial5"/>
    <dgm:cxn modelId="{5FA2FD9E-9B65-440C-B4E8-7AB80CB70A43}" srcId="{514E42D9-F8DB-4E81-A8F6-9085C6DBBB97}" destId="{68717C93-596B-46A2-8202-FC22497357E0}" srcOrd="0" destOrd="0" parTransId="{922BCD25-EDD9-4F18-9729-D229F62ABEF6}" sibTransId="{9D46E7A2-0083-4975-A4F1-8C92EB2403E3}"/>
    <dgm:cxn modelId="{C4DF41A9-E081-4F04-8421-706502D94532}" type="presOf" srcId="{3B52B414-E691-49DB-A807-16DD0FD75429}" destId="{3822ECB6-DA35-4142-9760-97FB9F46015B}" srcOrd="0" destOrd="0" presId="urn:microsoft.com/office/officeart/2005/8/layout/radial5"/>
    <dgm:cxn modelId="{E92ECCBE-AC58-44F6-BFD5-57445D50EC5D}" type="presOf" srcId="{E7EA97BE-1F1A-4B9D-8D8B-3F651323234E}" destId="{C26548A9-F8C8-42DB-A0A7-6D915FA333E1}" srcOrd="0" destOrd="0" presId="urn:microsoft.com/office/officeart/2005/8/layout/radial5"/>
    <dgm:cxn modelId="{FE5222C5-DC37-4FC1-92A1-5DB2681D0B28}" srcId="{68717C93-596B-46A2-8202-FC22497357E0}" destId="{DF6C95CF-C0B3-460A-8153-C3743B0FD470}" srcOrd="0" destOrd="0" parTransId="{5CF2553C-33A7-4E0E-A3EF-DA99761A36C9}" sibTransId="{3C305FAD-C174-4F6D-9E73-9BBE03DBF3DF}"/>
    <dgm:cxn modelId="{6348BEC8-C40F-4EFD-B3AE-29C2A25FFCB1}" srcId="{68717C93-596B-46A2-8202-FC22497357E0}" destId="{6A51EFA4-9BF7-42FE-9DE8-EAA268F4569E}" srcOrd="3" destOrd="0" parTransId="{F8DDDD31-716B-45C3-94D4-BCD8A99787F3}" sibTransId="{81128EA3-5511-40EF-9944-980A35E54ADB}"/>
    <dgm:cxn modelId="{F03DB6CA-65C9-42CC-9203-33FAD36093E6}" type="presOf" srcId="{DF6C95CF-C0B3-460A-8153-C3743B0FD470}" destId="{A2CEF92A-E003-4A63-9506-826A97FF10CD}" srcOrd="0" destOrd="0" presId="urn:microsoft.com/office/officeart/2005/8/layout/radial5"/>
    <dgm:cxn modelId="{9ED184D0-978F-4F4C-BBE9-902019426801}" type="presOf" srcId="{55BE066A-3048-426E-BAB7-3F9639FCC988}" destId="{0E56F717-6D10-4D18-90E8-F3C5A9A4983C}" srcOrd="0" destOrd="0" presId="urn:microsoft.com/office/officeart/2005/8/layout/radial5"/>
    <dgm:cxn modelId="{7D3153DF-A029-4CCA-B4D8-161174CA0D24}" type="presOf" srcId="{B53B61CF-3D4A-4E17-9D30-F0B46B37B578}" destId="{C324E468-5A4D-4D5C-825E-C95ADA87CBAB}" srcOrd="0" destOrd="0" presId="urn:microsoft.com/office/officeart/2005/8/layout/radial5"/>
    <dgm:cxn modelId="{82B035EF-E43A-45BD-8DFA-72B8F7890D09}" type="presOf" srcId="{6A51EFA4-9BF7-42FE-9DE8-EAA268F4569E}" destId="{2EE8EFF3-6057-4E56-8B11-CA03CE4BBE4B}" srcOrd="0" destOrd="0" presId="urn:microsoft.com/office/officeart/2005/8/layout/radial5"/>
    <dgm:cxn modelId="{1E37D2EF-5CDD-4FC3-B13D-D4DAD080F7A1}" type="presOf" srcId="{57B6AACA-96E3-4742-BEAF-A01FE3457FEC}" destId="{52B77EC4-C032-473D-A0E6-191B2763C6BC}" srcOrd="0" destOrd="0" presId="urn:microsoft.com/office/officeart/2005/8/layout/radial5"/>
    <dgm:cxn modelId="{750281F3-F31C-47A5-ADE2-E6FAF5B40026}" type="presOf" srcId="{A8699413-089B-4848-969D-56B345026719}" destId="{BA39CC2E-834C-49F3-8A1D-ECBE2BD1D435}" srcOrd="0" destOrd="0" presId="urn:microsoft.com/office/officeart/2005/8/layout/radial5"/>
    <dgm:cxn modelId="{84A6CAF9-C9B4-426F-916E-95845B502AAF}" type="presOf" srcId="{F8DDDD31-716B-45C3-94D4-BCD8A99787F3}" destId="{FB6B16F6-F360-4E7A-BA6E-0C3265409BC1}" srcOrd="0" destOrd="0" presId="urn:microsoft.com/office/officeart/2005/8/layout/radial5"/>
    <dgm:cxn modelId="{34583E7B-C0BB-49CE-96D0-0F90CE799BE4}" type="presParOf" srcId="{12570F64-376F-4B43-83AE-08CABEEA85D6}" destId="{4E85F503-EF41-4498-A0D6-4FF7A5D8DB0B}" srcOrd="0" destOrd="0" presId="urn:microsoft.com/office/officeart/2005/8/layout/radial5"/>
    <dgm:cxn modelId="{84D4E865-255A-4411-A1A4-C27EE2517459}" type="presParOf" srcId="{12570F64-376F-4B43-83AE-08CABEEA85D6}" destId="{EF88500E-5697-4BD2-994C-395F88E261C9}" srcOrd="1" destOrd="0" presId="urn:microsoft.com/office/officeart/2005/8/layout/radial5"/>
    <dgm:cxn modelId="{95F061B2-CCC9-46A2-A46D-2DC296C573BC}" type="presParOf" srcId="{EF88500E-5697-4BD2-994C-395F88E261C9}" destId="{80766AD7-3C6A-4F5A-9092-008044BE3F50}" srcOrd="0" destOrd="0" presId="urn:microsoft.com/office/officeart/2005/8/layout/radial5"/>
    <dgm:cxn modelId="{3D74765C-A2DA-4A7F-A12B-9BFB035A99BD}" type="presParOf" srcId="{12570F64-376F-4B43-83AE-08CABEEA85D6}" destId="{A2CEF92A-E003-4A63-9506-826A97FF10CD}" srcOrd="2" destOrd="0" presId="urn:microsoft.com/office/officeart/2005/8/layout/radial5"/>
    <dgm:cxn modelId="{DF6016F3-DD9C-4183-BBB3-DAB09FADF78B}" type="presParOf" srcId="{12570F64-376F-4B43-83AE-08CABEEA85D6}" destId="{C324E468-5A4D-4D5C-825E-C95ADA87CBAB}" srcOrd="3" destOrd="0" presId="urn:microsoft.com/office/officeart/2005/8/layout/radial5"/>
    <dgm:cxn modelId="{E88009FF-4E00-4702-B692-12D75754443A}" type="presParOf" srcId="{C324E468-5A4D-4D5C-825E-C95ADA87CBAB}" destId="{FC8D8A8F-CCE2-4D15-9859-556DFA1062BB}" srcOrd="0" destOrd="0" presId="urn:microsoft.com/office/officeart/2005/8/layout/radial5"/>
    <dgm:cxn modelId="{7E6B2E2E-C057-4DED-9442-2DD5FFF7B54A}" type="presParOf" srcId="{12570F64-376F-4B43-83AE-08CABEEA85D6}" destId="{BA39CC2E-834C-49F3-8A1D-ECBE2BD1D435}" srcOrd="4" destOrd="0" presId="urn:microsoft.com/office/officeart/2005/8/layout/radial5"/>
    <dgm:cxn modelId="{8F469651-A855-4CB1-BAB6-B00EE0F1C223}" type="presParOf" srcId="{12570F64-376F-4B43-83AE-08CABEEA85D6}" destId="{45E9F68A-72CD-4D3C-B8CD-CAF91A356B9C}" srcOrd="5" destOrd="0" presId="urn:microsoft.com/office/officeart/2005/8/layout/radial5"/>
    <dgm:cxn modelId="{7B5740A9-876D-457C-94B5-682B2C9E3320}" type="presParOf" srcId="{45E9F68A-72CD-4D3C-B8CD-CAF91A356B9C}" destId="{EA27A52C-0882-486E-8D53-5A957C737867}" srcOrd="0" destOrd="0" presId="urn:microsoft.com/office/officeart/2005/8/layout/radial5"/>
    <dgm:cxn modelId="{3906E87E-0E9F-4181-9C1A-4C4EEE61F788}" type="presParOf" srcId="{12570F64-376F-4B43-83AE-08CABEEA85D6}" destId="{3822ECB6-DA35-4142-9760-97FB9F46015B}" srcOrd="6" destOrd="0" presId="urn:microsoft.com/office/officeart/2005/8/layout/radial5"/>
    <dgm:cxn modelId="{DA9B7EF7-2319-4045-B718-0198B037BB3E}" type="presParOf" srcId="{12570F64-376F-4B43-83AE-08CABEEA85D6}" destId="{FB6B16F6-F360-4E7A-BA6E-0C3265409BC1}" srcOrd="7" destOrd="0" presId="urn:microsoft.com/office/officeart/2005/8/layout/radial5"/>
    <dgm:cxn modelId="{8D69C782-9425-4E3B-A0E5-39DEA67A5EC3}" type="presParOf" srcId="{FB6B16F6-F360-4E7A-BA6E-0C3265409BC1}" destId="{CA56F069-B522-4824-9AC8-7DCCEACFD22B}" srcOrd="0" destOrd="0" presId="urn:microsoft.com/office/officeart/2005/8/layout/radial5"/>
    <dgm:cxn modelId="{14C4C7EC-F82E-49F9-B840-D9D8F6D18056}" type="presParOf" srcId="{12570F64-376F-4B43-83AE-08CABEEA85D6}" destId="{2EE8EFF3-6057-4E56-8B11-CA03CE4BBE4B}" srcOrd="8" destOrd="0" presId="urn:microsoft.com/office/officeart/2005/8/layout/radial5"/>
    <dgm:cxn modelId="{5C28CE65-03D1-4F54-95FE-A33F66D3AAF6}" type="presParOf" srcId="{12570F64-376F-4B43-83AE-08CABEEA85D6}" destId="{52B77EC4-C032-473D-A0E6-191B2763C6BC}" srcOrd="9" destOrd="0" presId="urn:microsoft.com/office/officeart/2005/8/layout/radial5"/>
    <dgm:cxn modelId="{B7B13A20-673A-435E-894A-5869EB4227EC}" type="presParOf" srcId="{52B77EC4-C032-473D-A0E6-191B2763C6BC}" destId="{1142EF97-6CF9-4A61-83AC-DC28030D3A04}" srcOrd="0" destOrd="0" presId="urn:microsoft.com/office/officeart/2005/8/layout/radial5"/>
    <dgm:cxn modelId="{6643EBD7-83BB-44F8-8BEC-AE135C108558}" type="presParOf" srcId="{12570F64-376F-4B43-83AE-08CABEEA85D6}" destId="{C26548A9-F8C8-42DB-A0A7-6D915FA333E1}" srcOrd="10" destOrd="0" presId="urn:microsoft.com/office/officeart/2005/8/layout/radial5"/>
    <dgm:cxn modelId="{E11B9198-C092-4106-A042-2B6CB4BACE12}" type="presParOf" srcId="{12570F64-376F-4B43-83AE-08CABEEA85D6}" destId="{0E56F717-6D10-4D18-90E8-F3C5A9A4983C}" srcOrd="11" destOrd="0" presId="urn:microsoft.com/office/officeart/2005/8/layout/radial5"/>
    <dgm:cxn modelId="{7C79CBC6-4DA4-4BC2-97D0-7813AE885D33}" type="presParOf" srcId="{0E56F717-6D10-4D18-90E8-F3C5A9A4983C}" destId="{C8FDCBF7-47EA-4E45-8AEE-B0E66363373C}" srcOrd="0" destOrd="0" presId="urn:microsoft.com/office/officeart/2005/8/layout/radial5"/>
    <dgm:cxn modelId="{A749C70C-C632-49EB-8FAD-EDF48FFF0DE6}" type="presParOf" srcId="{12570F64-376F-4B43-83AE-08CABEEA85D6}" destId="{634A5076-7048-401E-8460-E47A52E7A13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>
        <a:solidFill>
          <a:srgbClr val="FF000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>
        <a:solidFill>
          <a:srgbClr val="00B05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>
        <a:solidFill>
          <a:srgbClr val="0070C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7B1A67-9E1D-4E40-99A1-D9518800D30C}">
      <dgm:prSet phldrT="[Text]"/>
      <dgm:spPr>
        <a:solidFill>
          <a:schemeClr val="tx1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</a:p>
      </dgm:t>
    </dgm:pt>
    <dgm:pt modelId="{BCF9F16E-381C-AC42-A088-0DB41496AB6F}" type="parTrans" cxnId="{01B4C0EF-7254-8242-BC24-6AA24B0E4884}">
      <dgm:prSet/>
      <dgm:spPr/>
      <dgm:t>
        <a:bodyPr/>
        <a:lstStyle/>
        <a:p>
          <a:endParaRPr lang="en-US"/>
        </a:p>
      </dgm:t>
    </dgm:pt>
    <dgm:pt modelId="{0E4DFA0F-B357-1442-9CDB-85065C277B0A}" type="sibTrans" cxnId="{01B4C0EF-7254-8242-BC24-6AA24B0E4884}">
      <dgm:prSet/>
      <dgm:spPr/>
      <dgm:t>
        <a:bodyPr/>
        <a:lstStyle/>
        <a:p>
          <a:endParaRPr lang="en-US"/>
        </a:p>
      </dgm:t>
    </dgm:pt>
    <dgm:pt modelId="{96560377-B5EC-415F-B2D2-D1FE4624E4FE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البُنِّي</a:t>
          </a:r>
          <a:endParaRPr lang="ar-SA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64D1E1-4DD0-4275-B2D6-84A32529A639}" type="parTrans" cxnId="{D056A041-AE6C-494B-9055-31CEDCA1E421}">
      <dgm:prSet/>
      <dgm:spPr/>
      <dgm:t>
        <a:bodyPr/>
        <a:lstStyle/>
        <a:p>
          <a:endParaRPr lang="en-US"/>
        </a:p>
      </dgm:t>
    </dgm:pt>
    <dgm:pt modelId="{997CB0D7-179D-42E5-AF9E-2151B084CDCA}" type="sibTrans" cxnId="{D056A041-AE6C-494B-9055-31CEDCA1E421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 custLinFactNeighborX="0" custLinFactNeighborY="-1579"/>
      <dgm:spPr/>
    </dgm:pt>
    <dgm:pt modelId="{EFF1EC9F-2A78-8242-8C8B-0F92E1D1DD07}" type="pres">
      <dgm:prSet presAssocID="{20961112-808F-A840-9FD1-EED4EADD8BF8}" presName="parTrans" presStyleLbl="sibTrans2D1" presStyleIdx="0" presStyleCnt="6"/>
      <dgm:spPr/>
    </dgm:pt>
    <dgm:pt modelId="{D7076380-ECAF-8A4A-9E81-B7BDFCF1BEEB}" type="pres">
      <dgm:prSet presAssocID="{20961112-808F-A840-9FD1-EED4EADD8BF8}" presName="connectorText" presStyleLbl="sibTrans2D1" presStyleIdx="0" presStyleCnt="6"/>
      <dgm:spPr/>
    </dgm:pt>
    <dgm:pt modelId="{37541F5D-28E8-9D4B-AB27-1C4E02C84DD4}" type="pres">
      <dgm:prSet presAssocID="{B4C28CF6-0024-D04A-9751-D41B372D6EC1}" presName="node" presStyleLbl="node1" presStyleIdx="0" presStyleCnt="6" custRadScaleRad="10873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6"/>
      <dgm:spPr/>
    </dgm:pt>
    <dgm:pt modelId="{C8E2E889-4F5D-5E4A-89DA-A1A8D423EC2D}" type="pres">
      <dgm:prSet presAssocID="{3C8C6D38-15B6-D54C-86B6-325777AEFE73}" presName="connectorText" presStyleLbl="sibTrans2D1" presStyleIdx="1" presStyleCnt="6"/>
      <dgm:spPr/>
    </dgm:pt>
    <dgm:pt modelId="{C758F5A7-D2EB-014A-B46F-61C7F4ADDFAC}" type="pres">
      <dgm:prSet presAssocID="{C09C8BCB-BDF7-7F41-A72C-24BF397A68E7}" presName="node" presStyleLbl="node1" presStyleIdx="1" presStyleCnt="6" custRadScaleRad="97552" custRadScaleInc="1428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6"/>
      <dgm:spPr/>
    </dgm:pt>
    <dgm:pt modelId="{651CEE59-F6A9-6C41-800C-3A6FBBA21433}" type="pres">
      <dgm:prSet presAssocID="{F1FC84D4-96D8-384B-A0AF-C0C383C34AF5}" presName="connectorText" presStyleLbl="sibTrans2D1" presStyleIdx="2" presStyleCnt="6"/>
      <dgm:spPr/>
    </dgm:pt>
    <dgm:pt modelId="{61218A4F-C48D-5349-B767-056C78768998}" type="pres">
      <dgm:prSet presAssocID="{5D19F635-BE60-064E-B74E-C848157D3FA1}" presName="node" presStyleLbl="node1" presStyleIdx="2" presStyleCnt="6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3" presStyleCnt="6"/>
      <dgm:spPr/>
    </dgm:pt>
    <dgm:pt modelId="{969E317C-7021-7846-A85D-56FC04588446}" type="pres">
      <dgm:prSet presAssocID="{E3E82584-6A81-644B-960A-0EB0C46BAC2A}" presName="connectorText" presStyleLbl="sibTrans2D1" presStyleIdx="3" presStyleCnt="6"/>
      <dgm:spPr/>
    </dgm:pt>
    <dgm:pt modelId="{5951B234-D86A-6F4A-B0E4-59D9CD523D30}" type="pres">
      <dgm:prSet presAssocID="{79563E4F-D106-8A47-AA74-BCBEDBACD86E}" presName="node" presStyleLbl="node1" presStyleIdx="3" presStyleCnt="6" custRadScaleRad="101830" custRadScaleInc="3433">
        <dgm:presLayoutVars>
          <dgm:bulletEnabled val="1"/>
        </dgm:presLayoutVars>
      </dgm:prSet>
      <dgm:spPr/>
    </dgm:pt>
    <dgm:pt modelId="{CD5FA200-4353-AC4B-B525-D5D2C051B992}" type="pres">
      <dgm:prSet presAssocID="{BCF9F16E-381C-AC42-A088-0DB41496AB6F}" presName="parTrans" presStyleLbl="sibTrans2D1" presStyleIdx="4" presStyleCnt="6"/>
      <dgm:spPr/>
    </dgm:pt>
    <dgm:pt modelId="{30140DCC-9314-8147-9ADB-43FD89C02EA9}" type="pres">
      <dgm:prSet presAssocID="{BCF9F16E-381C-AC42-A088-0DB41496AB6F}" presName="connectorText" presStyleLbl="sibTrans2D1" presStyleIdx="4" presStyleCnt="6"/>
      <dgm:spPr/>
    </dgm:pt>
    <dgm:pt modelId="{2F25FD14-4A42-A94B-9411-F90FE5EA4EDB}" type="pres">
      <dgm:prSet presAssocID="{4D7B1A67-9E1D-4E40-99A1-D9518800D30C}" presName="node" presStyleLbl="node1" presStyleIdx="4" presStyleCnt="6">
        <dgm:presLayoutVars>
          <dgm:bulletEnabled val="1"/>
        </dgm:presLayoutVars>
      </dgm:prSet>
      <dgm:spPr/>
    </dgm:pt>
    <dgm:pt modelId="{75685B6F-FCC8-467F-ACE0-5226AA0B5DAF}" type="pres">
      <dgm:prSet presAssocID="{2664D1E1-4DD0-4275-B2D6-84A32529A639}" presName="parTrans" presStyleLbl="sibTrans2D1" presStyleIdx="5" presStyleCnt="6"/>
      <dgm:spPr/>
    </dgm:pt>
    <dgm:pt modelId="{66EEE0BD-A999-48D6-8F74-1631A45E2A9E}" type="pres">
      <dgm:prSet presAssocID="{2664D1E1-4DD0-4275-B2D6-84A32529A639}" presName="connectorText" presStyleLbl="sibTrans2D1" presStyleIdx="5" presStyleCnt="6"/>
      <dgm:spPr/>
    </dgm:pt>
    <dgm:pt modelId="{9E3139FF-9B6D-49A8-B778-1771E355BB26}" type="pres">
      <dgm:prSet presAssocID="{96560377-B5EC-415F-B2D2-D1FE4624E4FE}" presName="node" presStyleLbl="node1" presStyleIdx="5" presStyleCnt="6">
        <dgm:presLayoutVars>
          <dgm:bulletEnabled val="1"/>
        </dgm:presLayoutVars>
      </dgm:prSet>
      <dgm:spPr/>
    </dgm:pt>
  </dgm:ptLst>
  <dgm:cxnLst>
    <dgm:cxn modelId="{2283F40D-6988-454F-8308-D8C2D77D6A33}" type="presOf" srcId="{BCF9F16E-381C-AC42-A088-0DB41496AB6F}" destId="{CD5FA200-4353-AC4B-B525-D5D2C051B992}" srcOrd="0" destOrd="0" presId="urn:microsoft.com/office/officeart/2005/8/layout/radial5"/>
    <dgm:cxn modelId="{07381310-2043-8A4A-A99E-06277C343AAB}" type="presOf" srcId="{BCF9F16E-381C-AC42-A088-0DB41496AB6F}" destId="{30140DCC-9314-8147-9ADB-43FD89C02EA9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4069482D-42B8-4C54-8A47-DB6EAB8AB8F4}" type="presOf" srcId="{96560377-B5EC-415F-B2D2-D1FE4624E4FE}" destId="{9E3139FF-9B6D-49A8-B778-1771E355BB26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D056A041-AE6C-494B-9055-31CEDCA1E421}" srcId="{A3B65059-5AE2-8643-AFAD-E0FA094D6473}" destId="{96560377-B5EC-415F-B2D2-D1FE4624E4FE}" srcOrd="5" destOrd="0" parTransId="{2664D1E1-4DD0-4275-B2D6-84A32529A639}" sibTransId="{997CB0D7-179D-42E5-AF9E-2151B084CDCA}"/>
    <dgm:cxn modelId="{4BF82D49-E32A-2549-B522-88046F3DC35C}" type="presOf" srcId="{4D7B1A67-9E1D-4E40-99A1-D9518800D30C}" destId="{2F25FD14-4A42-A94B-9411-F90FE5EA4EDB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3" destOrd="0" parTransId="{E3E82584-6A81-644B-960A-0EB0C46BAC2A}" sibTransId="{1C301836-C68C-194F-8DAB-C10DADACE43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2DE5FFBE-B363-4B29-A33A-97AC2F1DBB78}" type="presOf" srcId="{2664D1E1-4DD0-4275-B2D6-84A32529A639}" destId="{75685B6F-FCC8-467F-ACE0-5226AA0B5DA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01B4C0EF-7254-8242-BC24-6AA24B0E4884}" srcId="{A3B65059-5AE2-8643-AFAD-E0FA094D6473}" destId="{4D7B1A67-9E1D-4E40-99A1-D9518800D30C}" srcOrd="4" destOrd="0" parTransId="{BCF9F16E-381C-AC42-A088-0DB41496AB6F}" sibTransId="{0E4DFA0F-B357-1442-9CDB-85065C277B0A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741988FF-A1E3-48E0-89C6-B72B77AE94F5}" type="presOf" srcId="{2664D1E1-4DD0-4275-B2D6-84A32529A639}" destId="{66EEE0BD-A999-48D6-8F74-1631A45E2A9E}" srcOrd="1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AFAC644F-3D2B-4345-B765-D56A5716348A}" type="presParOf" srcId="{E0E132E9-7BE6-1749-ACC3-7FB44E5C5664}" destId="{64A03215-578A-0345-87DF-B9F5D283F89D}" srcOrd="7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8" destOrd="0" presId="urn:microsoft.com/office/officeart/2005/8/layout/radial5"/>
    <dgm:cxn modelId="{C52991B5-D2B6-6147-97C9-A8544A5848AD}" type="presParOf" srcId="{E0E132E9-7BE6-1749-ACC3-7FB44E5C5664}" destId="{CD5FA200-4353-AC4B-B525-D5D2C051B992}" srcOrd="9" destOrd="0" presId="urn:microsoft.com/office/officeart/2005/8/layout/radial5"/>
    <dgm:cxn modelId="{E8D56195-D651-BB46-8ACC-F50D6598F066}" type="presParOf" srcId="{CD5FA200-4353-AC4B-B525-D5D2C051B992}" destId="{30140DCC-9314-8147-9ADB-43FD89C02EA9}" srcOrd="0" destOrd="0" presId="urn:microsoft.com/office/officeart/2005/8/layout/radial5"/>
    <dgm:cxn modelId="{17466E8A-7A82-444E-BDB0-37887C779C50}" type="presParOf" srcId="{E0E132E9-7BE6-1749-ACC3-7FB44E5C5664}" destId="{2F25FD14-4A42-A94B-9411-F90FE5EA4EDB}" srcOrd="10" destOrd="0" presId="urn:microsoft.com/office/officeart/2005/8/layout/radial5"/>
    <dgm:cxn modelId="{9458B2B0-04F9-4A1A-964F-E1ECB7283349}" type="presParOf" srcId="{E0E132E9-7BE6-1749-ACC3-7FB44E5C5664}" destId="{75685B6F-FCC8-467F-ACE0-5226AA0B5DAF}" srcOrd="11" destOrd="0" presId="urn:microsoft.com/office/officeart/2005/8/layout/radial5"/>
    <dgm:cxn modelId="{4318DBD8-15CA-4ECB-AD63-841371707F2D}" type="presParOf" srcId="{75685B6F-FCC8-467F-ACE0-5226AA0B5DAF}" destId="{66EEE0BD-A999-48D6-8F74-1631A45E2A9E}" srcOrd="0" destOrd="0" presId="urn:microsoft.com/office/officeart/2005/8/layout/radial5"/>
    <dgm:cxn modelId="{E7900E11-33B3-400A-8E8C-63CA64B3B99C}" type="presParOf" srcId="{E0E132E9-7BE6-1749-ACC3-7FB44E5C5664}" destId="{9E3139FF-9B6D-49A8-B778-1771E355BB2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 الب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وس (الم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ة)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1D9EAB9E-E6A4-3A49-B8ED-A5BBA76E13C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09A-30DE-DB4B-8E1A-987B3F923519}" type="parTrans" cxnId="{242DC9E7-E719-7A41-A32D-22E4F4E52D12}">
      <dgm:prSet/>
      <dgm:spPr/>
      <dgm:t>
        <a:bodyPr/>
        <a:lstStyle/>
        <a:p>
          <a:endParaRPr lang="en-US"/>
        </a:p>
      </dgm:t>
    </dgm:pt>
    <dgm:pt modelId="{ADDE3D6D-F42B-8F4B-B723-749F352983BC}" type="sibTrans" cxnId="{242DC9E7-E719-7A41-A32D-22E4F4E52D12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5"/>
      <dgm:spPr/>
    </dgm:pt>
    <dgm:pt modelId="{D7076380-ECAF-8A4A-9E81-B7BDFCF1BEEB}" type="pres">
      <dgm:prSet presAssocID="{20961112-808F-A840-9FD1-EED4EADD8BF8}" presName="connectorText" presStyleLbl="sibTrans2D1" presStyleIdx="0" presStyleCnt="5"/>
      <dgm:spPr/>
    </dgm:pt>
    <dgm:pt modelId="{37541F5D-28E8-9D4B-AB27-1C4E02C84DD4}" type="pres">
      <dgm:prSet presAssocID="{B4C28CF6-0024-D04A-9751-D41B372D6EC1}" presName="node" presStyleLbl="node1" presStyleIdx="0" presStyleCnt="5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5"/>
      <dgm:spPr/>
    </dgm:pt>
    <dgm:pt modelId="{C8E2E889-4F5D-5E4A-89DA-A1A8D423EC2D}" type="pres">
      <dgm:prSet presAssocID="{3C8C6D38-15B6-D54C-86B6-325777AEFE73}" presName="connectorText" presStyleLbl="sibTrans2D1" presStyleIdx="1" presStyleCnt="5"/>
      <dgm:spPr/>
    </dgm:pt>
    <dgm:pt modelId="{C758F5A7-D2EB-014A-B46F-61C7F4ADDFAC}" type="pres">
      <dgm:prSet presAssocID="{C09C8BCB-BDF7-7F41-A72C-24BF397A68E7}" presName="node" presStyleLbl="node1" presStyleIdx="1" presStyleCnt="5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5"/>
      <dgm:spPr/>
    </dgm:pt>
    <dgm:pt modelId="{651CEE59-F6A9-6C41-800C-3A6FBBA21433}" type="pres">
      <dgm:prSet presAssocID="{F1FC84D4-96D8-384B-A0AF-C0C383C34AF5}" presName="connectorText" presStyleLbl="sibTrans2D1" presStyleIdx="2" presStyleCnt="5"/>
      <dgm:spPr/>
    </dgm:pt>
    <dgm:pt modelId="{61218A4F-C48D-5349-B767-056C78768998}" type="pres">
      <dgm:prSet presAssocID="{5D19F635-BE60-064E-B74E-C848157D3FA1}" presName="node" presStyleLbl="node1" presStyleIdx="2" presStyleCnt="5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5"/>
      <dgm:spPr/>
    </dgm:pt>
    <dgm:pt modelId="{B946CDDA-C840-BD45-85DE-4AD515E72528}" type="pres">
      <dgm:prSet presAssocID="{4AE3A5AC-720A-D34A-B5C2-417A7A42551E}" presName="connectorText" presStyleLbl="sibTrans2D1" presStyleIdx="3" presStyleCnt="5"/>
      <dgm:spPr/>
    </dgm:pt>
    <dgm:pt modelId="{BCF58AD9-435C-DD49-838B-359EEA1EC92E}" type="pres">
      <dgm:prSet presAssocID="{52857E5D-2805-484D-B60D-6745F11CFAB2}" presName="node" presStyleLbl="node1" presStyleIdx="3" presStyleCnt="5">
        <dgm:presLayoutVars>
          <dgm:bulletEnabled val="1"/>
        </dgm:presLayoutVars>
      </dgm:prSet>
      <dgm:spPr/>
    </dgm:pt>
    <dgm:pt modelId="{8191D08B-F007-B34F-812C-32CF005D0E27}" type="pres">
      <dgm:prSet presAssocID="{F513309A-30DE-DB4B-8E1A-987B3F923519}" presName="parTrans" presStyleLbl="sibTrans2D1" presStyleIdx="4" presStyleCnt="5"/>
      <dgm:spPr/>
    </dgm:pt>
    <dgm:pt modelId="{6B5FC554-A88B-C444-BEF5-A4103C59C9B6}" type="pres">
      <dgm:prSet presAssocID="{F513309A-30DE-DB4B-8E1A-987B3F923519}" presName="connectorText" presStyleLbl="sibTrans2D1" presStyleIdx="4" presStyleCnt="5"/>
      <dgm:spPr/>
    </dgm:pt>
    <dgm:pt modelId="{1562A32E-CBE1-0B49-9041-AFB3AD315686}" type="pres">
      <dgm:prSet presAssocID="{1D9EAB9E-E6A4-3A49-B8ED-A5BBA76E13CF}" presName="node" presStyleLbl="node1" presStyleIdx="4" presStyleCnt="5">
        <dgm:presLayoutVars>
          <dgm:bulletEnabled val="1"/>
        </dgm:presLayoutVars>
      </dgm:prSet>
      <dgm:spPr/>
    </dgm:pt>
  </dgm:ptLst>
  <dgm:cxnLst>
    <dgm:cxn modelId="{3EC4A224-DDD4-144C-916D-F2F9B940CB41}" type="presOf" srcId="{F513309A-30DE-DB4B-8E1A-987B3F923519}" destId="{8191D08B-F007-B34F-812C-32CF005D0E27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AAB9277C-C97E-6741-9897-853584520F29}" type="presOf" srcId="{1D9EAB9E-E6A4-3A49-B8ED-A5BBA76E13CF}" destId="{1562A32E-CBE1-0B49-9041-AFB3AD315686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36A579BD-11F2-EA49-B51B-5E6D98A893E3}" type="presOf" srcId="{F513309A-30DE-DB4B-8E1A-987B3F923519}" destId="{6B5FC554-A88B-C444-BEF5-A4103C59C9B6}" srcOrd="1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242DC9E7-E719-7A41-A32D-22E4F4E52D12}" srcId="{A3B65059-5AE2-8643-AFAD-E0FA094D6473}" destId="{1D9EAB9E-E6A4-3A49-B8ED-A5BBA76E13CF}" srcOrd="4" destOrd="0" parTransId="{F513309A-30DE-DB4B-8E1A-987B3F923519}" sibTransId="{ADDE3D6D-F42B-8F4B-B723-749F352983BC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  <dgm:cxn modelId="{7DE5957D-AC41-5A47-94D8-9EFAB998EFB5}" type="presParOf" srcId="{E0E132E9-7BE6-1749-ACC3-7FB44E5C5664}" destId="{8191D08B-F007-B34F-812C-32CF005D0E27}" srcOrd="9" destOrd="0" presId="urn:microsoft.com/office/officeart/2005/8/layout/radial5"/>
    <dgm:cxn modelId="{E18779E7-8EB2-6048-B9C2-5686C9893744}" type="presParOf" srcId="{8191D08B-F007-B34F-812C-32CF005D0E27}" destId="{6B5FC554-A88B-C444-BEF5-A4103C59C9B6}" srcOrd="0" destOrd="0" presId="urn:microsoft.com/office/officeart/2005/8/layout/radial5"/>
    <dgm:cxn modelId="{18FE643B-FDE6-0448-A0D3-18A6617E3A53}" type="presParOf" srcId="{E0E132E9-7BE6-1749-ACC3-7FB44E5C5664}" destId="{1562A32E-CBE1-0B49-9041-AFB3AD31568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في 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لاب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289DFA-81F6-4941-8529-198FC5CF785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دُرْج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99A31C-2415-4928-884F-2002DDF507E6}" type="parTrans" cxnId="{4EE31E76-BAA4-4A5A-A9D4-0DDC0FBB0767}">
      <dgm:prSet/>
      <dgm:spPr/>
      <dgm:t>
        <a:bodyPr/>
        <a:lstStyle/>
        <a:p>
          <a:endParaRPr lang="en-US"/>
        </a:p>
      </dgm:t>
    </dgm:pt>
    <dgm:pt modelId="{8958D19A-9A31-4E0E-969E-05F3399EFC31}" type="sibTrans" cxnId="{4EE31E76-BAA4-4A5A-A9D4-0DDC0FBB0767}">
      <dgm:prSet/>
      <dgm:spPr/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3"/>
      <dgm:spPr/>
    </dgm:pt>
    <dgm:pt modelId="{D7076380-ECAF-8A4A-9E81-B7BDFCF1BEEB}" type="pres">
      <dgm:prSet presAssocID="{20961112-808F-A840-9FD1-EED4EADD8BF8}" presName="connectorText" presStyleLbl="sibTrans2D1" presStyleIdx="0" presStyleCnt="3"/>
      <dgm:spPr/>
    </dgm:pt>
    <dgm:pt modelId="{37541F5D-28E8-9D4B-AB27-1C4E02C84DD4}" type="pres">
      <dgm:prSet presAssocID="{B4C28CF6-0024-D04A-9751-D41B372D6EC1}" presName="node" presStyleLbl="node1" presStyleIdx="0" presStyleCnt="3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3"/>
      <dgm:spPr/>
    </dgm:pt>
    <dgm:pt modelId="{C8E2E889-4F5D-5E4A-89DA-A1A8D423EC2D}" type="pres">
      <dgm:prSet presAssocID="{3C8C6D38-15B6-D54C-86B6-325777AEFE73}" presName="connectorText" presStyleLbl="sibTrans2D1" presStyleIdx="1" presStyleCnt="3"/>
      <dgm:spPr/>
    </dgm:pt>
    <dgm:pt modelId="{C758F5A7-D2EB-014A-B46F-61C7F4ADDFAC}" type="pres">
      <dgm:prSet presAssocID="{C09C8BCB-BDF7-7F41-A72C-24BF397A68E7}" presName="node" presStyleLbl="node1" presStyleIdx="1" presStyleCnt="3">
        <dgm:presLayoutVars>
          <dgm:bulletEnabled val="1"/>
        </dgm:presLayoutVars>
      </dgm:prSet>
      <dgm:spPr/>
    </dgm:pt>
    <dgm:pt modelId="{9508BB9D-8DB4-4A7F-BEB0-FCBE06222D59}" type="pres">
      <dgm:prSet presAssocID="{B799A31C-2415-4928-884F-2002DDF507E6}" presName="parTrans" presStyleLbl="sibTrans2D1" presStyleIdx="2" presStyleCnt="3"/>
      <dgm:spPr/>
    </dgm:pt>
    <dgm:pt modelId="{2AE04696-FF4B-4D9B-A11E-12A482EFC63C}" type="pres">
      <dgm:prSet presAssocID="{B799A31C-2415-4928-884F-2002DDF507E6}" presName="connectorText" presStyleLbl="sibTrans2D1" presStyleIdx="2" presStyleCnt="3"/>
      <dgm:spPr/>
    </dgm:pt>
    <dgm:pt modelId="{B179D6C7-118D-45BA-AD49-04F2BB394369}" type="pres">
      <dgm:prSet presAssocID="{D1289DFA-81F6-4941-8529-198FC5CF785A}" presName="node" presStyleLbl="node1" presStyleIdx="2" presStyleCnt="3">
        <dgm:presLayoutVars>
          <dgm:bulletEnabled val="1"/>
        </dgm:presLayoutVars>
      </dgm:prSet>
      <dgm:spPr/>
    </dgm:pt>
  </dgm:ptLst>
  <dgm:cxnLst>
    <dgm:cxn modelId="{59F69800-2935-4978-9A2F-60820AC278D8}" type="presOf" srcId="{B799A31C-2415-4928-884F-2002DDF507E6}" destId="{9508BB9D-8DB4-4A7F-BEB0-FCBE06222D59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8ED2B04A-0879-46A1-82AF-0621D7333FA0}" type="presOf" srcId="{B799A31C-2415-4928-884F-2002DDF507E6}" destId="{2AE04696-FF4B-4D9B-A11E-12A482EFC63C}" srcOrd="1" destOrd="0" presId="urn:microsoft.com/office/officeart/2005/8/layout/radial5"/>
    <dgm:cxn modelId="{59848372-A1C9-4DCE-B44F-437E3D3FB975}" type="presOf" srcId="{D1289DFA-81F6-4941-8529-198FC5CF785A}" destId="{B179D6C7-118D-45BA-AD49-04F2BB394369}" srcOrd="0" destOrd="0" presId="urn:microsoft.com/office/officeart/2005/8/layout/radial5"/>
    <dgm:cxn modelId="{4EE31E76-BAA4-4A5A-A9D4-0DDC0FBB0767}" srcId="{A3B65059-5AE2-8643-AFAD-E0FA094D6473}" destId="{D1289DFA-81F6-4941-8529-198FC5CF785A}" srcOrd="2" destOrd="0" parTransId="{B799A31C-2415-4928-884F-2002DDF507E6}" sibTransId="{8958D19A-9A31-4E0E-969E-05F3399EFC31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A472BE85-0C6D-45EF-B1A4-969E2FF0651C}" type="presParOf" srcId="{E0E132E9-7BE6-1749-ACC3-7FB44E5C5664}" destId="{9508BB9D-8DB4-4A7F-BEB0-FCBE06222D59}" srcOrd="5" destOrd="0" presId="urn:microsoft.com/office/officeart/2005/8/layout/radial5"/>
    <dgm:cxn modelId="{AAA2E863-3FA7-4B41-88ED-E00FDB7720CA}" type="presParOf" srcId="{9508BB9D-8DB4-4A7F-BEB0-FCBE06222D59}" destId="{2AE04696-FF4B-4D9B-A11E-12A482EFC63C}" srcOrd="0" destOrd="0" presId="urn:microsoft.com/office/officeart/2005/8/layout/radial5"/>
    <dgm:cxn modelId="{644DDF0E-9674-4227-A575-DFE19D22C8B1}" type="presParOf" srcId="{E0E132E9-7BE6-1749-ACC3-7FB44E5C5664}" destId="{B179D6C7-118D-45BA-AD49-04F2BB39436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 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ُرْ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1D9EAB9E-E6A4-3A49-B8ED-A5BBA76E13C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09A-30DE-DB4B-8E1A-987B3F923519}" type="parTrans" cxnId="{242DC9E7-E719-7A41-A32D-22E4F4E52D12}">
      <dgm:prSet/>
      <dgm:spPr/>
      <dgm:t>
        <a:bodyPr/>
        <a:lstStyle/>
        <a:p>
          <a:endParaRPr lang="en-US"/>
        </a:p>
      </dgm:t>
    </dgm:pt>
    <dgm:pt modelId="{ADDE3D6D-F42B-8F4B-B723-749F352983BC}" type="sibTrans" cxnId="{242DC9E7-E719-7A41-A32D-22E4F4E52D12}">
      <dgm:prSet/>
      <dgm:spPr/>
      <dgm:t>
        <a:bodyPr/>
        <a:lstStyle/>
        <a:p>
          <a:endParaRPr lang="en-US"/>
        </a:p>
      </dgm:t>
    </dgm:pt>
    <dgm:pt modelId="{CC89A544-2EE3-7741-A0F0-A60C38CFDEC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E8C3C44-7456-254C-800C-EC9D15B47DC2}" type="parTrans" cxnId="{DADBB1A0-CA3D-F84F-BE81-0C4004130D1B}">
      <dgm:prSet/>
      <dgm:spPr/>
      <dgm:t>
        <a:bodyPr/>
        <a:lstStyle/>
        <a:p>
          <a:endParaRPr lang="en-US"/>
        </a:p>
      </dgm:t>
    </dgm:pt>
    <dgm:pt modelId="{8281DEBB-5656-C54D-8CE0-263DD89D1666}" type="sibTrans" cxnId="{DADBB1A0-CA3D-F84F-BE81-0C4004130D1B}">
      <dgm:prSet/>
      <dgm:spPr/>
      <dgm:t>
        <a:bodyPr/>
        <a:lstStyle/>
        <a:p>
          <a:endParaRPr lang="en-US"/>
        </a:p>
      </dgm:t>
    </dgm:pt>
    <dgm:pt modelId="{EF2513DB-AFA6-D14E-BFED-8CB10256212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64D59D-2D4C-9E4F-82F6-2BC493C20C86}" type="parTrans" cxnId="{05FCE7F6-EF0F-CF4A-8C23-52AF80548374}">
      <dgm:prSet/>
      <dgm:spPr/>
      <dgm:t>
        <a:bodyPr/>
        <a:lstStyle/>
        <a:p>
          <a:endParaRPr lang="en-US"/>
        </a:p>
      </dgm:t>
    </dgm:pt>
    <dgm:pt modelId="{BF00875F-13AA-1640-BFD8-C4ECB4EF4499}" type="sibTrans" cxnId="{05FCE7F6-EF0F-CF4A-8C23-52AF80548374}">
      <dgm:prSet/>
      <dgm:spPr/>
      <dgm:t>
        <a:bodyPr/>
        <a:lstStyle/>
        <a:p>
          <a:endParaRPr lang="en-US"/>
        </a:p>
      </dgm:t>
    </dgm:pt>
    <dgm:pt modelId="{65F43678-C982-0945-B2A5-EC764B636D1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391AC1-0BCC-ED49-B85B-5132802D47C7}" type="parTrans" cxnId="{5EBB2AD7-5B42-3643-AA33-2B2D5B1AF8D5}">
      <dgm:prSet/>
      <dgm:spPr/>
      <dgm:t>
        <a:bodyPr/>
        <a:lstStyle/>
        <a:p>
          <a:endParaRPr lang="en-US"/>
        </a:p>
      </dgm:t>
    </dgm:pt>
    <dgm:pt modelId="{154DE141-154B-C548-A88E-192E7B6780DB}" type="sibTrans" cxnId="{5EBB2AD7-5B42-3643-AA33-2B2D5B1AF8D5}">
      <dgm:prSet/>
      <dgm:spPr/>
      <dgm:t>
        <a:bodyPr/>
        <a:lstStyle/>
        <a:p>
          <a:endParaRPr lang="en-US"/>
        </a:p>
      </dgm:t>
    </dgm:pt>
    <dgm:pt modelId="{93A9512C-6F35-4A33-86CB-DD63EA1E842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مِدْفَأَة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D2C4488-92C4-4932-BFB4-B1108D5D1D9C}" type="parTrans" cxnId="{728A647E-2589-4BF2-B57B-D67E538C2101}">
      <dgm:prSet/>
      <dgm:spPr/>
      <dgm:t>
        <a:bodyPr/>
        <a:lstStyle/>
        <a:p>
          <a:endParaRPr lang="en-US"/>
        </a:p>
      </dgm:t>
    </dgm:pt>
    <dgm:pt modelId="{6257111F-F633-476E-B454-014394963433}" type="sibTrans" cxnId="{728A647E-2589-4BF2-B57B-D67E538C2101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9"/>
      <dgm:spPr/>
    </dgm:pt>
    <dgm:pt modelId="{D7076380-ECAF-8A4A-9E81-B7BDFCF1BEEB}" type="pres">
      <dgm:prSet presAssocID="{20961112-808F-A840-9FD1-EED4EADD8BF8}" presName="connectorText" presStyleLbl="sibTrans2D1" presStyleIdx="0" presStyleCnt="9"/>
      <dgm:spPr/>
    </dgm:pt>
    <dgm:pt modelId="{37541F5D-28E8-9D4B-AB27-1C4E02C84DD4}" type="pres">
      <dgm:prSet presAssocID="{B4C28CF6-0024-D04A-9751-D41B372D6EC1}" presName="node" presStyleLbl="node1" presStyleIdx="0" presStyleCnt="9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9"/>
      <dgm:spPr/>
    </dgm:pt>
    <dgm:pt modelId="{C8E2E889-4F5D-5E4A-89DA-A1A8D423EC2D}" type="pres">
      <dgm:prSet presAssocID="{3C8C6D38-15B6-D54C-86B6-325777AEFE73}" presName="connectorText" presStyleLbl="sibTrans2D1" presStyleIdx="1" presStyleCnt="9"/>
      <dgm:spPr/>
    </dgm:pt>
    <dgm:pt modelId="{C758F5A7-D2EB-014A-B46F-61C7F4ADDFAC}" type="pres">
      <dgm:prSet presAssocID="{C09C8BCB-BDF7-7F41-A72C-24BF397A68E7}" presName="node" presStyleLbl="node1" presStyleIdx="1" presStyleCnt="9">
        <dgm:presLayoutVars>
          <dgm:bulletEnabled val="1"/>
        </dgm:presLayoutVars>
      </dgm:prSet>
      <dgm:spPr/>
    </dgm:pt>
    <dgm:pt modelId="{C43697C8-CD30-48E5-B67C-326E21474AFA}" type="pres">
      <dgm:prSet presAssocID="{FD2C4488-92C4-4932-BFB4-B1108D5D1D9C}" presName="parTrans" presStyleLbl="sibTrans2D1" presStyleIdx="2" presStyleCnt="9"/>
      <dgm:spPr/>
    </dgm:pt>
    <dgm:pt modelId="{D72DB612-C0EA-4097-A9FF-D90666D07B2A}" type="pres">
      <dgm:prSet presAssocID="{FD2C4488-92C4-4932-BFB4-B1108D5D1D9C}" presName="connectorText" presStyleLbl="sibTrans2D1" presStyleIdx="2" presStyleCnt="9"/>
      <dgm:spPr/>
    </dgm:pt>
    <dgm:pt modelId="{CCAD7CCC-325E-4414-8E27-FBC5417B38B2}" type="pres">
      <dgm:prSet presAssocID="{93A9512C-6F35-4A33-86CB-DD63EA1E842F}" presName="node" presStyleLbl="node1" presStyleIdx="2" presStyleCnt="9">
        <dgm:presLayoutVars>
          <dgm:bulletEnabled val="1"/>
        </dgm:presLayoutVars>
      </dgm:prSet>
      <dgm:spPr/>
    </dgm:pt>
    <dgm:pt modelId="{F6EA6BB6-212D-AF48-AD65-4139A9B3E50B}" type="pres">
      <dgm:prSet presAssocID="{8F391AC1-0BCC-ED49-B85B-5132802D47C7}" presName="parTrans" presStyleLbl="sibTrans2D1" presStyleIdx="3" presStyleCnt="9"/>
      <dgm:spPr/>
    </dgm:pt>
    <dgm:pt modelId="{7E67B930-A56A-E245-94E3-F40C66CB1ED6}" type="pres">
      <dgm:prSet presAssocID="{8F391AC1-0BCC-ED49-B85B-5132802D47C7}" presName="connectorText" presStyleLbl="sibTrans2D1" presStyleIdx="3" presStyleCnt="9"/>
      <dgm:spPr/>
    </dgm:pt>
    <dgm:pt modelId="{296B7BD0-EBA2-F642-AB3B-DBEDF7104D5B}" type="pres">
      <dgm:prSet presAssocID="{65F43678-C982-0945-B2A5-EC764B636D19}" presName="node" presStyleLbl="node1" presStyleIdx="3" presStyleCnt="9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4" presStyleCnt="9"/>
      <dgm:spPr/>
    </dgm:pt>
    <dgm:pt modelId="{651CEE59-F6A9-6C41-800C-3A6FBBA21433}" type="pres">
      <dgm:prSet presAssocID="{F1FC84D4-96D8-384B-A0AF-C0C383C34AF5}" presName="connectorText" presStyleLbl="sibTrans2D1" presStyleIdx="4" presStyleCnt="9"/>
      <dgm:spPr/>
    </dgm:pt>
    <dgm:pt modelId="{61218A4F-C48D-5349-B767-056C78768998}" type="pres">
      <dgm:prSet presAssocID="{5D19F635-BE60-064E-B74E-C848157D3FA1}" presName="node" presStyleLbl="node1" presStyleIdx="4" presStyleCnt="9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5" presStyleCnt="9"/>
      <dgm:spPr/>
    </dgm:pt>
    <dgm:pt modelId="{B946CDDA-C840-BD45-85DE-4AD515E72528}" type="pres">
      <dgm:prSet presAssocID="{4AE3A5AC-720A-D34A-B5C2-417A7A42551E}" presName="connectorText" presStyleLbl="sibTrans2D1" presStyleIdx="5" presStyleCnt="9"/>
      <dgm:spPr/>
    </dgm:pt>
    <dgm:pt modelId="{BCF58AD9-435C-DD49-838B-359EEA1EC92E}" type="pres">
      <dgm:prSet presAssocID="{52857E5D-2805-484D-B60D-6745F11CFAB2}" presName="node" presStyleLbl="node1" presStyleIdx="5" presStyleCnt="9">
        <dgm:presLayoutVars>
          <dgm:bulletEnabled val="1"/>
        </dgm:presLayoutVars>
      </dgm:prSet>
      <dgm:spPr/>
    </dgm:pt>
    <dgm:pt modelId="{8191D08B-F007-B34F-812C-32CF005D0E27}" type="pres">
      <dgm:prSet presAssocID="{F513309A-30DE-DB4B-8E1A-987B3F923519}" presName="parTrans" presStyleLbl="sibTrans2D1" presStyleIdx="6" presStyleCnt="9"/>
      <dgm:spPr/>
    </dgm:pt>
    <dgm:pt modelId="{6B5FC554-A88B-C444-BEF5-A4103C59C9B6}" type="pres">
      <dgm:prSet presAssocID="{F513309A-30DE-DB4B-8E1A-987B3F923519}" presName="connectorText" presStyleLbl="sibTrans2D1" presStyleIdx="6" presStyleCnt="9"/>
      <dgm:spPr/>
    </dgm:pt>
    <dgm:pt modelId="{1562A32E-CBE1-0B49-9041-AFB3AD315686}" type="pres">
      <dgm:prSet presAssocID="{1D9EAB9E-E6A4-3A49-B8ED-A5BBA76E13CF}" presName="node" presStyleLbl="node1" presStyleIdx="6" presStyleCnt="9">
        <dgm:presLayoutVars>
          <dgm:bulletEnabled val="1"/>
        </dgm:presLayoutVars>
      </dgm:prSet>
      <dgm:spPr/>
    </dgm:pt>
    <dgm:pt modelId="{9CC6205C-7DAD-7B45-96DA-EA997040E5B9}" type="pres">
      <dgm:prSet presAssocID="{8E8C3C44-7456-254C-800C-EC9D15B47DC2}" presName="parTrans" presStyleLbl="sibTrans2D1" presStyleIdx="7" presStyleCnt="9"/>
      <dgm:spPr/>
    </dgm:pt>
    <dgm:pt modelId="{08FAF6FF-417D-F24D-8C19-720DB00CE691}" type="pres">
      <dgm:prSet presAssocID="{8E8C3C44-7456-254C-800C-EC9D15B47DC2}" presName="connectorText" presStyleLbl="sibTrans2D1" presStyleIdx="7" presStyleCnt="9"/>
      <dgm:spPr/>
    </dgm:pt>
    <dgm:pt modelId="{C7A5C138-A494-9840-B543-F5B2B3768D5A}" type="pres">
      <dgm:prSet presAssocID="{CC89A544-2EE3-7741-A0F0-A60C38CFDEC5}" presName="node" presStyleLbl="node1" presStyleIdx="7" presStyleCnt="9">
        <dgm:presLayoutVars>
          <dgm:bulletEnabled val="1"/>
        </dgm:presLayoutVars>
      </dgm:prSet>
      <dgm:spPr/>
    </dgm:pt>
    <dgm:pt modelId="{46ECEF48-0AD3-BE4C-A0FB-62B23328AEE6}" type="pres">
      <dgm:prSet presAssocID="{B664D59D-2D4C-9E4F-82F6-2BC493C20C86}" presName="parTrans" presStyleLbl="sibTrans2D1" presStyleIdx="8" presStyleCnt="9"/>
      <dgm:spPr/>
    </dgm:pt>
    <dgm:pt modelId="{A3126943-66EA-2646-A9A4-A644ED195104}" type="pres">
      <dgm:prSet presAssocID="{B664D59D-2D4C-9E4F-82F6-2BC493C20C86}" presName="connectorText" presStyleLbl="sibTrans2D1" presStyleIdx="8" presStyleCnt="9"/>
      <dgm:spPr/>
    </dgm:pt>
    <dgm:pt modelId="{D47115EB-B390-A948-9EB8-5FD5DC6FEF53}" type="pres">
      <dgm:prSet presAssocID="{EF2513DB-AFA6-D14E-BFED-8CB10256212F}" presName="node" presStyleLbl="node1" presStyleIdx="8" presStyleCnt="9">
        <dgm:presLayoutVars>
          <dgm:bulletEnabled val="1"/>
        </dgm:presLayoutVars>
      </dgm:prSet>
      <dgm:spPr/>
    </dgm:pt>
  </dgm:ptLst>
  <dgm:cxnLst>
    <dgm:cxn modelId="{DD7D8A0E-04E2-B04B-8895-87D09658B577}" type="presOf" srcId="{8E8C3C44-7456-254C-800C-EC9D15B47DC2}" destId="{08FAF6FF-417D-F24D-8C19-720DB00CE691}" srcOrd="1" destOrd="0" presId="urn:microsoft.com/office/officeart/2005/8/layout/radial5"/>
    <dgm:cxn modelId="{3EC4A224-DDD4-144C-916D-F2F9B940CB41}" type="presOf" srcId="{F513309A-30DE-DB4B-8E1A-987B3F923519}" destId="{8191D08B-F007-B34F-812C-32CF005D0E27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5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73CE85D-9B8E-2946-BBAA-F42F5E6E55E3}" type="presOf" srcId="{B664D59D-2D4C-9E4F-82F6-2BC493C20C86}" destId="{46ECEF48-0AD3-BE4C-A0FB-62B23328AEE6}" srcOrd="0" destOrd="0" presId="urn:microsoft.com/office/officeart/2005/8/layout/radial5"/>
    <dgm:cxn modelId="{360AF55D-0D69-5E4F-8FE9-620F6A792185}" type="presOf" srcId="{B664D59D-2D4C-9E4F-82F6-2BC493C20C86}" destId="{A3126943-66EA-2646-A9A4-A644ED195104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4978C64-6F4D-EE46-A696-51633275965F}" type="presOf" srcId="{65F43678-C982-0945-B2A5-EC764B636D19}" destId="{296B7BD0-EBA2-F642-AB3B-DBEDF7104D5B}" srcOrd="0" destOrd="0" presId="urn:microsoft.com/office/officeart/2005/8/layout/radial5"/>
    <dgm:cxn modelId="{918A4446-4B1A-45E1-BDE3-27EB679F5FDE}" type="presOf" srcId="{FD2C4488-92C4-4932-BFB4-B1108D5D1D9C}" destId="{C43697C8-CD30-48E5-B67C-326E21474AFA}" srcOrd="0" destOrd="0" presId="urn:microsoft.com/office/officeart/2005/8/layout/radial5"/>
    <dgm:cxn modelId="{FD0A4147-F0B4-44CF-A295-5BB2520BC73E}" type="presOf" srcId="{93A9512C-6F35-4A33-86CB-DD63EA1E842F}" destId="{CCAD7CCC-325E-4414-8E27-FBC5417B38B2}" srcOrd="0" destOrd="0" presId="urn:microsoft.com/office/officeart/2005/8/layout/radial5"/>
    <dgm:cxn modelId="{17E9E347-B632-8541-B924-64B822448F4B}" type="presOf" srcId="{8F391AC1-0BCC-ED49-B85B-5132802D47C7}" destId="{F6EA6BB6-212D-AF48-AD65-4139A9B3E50B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4" destOrd="0" parTransId="{F1FC84D4-96D8-384B-A0AF-C0C383C34AF5}" sibTransId="{EAF0D7C5-A5BD-304E-9730-1A307768EBB8}"/>
    <dgm:cxn modelId="{6C0FAF74-6C73-B644-9CE0-28F57961202A}" type="presOf" srcId="{EF2513DB-AFA6-D14E-BFED-8CB10256212F}" destId="{D47115EB-B390-A948-9EB8-5FD5DC6FEF53}" srcOrd="0" destOrd="0" presId="urn:microsoft.com/office/officeart/2005/8/layout/radial5"/>
    <dgm:cxn modelId="{AAB9277C-C97E-6741-9897-853584520F29}" type="presOf" srcId="{1D9EAB9E-E6A4-3A49-B8ED-A5BBA76E13CF}" destId="{1562A32E-CBE1-0B49-9041-AFB3AD315686}" srcOrd="0" destOrd="0" presId="urn:microsoft.com/office/officeart/2005/8/layout/radial5"/>
    <dgm:cxn modelId="{728A647E-2589-4BF2-B57B-D67E538C2101}" srcId="{A3B65059-5AE2-8643-AFAD-E0FA094D6473}" destId="{93A9512C-6F35-4A33-86CB-DD63EA1E842F}" srcOrd="2" destOrd="0" parTransId="{FD2C4488-92C4-4932-BFB4-B1108D5D1D9C}" sibTransId="{6257111F-F633-476E-B454-014394963433}"/>
    <dgm:cxn modelId="{D4E10380-0A12-654A-ADAA-18B7A1DC96ED}" type="presOf" srcId="{8E8C3C44-7456-254C-800C-EC9D15B47DC2}" destId="{9CC6205C-7DAD-7B45-96DA-EA997040E5B9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DADBB1A0-CA3D-F84F-BE81-0C4004130D1B}" srcId="{A3B65059-5AE2-8643-AFAD-E0FA094D6473}" destId="{CC89A544-2EE3-7741-A0F0-A60C38CFDEC5}" srcOrd="7" destOrd="0" parTransId="{8E8C3C44-7456-254C-800C-EC9D15B47DC2}" sibTransId="{8281DEBB-5656-C54D-8CE0-263DD89D1666}"/>
    <dgm:cxn modelId="{061756A3-0091-9349-A210-E56D42CABCE9}" type="presOf" srcId="{CC89A544-2EE3-7741-A0F0-A60C38CFDEC5}" destId="{C7A5C138-A494-9840-B543-F5B2B3768D5A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8E8A93B8-0249-C14C-A166-CF9BAE510BBD}" type="presOf" srcId="{8F391AC1-0BCC-ED49-B85B-5132802D47C7}" destId="{7E67B930-A56A-E245-94E3-F40C66CB1ED6}" srcOrd="1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36A579BD-11F2-EA49-B51B-5E6D98A893E3}" type="presOf" srcId="{F513309A-30DE-DB4B-8E1A-987B3F923519}" destId="{6B5FC554-A88B-C444-BEF5-A4103C59C9B6}" srcOrd="1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5EBB2AD7-5B42-3643-AA33-2B2D5B1AF8D5}" srcId="{A3B65059-5AE2-8643-AFAD-E0FA094D6473}" destId="{65F43678-C982-0945-B2A5-EC764B636D19}" srcOrd="3" destOrd="0" parTransId="{8F391AC1-0BCC-ED49-B85B-5132802D47C7}" sibTransId="{154DE141-154B-C548-A88E-192E7B6780DB}"/>
    <dgm:cxn modelId="{242DC9E7-E719-7A41-A32D-22E4F4E52D12}" srcId="{A3B65059-5AE2-8643-AFAD-E0FA094D6473}" destId="{1D9EAB9E-E6A4-3A49-B8ED-A5BBA76E13CF}" srcOrd="6" destOrd="0" parTransId="{F513309A-30DE-DB4B-8E1A-987B3F923519}" sibTransId="{ADDE3D6D-F42B-8F4B-B723-749F352983BC}"/>
    <dgm:cxn modelId="{E7F82FF0-710C-4AED-9154-076F97421DBD}" type="presOf" srcId="{FD2C4488-92C4-4932-BFB4-B1108D5D1D9C}" destId="{D72DB612-C0EA-4097-A9FF-D90666D07B2A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5FCE7F6-EF0F-CF4A-8C23-52AF80548374}" srcId="{A3B65059-5AE2-8643-AFAD-E0FA094D6473}" destId="{EF2513DB-AFA6-D14E-BFED-8CB10256212F}" srcOrd="8" destOrd="0" parTransId="{B664D59D-2D4C-9E4F-82F6-2BC493C20C86}" sibTransId="{BF00875F-13AA-1640-BFD8-C4ECB4EF4499}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34D4EB02-B14E-492E-9B19-2A67036E7316}" type="presParOf" srcId="{E0E132E9-7BE6-1749-ACC3-7FB44E5C5664}" destId="{C43697C8-CD30-48E5-B67C-326E21474AFA}" srcOrd="5" destOrd="0" presId="urn:microsoft.com/office/officeart/2005/8/layout/radial5"/>
    <dgm:cxn modelId="{747C7DF3-765F-49AA-AD34-67CEBD11723F}" type="presParOf" srcId="{C43697C8-CD30-48E5-B67C-326E21474AFA}" destId="{D72DB612-C0EA-4097-A9FF-D90666D07B2A}" srcOrd="0" destOrd="0" presId="urn:microsoft.com/office/officeart/2005/8/layout/radial5"/>
    <dgm:cxn modelId="{1C3BA897-0FD4-4BB8-9450-874C5CBACBCB}" type="presParOf" srcId="{E0E132E9-7BE6-1749-ACC3-7FB44E5C5664}" destId="{CCAD7CCC-325E-4414-8E27-FBC5417B38B2}" srcOrd="6" destOrd="0" presId="urn:microsoft.com/office/officeart/2005/8/layout/radial5"/>
    <dgm:cxn modelId="{3A162D1E-4CAC-4443-91DF-6A47D8FDC3DC}" type="presParOf" srcId="{E0E132E9-7BE6-1749-ACC3-7FB44E5C5664}" destId="{F6EA6BB6-212D-AF48-AD65-4139A9B3E50B}" srcOrd="7" destOrd="0" presId="urn:microsoft.com/office/officeart/2005/8/layout/radial5"/>
    <dgm:cxn modelId="{D935BBA3-A5C6-1D48-83C6-30FFBF3676C4}" type="presParOf" srcId="{F6EA6BB6-212D-AF48-AD65-4139A9B3E50B}" destId="{7E67B930-A56A-E245-94E3-F40C66CB1ED6}" srcOrd="0" destOrd="0" presId="urn:microsoft.com/office/officeart/2005/8/layout/radial5"/>
    <dgm:cxn modelId="{A8CB4458-A5CE-3649-9529-19E48EA186B4}" type="presParOf" srcId="{E0E132E9-7BE6-1749-ACC3-7FB44E5C5664}" destId="{296B7BD0-EBA2-F642-AB3B-DBEDF7104D5B}" srcOrd="8" destOrd="0" presId="urn:microsoft.com/office/officeart/2005/8/layout/radial5"/>
    <dgm:cxn modelId="{2701EAD0-09D2-A34A-860B-FCDECED7C2D2}" type="presParOf" srcId="{E0E132E9-7BE6-1749-ACC3-7FB44E5C5664}" destId="{298D7BC5-3DC1-274F-AC84-9330BF06D18F}" srcOrd="9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10" destOrd="0" presId="urn:microsoft.com/office/officeart/2005/8/layout/radial5"/>
    <dgm:cxn modelId="{27006454-FCD4-EE41-9B71-5537949F7A38}" type="presParOf" srcId="{E0E132E9-7BE6-1749-ACC3-7FB44E5C5664}" destId="{6DEC6491-A3A2-5C49-9FA2-0A6D0CD166C5}" srcOrd="11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12" destOrd="0" presId="urn:microsoft.com/office/officeart/2005/8/layout/radial5"/>
    <dgm:cxn modelId="{7DE5957D-AC41-5A47-94D8-9EFAB998EFB5}" type="presParOf" srcId="{E0E132E9-7BE6-1749-ACC3-7FB44E5C5664}" destId="{8191D08B-F007-B34F-812C-32CF005D0E27}" srcOrd="13" destOrd="0" presId="urn:microsoft.com/office/officeart/2005/8/layout/radial5"/>
    <dgm:cxn modelId="{E18779E7-8EB2-6048-B9C2-5686C9893744}" type="presParOf" srcId="{8191D08B-F007-B34F-812C-32CF005D0E27}" destId="{6B5FC554-A88B-C444-BEF5-A4103C59C9B6}" srcOrd="0" destOrd="0" presId="urn:microsoft.com/office/officeart/2005/8/layout/radial5"/>
    <dgm:cxn modelId="{18FE643B-FDE6-0448-A0D3-18A6617E3A53}" type="presParOf" srcId="{E0E132E9-7BE6-1749-ACC3-7FB44E5C5664}" destId="{1562A32E-CBE1-0B49-9041-AFB3AD315686}" srcOrd="14" destOrd="0" presId="urn:microsoft.com/office/officeart/2005/8/layout/radial5"/>
    <dgm:cxn modelId="{EBBA9B86-E40B-B847-9A89-6974116C026B}" type="presParOf" srcId="{E0E132E9-7BE6-1749-ACC3-7FB44E5C5664}" destId="{9CC6205C-7DAD-7B45-96DA-EA997040E5B9}" srcOrd="15" destOrd="0" presId="urn:microsoft.com/office/officeart/2005/8/layout/radial5"/>
    <dgm:cxn modelId="{DD5CF960-72DB-564C-A01A-915190907E4C}" type="presParOf" srcId="{9CC6205C-7DAD-7B45-96DA-EA997040E5B9}" destId="{08FAF6FF-417D-F24D-8C19-720DB00CE691}" srcOrd="0" destOrd="0" presId="urn:microsoft.com/office/officeart/2005/8/layout/radial5"/>
    <dgm:cxn modelId="{3610E22D-F0F8-6A4E-9036-A67026CD3B47}" type="presParOf" srcId="{E0E132E9-7BE6-1749-ACC3-7FB44E5C5664}" destId="{C7A5C138-A494-9840-B543-F5B2B3768D5A}" srcOrd="16" destOrd="0" presId="urn:microsoft.com/office/officeart/2005/8/layout/radial5"/>
    <dgm:cxn modelId="{8521EE9B-FC4D-114C-927E-A8CFD0D1F8B7}" type="presParOf" srcId="{E0E132E9-7BE6-1749-ACC3-7FB44E5C5664}" destId="{46ECEF48-0AD3-BE4C-A0FB-62B23328AEE6}" srcOrd="17" destOrd="0" presId="urn:microsoft.com/office/officeart/2005/8/layout/radial5"/>
    <dgm:cxn modelId="{72505A85-87FB-0C4A-A694-BF09A9C2020E}" type="presParOf" srcId="{46ECEF48-0AD3-BE4C-A0FB-62B23328AEE6}" destId="{A3126943-66EA-2646-A9A4-A644ED195104}" srcOrd="0" destOrd="0" presId="urn:microsoft.com/office/officeart/2005/8/layout/radial5"/>
    <dgm:cxn modelId="{08652780-4FBB-6244-88A8-2E73A422F93E}" type="presParOf" srcId="{E0E132E9-7BE6-1749-ACC3-7FB44E5C5664}" destId="{D47115EB-B390-A948-9EB8-5FD5DC6FEF53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 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الث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لاج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يق الش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1D9EAB9E-E6A4-3A49-B8ED-A5BBA76E13C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09A-30DE-DB4B-8E1A-987B3F923519}" type="parTrans" cxnId="{242DC9E7-E719-7A41-A32D-22E4F4E52D12}">
      <dgm:prSet/>
      <dgm:spPr/>
      <dgm:t>
        <a:bodyPr/>
        <a:lstStyle/>
        <a:p>
          <a:endParaRPr lang="en-US"/>
        </a:p>
      </dgm:t>
    </dgm:pt>
    <dgm:pt modelId="{ADDE3D6D-F42B-8F4B-B723-749F352983BC}" type="sibTrans" cxnId="{242DC9E7-E719-7A41-A32D-22E4F4E52D12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5"/>
      <dgm:spPr/>
    </dgm:pt>
    <dgm:pt modelId="{D7076380-ECAF-8A4A-9E81-B7BDFCF1BEEB}" type="pres">
      <dgm:prSet presAssocID="{20961112-808F-A840-9FD1-EED4EADD8BF8}" presName="connectorText" presStyleLbl="sibTrans2D1" presStyleIdx="0" presStyleCnt="5"/>
      <dgm:spPr/>
    </dgm:pt>
    <dgm:pt modelId="{37541F5D-28E8-9D4B-AB27-1C4E02C84DD4}" type="pres">
      <dgm:prSet presAssocID="{B4C28CF6-0024-D04A-9751-D41B372D6EC1}" presName="node" presStyleLbl="node1" presStyleIdx="0" presStyleCnt="5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5"/>
      <dgm:spPr/>
    </dgm:pt>
    <dgm:pt modelId="{C8E2E889-4F5D-5E4A-89DA-A1A8D423EC2D}" type="pres">
      <dgm:prSet presAssocID="{3C8C6D38-15B6-D54C-86B6-325777AEFE73}" presName="connectorText" presStyleLbl="sibTrans2D1" presStyleIdx="1" presStyleCnt="5"/>
      <dgm:spPr/>
    </dgm:pt>
    <dgm:pt modelId="{C758F5A7-D2EB-014A-B46F-61C7F4ADDFAC}" type="pres">
      <dgm:prSet presAssocID="{C09C8BCB-BDF7-7F41-A72C-24BF397A68E7}" presName="node" presStyleLbl="node1" presStyleIdx="1" presStyleCnt="5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5"/>
      <dgm:spPr/>
    </dgm:pt>
    <dgm:pt modelId="{651CEE59-F6A9-6C41-800C-3A6FBBA21433}" type="pres">
      <dgm:prSet presAssocID="{F1FC84D4-96D8-384B-A0AF-C0C383C34AF5}" presName="connectorText" presStyleLbl="sibTrans2D1" presStyleIdx="2" presStyleCnt="5"/>
      <dgm:spPr/>
    </dgm:pt>
    <dgm:pt modelId="{61218A4F-C48D-5349-B767-056C78768998}" type="pres">
      <dgm:prSet presAssocID="{5D19F635-BE60-064E-B74E-C848157D3FA1}" presName="node" presStyleLbl="node1" presStyleIdx="2" presStyleCnt="5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5"/>
      <dgm:spPr/>
    </dgm:pt>
    <dgm:pt modelId="{B946CDDA-C840-BD45-85DE-4AD515E72528}" type="pres">
      <dgm:prSet presAssocID="{4AE3A5AC-720A-D34A-B5C2-417A7A42551E}" presName="connectorText" presStyleLbl="sibTrans2D1" presStyleIdx="3" presStyleCnt="5"/>
      <dgm:spPr/>
    </dgm:pt>
    <dgm:pt modelId="{BCF58AD9-435C-DD49-838B-359EEA1EC92E}" type="pres">
      <dgm:prSet presAssocID="{52857E5D-2805-484D-B60D-6745F11CFAB2}" presName="node" presStyleLbl="node1" presStyleIdx="3" presStyleCnt="5">
        <dgm:presLayoutVars>
          <dgm:bulletEnabled val="1"/>
        </dgm:presLayoutVars>
      </dgm:prSet>
      <dgm:spPr/>
    </dgm:pt>
    <dgm:pt modelId="{8191D08B-F007-B34F-812C-32CF005D0E27}" type="pres">
      <dgm:prSet presAssocID="{F513309A-30DE-DB4B-8E1A-987B3F923519}" presName="parTrans" presStyleLbl="sibTrans2D1" presStyleIdx="4" presStyleCnt="5"/>
      <dgm:spPr/>
    </dgm:pt>
    <dgm:pt modelId="{6B5FC554-A88B-C444-BEF5-A4103C59C9B6}" type="pres">
      <dgm:prSet presAssocID="{F513309A-30DE-DB4B-8E1A-987B3F923519}" presName="connectorText" presStyleLbl="sibTrans2D1" presStyleIdx="4" presStyleCnt="5"/>
      <dgm:spPr/>
    </dgm:pt>
    <dgm:pt modelId="{1562A32E-CBE1-0B49-9041-AFB3AD315686}" type="pres">
      <dgm:prSet presAssocID="{1D9EAB9E-E6A4-3A49-B8ED-A5BBA76E13CF}" presName="node" presStyleLbl="node1" presStyleIdx="4" presStyleCnt="5">
        <dgm:presLayoutVars>
          <dgm:bulletEnabled val="1"/>
        </dgm:presLayoutVars>
      </dgm:prSet>
      <dgm:spPr/>
    </dgm:pt>
  </dgm:ptLst>
  <dgm:cxnLst>
    <dgm:cxn modelId="{3EC4A224-DDD4-144C-916D-F2F9B940CB41}" type="presOf" srcId="{F513309A-30DE-DB4B-8E1A-987B3F923519}" destId="{8191D08B-F007-B34F-812C-32CF005D0E27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AAB9277C-C97E-6741-9897-853584520F29}" type="presOf" srcId="{1D9EAB9E-E6A4-3A49-B8ED-A5BBA76E13CF}" destId="{1562A32E-CBE1-0B49-9041-AFB3AD315686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36A579BD-11F2-EA49-B51B-5E6D98A893E3}" type="presOf" srcId="{F513309A-30DE-DB4B-8E1A-987B3F923519}" destId="{6B5FC554-A88B-C444-BEF5-A4103C59C9B6}" srcOrd="1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242DC9E7-E719-7A41-A32D-22E4F4E52D12}" srcId="{A3B65059-5AE2-8643-AFAD-E0FA094D6473}" destId="{1D9EAB9E-E6A4-3A49-B8ED-A5BBA76E13CF}" srcOrd="4" destOrd="0" parTransId="{F513309A-30DE-DB4B-8E1A-987B3F923519}" sibTransId="{ADDE3D6D-F42B-8F4B-B723-749F352983BC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  <dgm:cxn modelId="{7DE5957D-AC41-5A47-94D8-9EFAB998EFB5}" type="presParOf" srcId="{E0E132E9-7BE6-1749-ACC3-7FB44E5C5664}" destId="{8191D08B-F007-B34F-812C-32CF005D0E27}" srcOrd="9" destOrd="0" presId="urn:microsoft.com/office/officeart/2005/8/layout/radial5"/>
    <dgm:cxn modelId="{E18779E7-8EB2-6048-B9C2-5686C9893744}" type="presParOf" srcId="{8191D08B-F007-B34F-812C-32CF005D0E27}" destId="{6B5FC554-A88B-C444-BEF5-A4103C59C9B6}" srcOrd="0" destOrd="0" presId="urn:microsoft.com/office/officeart/2005/8/layout/radial5"/>
    <dgm:cxn modelId="{18FE643B-FDE6-0448-A0D3-18A6617E3A53}" type="presParOf" srcId="{E0E132E9-7BE6-1749-ACC3-7FB44E5C5664}" destId="{1562A32E-CBE1-0B49-9041-AFB3AD31568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FB6EEF3-4907-4750-B108-6A6A823E8AD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F41A08-E681-491B-8374-7A5EFF7FB196}" type="parTrans" cxnId="{CEF7C1C2-067D-4996-A960-70C02305CD57}">
      <dgm:prSet/>
      <dgm:spPr/>
      <dgm:t>
        <a:bodyPr/>
        <a:lstStyle/>
        <a:p>
          <a:endParaRPr lang="en-US"/>
        </a:p>
      </dgm:t>
    </dgm:pt>
    <dgm:pt modelId="{B2175C3E-5280-4BDF-8E2A-5A0A88F18023}" type="sibTrans" cxnId="{CEF7C1C2-067D-4996-A960-70C02305CD57}">
      <dgm:prSet/>
      <dgm:spPr/>
      <dgm:t>
        <a:bodyPr/>
        <a:lstStyle/>
        <a:p>
          <a:endParaRPr lang="en-US"/>
        </a:p>
      </dgm:t>
    </dgm:pt>
    <dgm:pt modelId="{62EFE043-555A-4DA8-90A9-18C0598EBA0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مِرْآة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0EA335-6E83-4A0C-AA0C-E03A9109D17C}" type="parTrans" cxnId="{8E7661D7-2E40-4BB5-81E2-913942822CC1}">
      <dgm:prSet/>
      <dgm:spPr/>
      <dgm:t>
        <a:bodyPr/>
        <a:lstStyle/>
        <a:p>
          <a:endParaRPr lang="en-US"/>
        </a:p>
      </dgm:t>
    </dgm:pt>
    <dgm:pt modelId="{0CDFF826-2708-4D80-92A9-B0B4581CC98B}" type="sibTrans" cxnId="{8E7661D7-2E40-4BB5-81E2-913942822CC1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526EDA3A-88AB-4BDD-9AC1-EFCBEB0AF93A}" type="pres">
      <dgm:prSet presAssocID="{80F41A08-E681-491B-8374-7A5EFF7FB196}" presName="parTrans" presStyleLbl="sibTrans2D1" presStyleIdx="0" presStyleCnt="2"/>
      <dgm:spPr/>
    </dgm:pt>
    <dgm:pt modelId="{0A2CD180-8CFA-481F-934B-8897F78A11AC}" type="pres">
      <dgm:prSet presAssocID="{80F41A08-E681-491B-8374-7A5EFF7FB196}" presName="connectorText" presStyleLbl="sibTrans2D1" presStyleIdx="0" presStyleCnt="2"/>
      <dgm:spPr/>
    </dgm:pt>
    <dgm:pt modelId="{1693412B-FD0F-4E9E-A6DD-9BE3124CA2DA}" type="pres">
      <dgm:prSet presAssocID="{DFB6EEF3-4907-4750-B108-6A6A823E8AD3}" presName="node" presStyleLbl="node1" presStyleIdx="0" presStyleCnt="2">
        <dgm:presLayoutVars>
          <dgm:bulletEnabled val="1"/>
        </dgm:presLayoutVars>
      </dgm:prSet>
      <dgm:spPr/>
    </dgm:pt>
    <dgm:pt modelId="{02D3AAF9-6F13-490B-86D3-DE87D39FA1A3}" type="pres">
      <dgm:prSet presAssocID="{2D0EA335-6E83-4A0C-AA0C-E03A9109D17C}" presName="parTrans" presStyleLbl="sibTrans2D1" presStyleIdx="1" presStyleCnt="2"/>
      <dgm:spPr/>
    </dgm:pt>
    <dgm:pt modelId="{4DD69D54-EF9B-437B-974E-D0AFD2C3C2BB}" type="pres">
      <dgm:prSet presAssocID="{2D0EA335-6E83-4A0C-AA0C-E03A9109D17C}" presName="connectorText" presStyleLbl="sibTrans2D1" presStyleIdx="1" presStyleCnt="2"/>
      <dgm:spPr/>
    </dgm:pt>
    <dgm:pt modelId="{A66D22FF-8A2A-4578-BBB3-4C6264F51A68}" type="pres">
      <dgm:prSet presAssocID="{62EFE043-555A-4DA8-90A9-18C0598EBA0A}" presName="node" presStyleLbl="node1" presStyleIdx="1" presStyleCnt="2">
        <dgm:presLayoutVars>
          <dgm:bulletEnabled val="1"/>
        </dgm:presLayoutVars>
      </dgm:prSet>
      <dgm:spPr/>
    </dgm:pt>
  </dgm:ptLst>
  <dgm:cxnLst>
    <dgm:cxn modelId="{513E9B1A-C9EF-4CC7-8CB8-F1BE5BD5BD41}" type="presOf" srcId="{62EFE043-555A-4DA8-90A9-18C0598EBA0A}" destId="{A66D22FF-8A2A-4578-BBB3-4C6264F51A68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84D2762E-08F0-4FCE-9848-2208F7796D55}" type="presOf" srcId="{DFB6EEF3-4907-4750-B108-6A6A823E8AD3}" destId="{1693412B-FD0F-4E9E-A6DD-9BE3124CA2DA}" srcOrd="0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0A40CA61-0B98-4F4D-97BE-DAAD57DCD65F}" type="presOf" srcId="{80F41A08-E681-491B-8374-7A5EFF7FB196}" destId="{0A2CD180-8CFA-481F-934B-8897F78A11AC}" srcOrd="1" destOrd="0" presId="urn:microsoft.com/office/officeart/2005/8/layout/radial5"/>
    <dgm:cxn modelId="{32F17F94-39C1-48BA-9096-AE37CC4AA81A}" type="presOf" srcId="{2D0EA335-6E83-4A0C-AA0C-E03A9109D17C}" destId="{4DD69D54-EF9B-437B-974E-D0AFD2C3C2BB}" srcOrd="1" destOrd="0" presId="urn:microsoft.com/office/officeart/2005/8/layout/radial5"/>
    <dgm:cxn modelId="{32814BB1-B161-4725-9864-D42BAF16F97B}" type="presOf" srcId="{80F41A08-E681-491B-8374-7A5EFF7FB196}" destId="{526EDA3A-88AB-4BDD-9AC1-EFCBEB0AF93A}" srcOrd="0" destOrd="0" presId="urn:microsoft.com/office/officeart/2005/8/layout/radial5"/>
    <dgm:cxn modelId="{15C5B0BC-D4D7-464C-86C2-FAC05815F712}" type="presOf" srcId="{2D0EA335-6E83-4A0C-AA0C-E03A9109D17C}" destId="{02D3AAF9-6F13-490B-86D3-DE87D39FA1A3}" srcOrd="0" destOrd="0" presId="urn:microsoft.com/office/officeart/2005/8/layout/radial5"/>
    <dgm:cxn modelId="{CEF7C1C2-067D-4996-A960-70C02305CD57}" srcId="{A3B65059-5AE2-8643-AFAD-E0FA094D6473}" destId="{DFB6EEF3-4907-4750-B108-6A6A823E8AD3}" srcOrd="0" destOrd="0" parTransId="{80F41A08-E681-491B-8374-7A5EFF7FB196}" sibTransId="{B2175C3E-5280-4BDF-8E2A-5A0A88F18023}"/>
    <dgm:cxn modelId="{8E7661D7-2E40-4BB5-81E2-913942822CC1}" srcId="{A3B65059-5AE2-8643-AFAD-E0FA094D6473}" destId="{62EFE043-555A-4DA8-90A9-18C0598EBA0A}" srcOrd="1" destOrd="0" parTransId="{2D0EA335-6E83-4A0C-AA0C-E03A9109D17C}" sibTransId="{0CDFF826-2708-4D80-92A9-B0B4581CC98B}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A7D3826D-EBDE-494F-8A00-92E32FB004A0}" type="presParOf" srcId="{E0E132E9-7BE6-1749-ACC3-7FB44E5C5664}" destId="{526EDA3A-88AB-4BDD-9AC1-EFCBEB0AF93A}" srcOrd="1" destOrd="0" presId="urn:microsoft.com/office/officeart/2005/8/layout/radial5"/>
    <dgm:cxn modelId="{E7C77AE2-EC4C-476B-BBAE-73E74A00B286}" type="presParOf" srcId="{526EDA3A-88AB-4BDD-9AC1-EFCBEB0AF93A}" destId="{0A2CD180-8CFA-481F-934B-8897F78A11AC}" srcOrd="0" destOrd="0" presId="urn:microsoft.com/office/officeart/2005/8/layout/radial5"/>
    <dgm:cxn modelId="{44239A64-69B6-439A-B004-EF05A54E0210}" type="presParOf" srcId="{E0E132E9-7BE6-1749-ACC3-7FB44E5C5664}" destId="{1693412B-FD0F-4E9E-A6DD-9BE3124CA2DA}" srcOrd="2" destOrd="0" presId="urn:microsoft.com/office/officeart/2005/8/layout/radial5"/>
    <dgm:cxn modelId="{B647FB35-BA9A-40D6-93A9-F74C6DC0E992}" type="presParOf" srcId="{E0E132E9-7BE6-1749-ACC3-7FB44E5C5664}" destId="{02D3AAF9-6F13-490B-86D3-DE87D39FA1A3}" srcOrd="3" destOrd="0" presId="urn:microsoft.com/office/officeart/2005/8/layout/radial5"/>
    <dgm:cxn modelId="{15FFD9B0-2530-4D82-8C07-67E6CD194E09}" type="presParOf" srcId="{02D3AAF9-6F13-490B-86D3-DE87D39FA1A3}" destId="{4DD69D54-EF9B-437B-974E-D0AFD2C3C2BB}" srcOrd="0" destOrd="0" presId="urn:microsoft.com/office/officeart/2005/8/layout/radial5"/>
    <dgm:cxn modelId="{4405DD76-00F4-457F-ADB5-56D567822701}" type="presParOf" srcId="{E0E132E9-7BE6-1749-ACC3-7FB44E5C5664}" destId="{A66D22FF-8A2A-4578-BBB3-4C6264F51A68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319279" y="2487182"/>
          <a:ext cx="1553440" cy="1553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6775" y="2714678"/>
        <a:ext cx="1098448" cy="1098448"/>
      </dsp:txXfrm>
    </dsp:sp>
    <dsp:sp modelId="{EFF1EC9F-2A78-8242-8C8B-0F92E1D1DD07}">
      <dsp:nvSpPr>
        <dsp:cNvPr id="0" name=""/>
        <dsp:cNvSpPr/>
      </dsp:nvSpPr>
      <dsp:spPr>
        <a:xfrm rot="16200000">
          <a:off x="5772608" y="1631230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51834" y="1816090"/>
        <a:ext cx="488331" cy="316901"/>
      </dsp:txXfrm>
    </dsp:sp>
    <dsp:sp modelId="{37541F5D-28E8-9D4B-AB27-1C4E02C84DD4}">
      <dsp:nvSpPr>
        <dsp:cNvPr id="0" name=""/>
        <dsp:cNvSpPr/>
      </dsp:nvSpPr>
      <dsp:spPr>
        <a:xfrm>
          <a:off x="5474623" y="24086"/>
          <a:ext cx="1242752" cy="12427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يل # ق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ير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56620" y="206083"/>
        <a:ext cx="878758" cy="878758"/>
      </dsp:txXfrm>
    </dsp:sp>
    <dsp:sp modelId="{114F3577-38FC-944A-9D53-2D6EC60A7A26}">
      <dsp:nvSpPr>
        <dsp:cNvPr id="0" name=""/>
        <dsp:cNvSpPr/>
      </dsp:nvSpPr>
      <dsp:spPr>
        <a:xfrm rot="18360000">
          <a:off x="6577044" y="1892607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09702" y="2062336"/>
        <a:ext cx="488331" cy="316901"/>
      </dsp:txXfrm>
    </dsp:sp>
    <dsp:sp modelId="{C758F5A7-D2EB-014A-B46F-61C7F4ADDFAC}">
      <dsp:nvSpPr>
        <dsp:cNvPr id="0" name=""/>
        <dsp:cNvSpPr/>
      </dsp:nvSpPr>
      <dsp:spPr>
        <a:xfrm>
          <a:off x="7013704" y="524163"/>
          <a:ext cx="1242752" cy="12427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ين # ر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يع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95701" y="706160"/>
        <a:ext cx="878758" cy="878758"/>
      </dsp:txXfrm>
    </dsp:sp>
    <dsp:sp modelId="{298D7BC5-3DC1-274F-AC84-9330BF06D18F}">
      <dsp:nvSpPr>
        <dsp:cNvPr id="0" name=""/>
        <dsp:cNvSpPr/>
      </dsp:nvSpPr>
      <dsp:spPr>
        <a:xfrm rot="20520000">
          <a:off x="7074212" y="2576901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78090" y="2707017"/>
        <a:ext cx="488331" cy="316901"/>
      </dsp:txXfrm>
    </dsp:sp>
    <dsp:sp modelId="{61218A4F-C48D-5349-B767-056C78768998}">
      <dsp:nvSpPr>
        <dsp:cNvPr id="0" name=""/>
        <dsp:cNvSpPr/>
      </dsp:nvSpPr>
      <dsp:spPr>
        <a:xfrm>
          <a:off x="7964909" y="1833384"/>
          <a:ext cx="1242752" cy="12427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 # أ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46906" y="2015381"/>
        <a:ext cx="878758" cy="878758"/>
      </dsp:txXfrm>
    </dsp:sp>
    <dsp:sp modelId="{6DEC6491-A3A2-5C49-9FA2-0A6D0CD166C5}">
      <dsp:nvSpPr>
        <dsp:cNvPr id="0" name=""/>
        <dsp:cNvSpPr/>
      </dsp:nvSpPr>
      <dsp:spPr>
        <a:xfrm rot="1080000">
          <a:off x="7074212" y="3422734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078090" y="3503886"/>
        <a:ext cx="488331" cy="316901"/>
      </dsp:txXfrm>
    </dsp:sp>
    <dsp:sp modelId="{BCF58AD9-435C-DD49-838B-359EEA1EC92E}">
      <dsp:nvSpPr>
        <dsp:cNvPr id="0" name=""/>
        <dsp:cNvSpPr/>
      </dsp:nvSpPr>
      <dsp:spPr>
        <a:xfrm>
          <a:off x="7964909" y="3451669"/>
          <a:ext cx="1242752" cy="12427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يح # م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46906" y="3633666"/>
        <a:ext cx="878758" cy="878758"/>
      </dsp:txXfrm>
    </dsp:sp>
    <dsp:sp modelId="{D8B84E5D-2F7E-431F-A25B-9501625B6EC8}">
      <dsp:nvSpPr>
        <dsp:cNvPr id="0" name=""/>
        <dsp:cNvSpPr/>
      </dsp:nvSpPr>
      <dsp:spPr>
        <a:xfrm rot="3240000">
          <a:off x="6577044" y="4107028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609702" y="4148567"/>
        <a:ext cx="488331" cy="316901"/>
      </dsp:txXfrm>
    </dsp:sp>
    <dsp:sp modelId="{D29FEF2A-41EE-4A49-9F5A-E6C612F6253B}">
      <dsp:nvSpPr>
        <dsp:cNvPr id="0" name=""/>
        <dsp:cNvSpPr/>
      </dsp:nvSpPr>
      <dsp:spPr>
        <a:xfrm>
          <a:off x="7013704" y="4760890"/>
          <a:ext cx="1242752" cy="12427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جَادّ # مَرِح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95701" y="4942887"/>
        <a:ext cx="878758" cy="878758"/>
      </dsp:txXfrm>
    </dsp:sp>
    <dsp:sp modelId="{0B03E0D1-5B0E-455A-9E57-801CCAACD2CB}">
      <dsp:nvSpPr>
        <dsp:cNvPr id="0" name=""/>
        <dsp:cNvSpPr/>
      </dsp:nvSpPr>
      <dsp:spPr>
        <a:xfrm rot="5400000">
          <a:off x="5772608" y="4368405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851834" y="4394814"/>
        <a:ext cx="488331" cy="316901"/>
      </dsp:txXfrm>
    </dsp:sp>
    <dsp:sp modelId="{D7004803-BE54-4F1E-9EF8-B892CB5D03DD}">
      <dsp:nvSpPr>
        <dsp:cNvPr id="0" name=""/>
        <dsp:cNvSpPr/>
      </dsp:nvSpPr>
      <dsp:spPr>
        <a:xfrm>
          <a:off x="5474623" y="5260967"/>
          <a:ext cx="1242752" cy="12427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كَثِير # قَلِيل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56620" y="5442964"/>
        <a:ext cx="878758" cy="878758"/>
      </dsp:txXfrm>
    </dsp:sp>
    <dsp:sp modelId="{C6565F1E-4BDA-462E-B438-171BE073800F}">
      <dsp:nvSpPr>
        <dsp:cNvPr id="0" name=""/>
        <dsp:cNvSpPr/>
      </dsp:nvSpPr>
      <dsp:spPr>
        <a:xfrm rot="7560000">
          <a:off x="4968173" y="4107028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5093966" y="4148567"/>
        <a:ext cx="488331" cy="316901"/>
      </dsp:txXfrm>
    </dsp:sp>
    <dsp:sp modelId="{B683BF69-DC37-4485-883E-E295AF2B3EDA}">
      <dsp:nvSpPr>
        <dsp:cNvPr id="0" name=""/>
        <dsp:cNvSpPr/>
      </dsp:nvSpPr>
      <dsp:spPr>
        <a:xfrm>
          <a:off x="3935543" y="4760890"/>
          <a:ext cx="1242752" cy="12427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سَرِيع # بَطِيء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17540" y="4942887"/>
        <a:ext cx="878758" cy="878758"/>
      </dsp:txXfrm>
    </dsp:sp>
    <dsp:sp modelId="{BBBBDF35-DF64-49A4-B07F-965B2887B932}">
      <dsp:nvSpPr>
        <dsp:cNvPr id="0" name=""/>
        <dsp:cNvSpPr/>
      </dsp:nvSpPr>
      <dsp:spPr>
        <a:xfrm rot="9720000">
          <a:off x="4471004" y="3422734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4625577" y="3503886"/>
        <a:ext cx="488331" cy="316901"/>
      </dsp:txXfrm>
    </dsp:sp>
    <dsp:sp modelId="{067FED50-1D01-45B8-97B3-61525E74B8D7}">
      <dsp:nvSpPr>
        <dsp:cNvPr id="0" name=""/>
        <dsp:cNvSpPr/>
      </dsp:nvSpPr>
      <dsp:spPr>
        <a:xfrm>
          <a:off x="2984338" y="3451669"/>
          <a:ext cx="1242752" cy="12427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قَوِيّ # ضَعِيف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66335" y="3633666"/>
        <a:ext cx="878758" cy="878758"/>
      </dsp:txXfrm>
    </dsp:sp>
    <dsp:sp modelId="{E7CF54F1-E351-4AAA-B015-B4E94875CFDE}">
      <dsp:nvSpPr>
        <dsp:cNvPr id="0" name=""/>
        <dsp:cNvSpPr/>
      </dsp:nvSpPr>
      <dsp:spPr>
        <a:xfrm rot="11880000">
          <a:off x="4471004" y="2576901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4625577" y="2707017"/>
        <a:ext cx="488331" cy="316901"/>
      </dsp:txXfrm>
    </dsp:sp>
    <dsp:sp modelId="{6A4B9282-022F-483C-ABBE-20FE4926D05C}">
      <dsp:nvSpPr>
        <dsp:cNvPr id="0" name=""/>
        <dsp:cNvSpPr/>
      </dsp:nvSpPr>
      <dsp:spPr>
        <a:xfrm>
          <a:off x="2984338" y="1833384"/>
          <a:ext cx="1242752" cy="12427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 # صَغِير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66335" y="2015381"/>
        <a:ext cx="878758" cy="878758"/>
      </dsp:txXfrm>
    </dsp:sp>
    <dsp:sp modelId="{A731F75B-8F9C-403E-AF44-A2F8F6814910}">
      <dsp:nvSpPr>
        <dsp:cNvPr id="0" name=""/>
        <dsp:cNvSpPr/>
      </dsp:nvSpPr>
      <dsp:spPr>
        <a:xfrm rot="14040000">
          <a:off x="4968173" y="1892607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5093966" y="2062336"/>
        <a:ext cx="488331" cy="316901"/>
      </dsp:txXfrm>
    </dsp:sp>
    <dsp:sp modelId="{BEB8FF5F-4EFF-4128-BF88-387980D88B2B}">
      <dsp:nvSpPr>
        <dsp:cNvPr id="0" name=""/>
        <dsp:cNvSpPr/>
      </dsp:nvSpPr>
      <dsp:spPr>
        <a:xfrm>
          <a:off x="3935543" y="524163"/>
          <a:ext cx="1242752" cy="12427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قَرِيب # بَعِيد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17540" y="706160"/>
        <a:ext cx="878758" cy="8787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5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يَبْحَث</a:t>
          </a:r>
        </a:p>
      </dsp:txBody>
      <dsp:txXfrm>
        <a:off x="5489833" y="253893"/>
        <a:ext cx="1212333" cy="1212333"/>
      </dsp:txXfrm>
    </dsp:sp>
    <dsp:sp modelId="{652E1405-48D1-489F-9E14-5996E1C15424}">
      <dsp:nvSpPr>
        <dsp:cNvPr id="0" name=""/>
        <dsp:cNvSpPr/>
      </dsp:nvSpPr>
      <dsp:spPr>
        <a:xfrm>
          <a:off x="7104905" y="297243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104905" y="3089023"/>
        <a:ext cx="255746" cy="349757"/>
      </dsp:txXfrm>
    </dsp:sp>
    <dsp:sp modelId="{E88A9913-4CC3-4D3D-8B1A-2773D42D1D0B}">
      <dsp:nvSpPr>
        <dsp:cNvPr id="0" name=""/>
        <dsp:cNvSpPr/>
      </dsp:nvSpPr>
      <dsp:spPr>
        <a:xfrm>
          <a:off x="7642592" y="2406652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يَسْتَعِد</a:t>
          </a:r>
        </a:p>
      </dsp:txBody>
      <dsp:txXfrm>
        <a:off x="7893675" y="2657735"/>
        <a:ext cx="1212333" cy="1212333"/>
      </dsp:txXfrm>
    </dsp:sp>
    <dsp:sp modelId="{34027CDF-1F8D-4910-9EB9-C5C9C7F1E134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68127" y="4225803"/>
        <a:ext cx="255746" cy="349757"/>
      </dsp:txXfrm>
    </dsp:sp>
    <dsp:sp modelId="{58C0C334-A27C-4D88-9E2E-6F3640645CA1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يُرَتِّب</a:t>
          </a:r>
        </a:p>
      </dsp:txBody>
      <dsp:txXfrm>
        <a:off x="5489833" y="5061578"/>
        <a:ext cx="1212333" cy="1212333"/>
      </dsp:txXfrm>
    </dsp:sp>
    <dsp:sp modelId="{82343346-3FB4-4116-9438-07BBB6734B80}">
      <dsp:nvSpPr>
        <dsp:cNvPr id="0" name=""/>
        <dsp:cNvSpPr/>
      </dsp:nvSpPr>
      <dsp:spPr>
        <a:xfrm rot="10800000">
          <a:off x="4721743" y="297243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831348" y="3089024"/>
        <a:ext cx="255746" cy="349757"/>
      </dsp:txXfrm>
    </dsp:sp>
    <dsp:sp modelId="{A0A9F52C-4262-4C57-9CB3-8A6FEE1D58B5}">
      <dsp:nvSpPr>
        <dsp:cNvPr id="0" name=""/>
        <dsp:cNvSpPr/>
      </dsp:nvSpPr>
      <dsp:spPr>
        <a:xfrm>
          <a:off x="2834907" y="2406653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يَتَذَكَّر</a:t>
          </a:r>
        </a:p>
      </dsp:txBody>
      <dsp:txXfrm>
        <a:off x="3085990" y="2657736"/>
        <a:ext cx="1212333" cy="1212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>
          <a:off x="7104905" y="297243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04905" y="3089023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642592" y="2406652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يل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3675" y="2657735"/>
        <a:ext cx="1212333" cy="1212333"/>
      </dsp:txXfrm>
    </dsp:sp>
    <dsp:sp modelId="{298D7BC5-3DC1-274F-AC84-9330BF06D18F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4225803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</a:t>
          </a:r>
          <a:r>
            <a:rPr lang="ar-EG" sz="3500" kern="120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1578"/>
        <a:ext cx="1212333" cy="1212333"/>
      </dsp:txXfrm>
    </dsp:sp>
    <dsp:sp modelId="{6DEC6491-A3A2-5C49-9FA2-0A6D0CD166C5}">
      <dsp:nvSpPr>
        <dsp:cNvPr id="0" name=""/>
        <dsp:cNvSpPr/>
      </dsp:nvSpPr>
      <dsp:spPr>
        <a:xfrm rot="10800000">
          <a:off x="4721743" y="297243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831348" y="3089024"/>
        <a:ext cx="255746" cy="349757"/>
      </dsp:txXfrm>
    </dsp:sp>
    <dsp:sp modelId="{BCF58AD9-435C-DD49-838B-359EEA1EC92E}">
      <dsp:nvSpPr>
        <dsp:cNvPr id="0" name=""/>
        <dsp:cNvSpPr/>
      </dsp:nvSpPr>
      <dsp:spPr>
        <a:xfrm>
          <a:off x="2834907" y="2406653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ائ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85990" y="2657736"/>
        <a:ext cx="1212333" cy="1212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5F503-EF41-4498-A0D6-4FF7A5D8DB0B}">
      <dsp:nvSpPr>
        <dsp:cNvPr id="0" name=""/>
        <dsp:cNvSpPr/>
      </dsp:nvSpPr>
      <dsp:spPr>
        <a:xfrm>
          <a:off x="5271927" y="2527738"/>
          <a:ext cx="1802523" cy="18025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المَظْهَر</a:t>
          </a:r>
        </a:p>
      </dsp:txBody>
      <dsp:txXfrm>
        <a:off x="5535900" y="2791711"/>
        <a:ext cx="1274577" cy="1274577"/>
      </dsp:txXfrm>
    </dsp:sp>
    <dsp:sp modelId="{EF88500E-5697-4BD2-994C-395F88E261C9}">
      <dsp:nvSpPr>
        <dsp:cNvPr id="0" name=""/>
        <dsp:cNvSpPr/>
      </dsp:nvSpPr>
      <dsp:spPr>
        <a:xfrm rot="16200000">
          <a:off x="5981830" y="1871086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39238" y="2051065"/>
        <a:ext cx="267903" cy="367715"/>
      </dsp:txXfrm>
    </dsp:sp>
    <dsp:sp modelId="{A2CEF92A-E003-4A63-9506-826A97FF10CD}">
      <dsp:nvSpPr>
        <dsp:cNvPr id="0" name=""/>
        <dsp:cNvSpPr/>
      </dsp:nvSpPr>
      <dsp:spPr>
        <a:xfrm>
          <a:off x="5271927" y="3105"/>
          <a:ext cx="1802523" cy="1802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الشَّعر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35900" y="267078"/>
        <a:ext cx="1274577" cy="1274577"/>
      </dsp:txXfrm>
    </dsp:sp>
    <dsp:sp modelId="{C324E468-5A4D-4D5C-825E-C95ADA87CBAB}">
      <dsp:nvSpPr>
        <dsp:cNvPr id="0" name=""/>
        <dsp:cNvSpPr/>
      </dsp:nvSpPr>
      <dsp:spPr>
        <a:xfrm rot="19800000">
          <a:off x="7065648" y="2496828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73339" y="2648103"/>
        <a:ext cx="267903" cy="367715"/>
      </dsp:txXfrm>
    </dsp:sp>
    <dsp:sp modelId="{BA39CC2E-834C-49F3-8A1D-ECBE2BD1D435}">
      <dsp:nvSpPr>
        <dsp:cNvPr id="0" name=""/>
        <dsp:cNvSpPr/>
      </dsp:nvSpPr>
      <dsp:spPr>
        <a:xfrm>
          <a:off x="7458324" y="1265422"/>
          <a:ext cx="1802523" cy="18025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اللِّحْيَة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2297" y="1529395"/>
        <a:ext cx="1274577" cy="1274577"/>
      </dsp:txXfrm>
    </dsp:sp>
    <dsp:sp modelId="{45E9F68A-72CD-4D3C-B8CD-CAF91A356B9C}">
      <dsp:nvSpPr>
        <dsp:cNvPr id="0" name=""/>
        <dsp:cNvSpPr/>
      </dsp:nvSpPr>
      <dsp:spPr>
        <a:xfrm rot="1800000">
          <a:off x="7065648" y="3748313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73339" y="3842180"/>
        <a:ext cx="267903" cy="367715"/>
      </dsp:txXfrm>
    </dsp:sp>
    <dsp:sp modelId="{3822ECB6-DA35-4142-9760-97FB9F46015B}">
      <dsp:nvSpPr>
        <dsp:cNvPr id="0" name=""/>
        <dsp:cNvSpPr/>
      </dsp:nvSpPr>
      <dsp:spPr>
        <a:xfrm>
          <a:off x="7458324" y="3790054"/>
          <a:ext cx="1802523" cy="18025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الشَّارِب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2297" y="4054027"/>
        <a:ext cx="1274577" cy="1274577"/>
      </dsp:txXfrm>
    </dsp:sp>
    <dsp:sp modelId="{FB6B16F6-F360-4E7A-BA6E-0C3265409BC1}">
      <dsp:nvSpPr>
        <dsp:cNvPr id="0" name=""/>
        <dsp:cNvSpPr/>
      </dsp:nvSpPr>
      <dsp:spPr>
        <a:xfrm rot="5400000">
          <a:off x="5981830" y="4374055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039238" y="4439219"/>
        <a:ext cx="267903" cy="367715"/>
      </dsp:txXfrm>
    </dsp:sp>
    <dsp:sp modelId="{2EE8EFF3-6057-4E56-8B11-CA03CE4BBE4B}">
      <dsp:nvSpPr>
        <dsp:cNvPr id="0" name=""/>
        <dsp:cNvSpPr/>
      </dsp:nvSpPr>
      <dsp:spPr>
        <a:xfrm>
          <a:off x="5271927" y="5052371"/>
          <a:ext cx="1802523" cy="18025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أَنِيق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35900" y="5316344"/>
        <a:ext cx="1274577" cy="1274577"/>
      </dsp:txXfrm>
    </dsp:sp>
    <dsp:sp modelId="{52B77EC4-C032-473D-A0E6-191B2763C6BC}">
      <dsp:nvSpPr>
        <dsp:cNvPr id="0" name=""/>
        <dsp:cNvSpPr/>
      </dsp:nvSpPr>
      <dsp:spPr>
        <a:xfrm rot="9000000">
          <a:off x="4898012" y="3748313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5005136" y="3842180"/>
        <a:ext cx="267903" cy="367715"/>
      </dsp:txXfrm>
    </dsp:sp>
    <dsp:sp modelId="{C26548A9-F8C8-42DB-A0A7-6D915FA333E1}">
      <dsp:nvSpPr>
        <dsp:cNvPr id="0" name=""/>
        <dsp:cNvSpPr/>
      </dsp:nvSpPr>
      <dsp:spPr>
        <a:xfrm>
          <a:off x="3085531" y="3790054"/>
          <a:ext cx="1802523" cy="18025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يَعْتَنِي بـ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49504" y="4054027"/>
        <a:ext cx="1274577" cy="1274577"/>
      </dsp:txXfrm>
    </dsp:sp>
    <dsp:sp modelId="{0E56F717-6D10-4D18-90E8-F3C5A9A4983C}">
      <dsp:nvSpPr>
        <dsp:cNvPr id="0" name=""/>
        <dsp:cNvSpPr/>
      </dsp:nvSpPr>
      <dsp:spPr>
        <a:xfrm rot="12600000">
          <a:off x="4898012" y="2496828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5005136" y="2648103"/>
        <a:ext cx="267903" cy="367715"/>
      </dsp:txXfrm>
    </dsp:sp>
    <dsp:sp modelId="{634A5076-7048-401E-8460-E47A52E7A131}">
      <dsp:nvSpPr>
        <dsp:cNvPr id="0" name=""/>
        <dsp:cNvSpPr/>
      </dsp:nvSpPr>
      <dsp:spPr>
        <a:xfrm>
          <a:off x="3085531" y="1265422"/>
          <a:ext cx="1802523" cy="1802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يَهْتَمّ بـ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49504" y="1529395"/>
        <a:ext cx="1274577" cy="1274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330739"/>
          <a:ext cx="1714499" cy="1714499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sz="4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81822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32696" y="1740398"/>
          <a:ext cx="326607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81687" y="1905975"/>
        <a:ext cx="228625" cy="349757"/>
      </dsp:txXfrm>
    </dsp:sp>
    <dsp:sp modelId="{37541F5D-28E8-9D4B-AB27-1C4E02C84DD4}">
      <dsp:nvSpPr>
        <dsp:cNvPr id="0" name=""/>
        <dsp:cNvSpPr/>
      </dsp:nvSpPr>
      <dsp:spPr>
        <a:xfrm>
          <a:off x="5238750" y="0"/>
          <a:ext cx="1714499" cy="171449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1083"/>
        <a:ext cx="1212333" cy="1212333"/>
      </dsp:txXfrm>
    </dsp:sp>
    <dsp:sp modelId="{114F3577-38FC-944A-9D53-2D6EC60A7A26}">
      <dsp:nvSpPr>
        <dsp:cNvPr id="0" name=""/>
        <dsp:cNvSpPr/>
      </dsp:nvSpPr>
      <dsp:spPr>
        <a:xfrm rot="20158778">
          <a:off x="6985557" y="2429398"/>
          <a:ext cx="31724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89678" y="2565354"/>
        <a:ext cx="222069" cy="349757"/>
      </dsp:txXfrm>
    </dsp:sp>
    <dsp:sp modelId="{C758F5A7-D2EB-014A-B46F-61C7F4ADDFAC}">
      <dsp:nvSpPr>
        <dsp:cNvPr id="0" name=""/>
        <dsp:cNvSpPr/>
      </dsp:nvSpPr>
      <dsp:spPr>
        <a:xfrm>
          <a:off x="7351509" y="1389178"/>
          <a:ext cx="1714499" cy="171449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02592" y="1640261"/>
        <a:ext cx="1212333" cy="1212333"/>
      </dsp:txXfrm>
    </dsp:sp>
    <dsp:sp modelId="{298D7BC5-3DC1-274F-AC84-9330BF06D18F}">
      <dsp:nvSpPr>
        <dsp:cNvPr id="0" name=""/>
        <dsp:cNvSpPr/>
      </dsp:nvSpPr>
      <dsp:spPr>
        <a:xfrm rot="1892535">
          <a:off x="6934616" y="3529727"/>
          <a:ext cx="385937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43169" y="3616029"/>
        <a:ext cx="270156" cy="349757"/>
      </dsp:txXfrm>
    </dsp:sp>
    <dsp:sp modelId="{61218A4F-C48D-5349-B767-056C78768998}">
      <dsp:nvSpPr>
        <dsp:cNvPr id="0" name=""/>
        <dsp:cNvSpPr/>
      </dsp:nvSpPr>
      <dsp:spPr>
        <a:xfrm>
          <a:off x="7320538" y="3608574"/>
          <a:ext cx="1714499" cy="1714499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3859657"/>
        <a:ext cx="1212333" cy="1212333"/>
      </dsp:txXfrm>
    </dsp:sp>
    <dsp:sp modelId="{64A03215-578A-0345-87DF-B9F5D283F89D}">
      <dsp:nvSpPr>
        <dsp:cNvPr id="0" name=""/>
        <dsp:cNvSpPr/>
      </dsp:nvSpPr>
      <dsp:spPr>
        <a:xfrm rot="5460920">
          <a:off x="5870564" y="4126282"/>
          <a:ext cx="40728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932739" y="4181786"/>
        <a:ext cx="285097" cy="349757"/>
      </dsp:txXfrm>
    </dsp:sp>
    <dsp:sp modelId="{5951B234-D86A-6F4A-B0E4-59D9CD523D30}">
      <dsp:nvSpPr>
        <dsp:cNvPr id="0" name=""/>
        <dsp:cNvSpPr/>
      </dsp:nvSpPr>
      <dsp:spPr>
        <a:xfrm>
          <a:off x="5194752" y="4813306"/>
          <a:ext cx="1714499" cy="171449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4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4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</a:p>
      </dsp:txBody>
      <dsp:txXfrm>
        <a:off x="5445835" y="5064389"/>
        <a:ext cx="1212333" cy="1212333"/>
      </dsp:txXfrm>
    </dsp:sp>
    <dsp:sp modelId="{CD5FA200-4353-AC4B-B525-D5D2C051B992}">
      <dsp:nvSpPr>
        <dsp:cNvPr id="0" name=""/>
        <dsp:cNvSpPr/>
      </dsp:nvSpPr>
      <dsp:spPr>
        <a:xfrm rot="8907465">
          <a:off x="4871445" y="3529727"/>
          <a:ext cx="385937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78673" y="3616029"/>
        <a:ext cx="270156" cy="349757"/>
      </dsp:txXfrm>
    </dsp:sp>
    <dsp:sp modelId="{2F25FD14-4A42-A94B-9411-F90FE5EA4EDB}">
      <dsp:nvSpPr>
        <dsp:cNvPr id="0" name=""/>
        <dsp:cNvSpPr/>
      </dsp:nvSpPr>
      <dsp:spPr>
        <a:xfrm>
          <a:off x="3156961" y="3608574"/>
          <a:ext cx="1714499" cy="171449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</a:p>
      </dsp:txBody>
      <dsp:txXfrm>
        <a:off x="3408044" y="3859657"/>
        <a:ext cx="1212333" cy="1212333"/>
      </dsp:txXfrm>
    </dsp:sp>
    <dsp:sp modelId="{75685B6F-FCC8-467F-ACE0-5226AA0B5DAF}">
      <dsp:nvSpPr>
        <dsp:cNvPr id="0" name=""/>
        <dsp:cNvSpPr/>
      </dsp:nvSpPr>
      <dsp:spPr>
        <a:xfrm rot="12504497">
          <a:off x="4890852" y="2338175"/>
          <a:ext cx="345718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8322" y="2479432"/>
        <a:ext cx="242003" cy="349757"/>
      </dsp:txXfrm>
    </dsp:sp>
    <dsp:sp modelId="{9E3139FF-9B6D-49A8-B778-1771E355BB26}">
      <dsp:nvSpPr>
        <dsp:cNvPr id="0" name=""/>
        <dsp:cNvSpPr/>
      </dsp:nvSpPr>
      <dsp:spPr>
        <a:xfrm>
          <a:off x="3156961" y="1204731"/>
          <a:ext cx="1714499" cy="1714499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البُنِّي</a:t>
          </a:r>
          <a:endParaRPr lang="ar-SA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1455814"/>
        <a:ext cx="1212333" cy="1212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73265" y="2587867"/>
          <a:ext cx="1845468" cy="184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الب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858130"/>
        <a:ext cx="1304942" cy="1304942"/>
      </dsp:txXfrm>
    </dsp:sp>
    <dsp:sp modelId="{EFF1EC9F-2A78-8242-8C8B-0F92E1D1DD07}">
      <dsp:nvSpPr>
        <dsp:cNvPr id="0" name=""/>
        <dsp:cNvSpPr/>
      </dsp:nvSpPr>
      <dsp:spPr>
        <a:xfrm rot="16200000">
          <a:off x="5900431" y="1916210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59102" y="2100373"/>
        <a:ext cx="273795" cy="376475"/>
      </dsp:txXfrm>
    </dsp:sp>
    <dsp:sp modelId="{37541F5D-28E8-9D4B-AB27-1C4E02C84DD4}">
      <dsp:nvSpPr>
        <dsp:cNvPr id="0" name=""/>
        <dsp:cNvSpPr/>
      </dsp:nvSpPr>
      <dsp:spPr>
        <a:xfrm>
          <a:off x="5173265" y="4405"/>
          <a:ext cx="1845468" cy="18454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الن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4668"/>
        <a:ext cx="1304942" cy="1304942"/>
      </dsp:txXfrm>
    </dsp:sp>
    <dsp:sp modelId="{114F3577-38FC-944A-9D53-2D6EC60A7A26}">
      <dsp:nvSpPr>
        <dsp:cNvPr id="0" name=""/>
        <dsp:cNvSpPr/>
      </dsp:nvSpPr>
      <dsp:spPr>
        <a:xfrm rot="20520000">
          <a:off x="7118412" y="2801125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21284" y="2944747"/>
        <a:ext cx="273795" cy="376475"/>
      </dsp:txXfrm>
    </dsp:sp>
    <dsp:sp modelId="{C758F5A7-D2EB-014A-B46F-61C7F4ADDFAC}">
      <dsp:nvSpPr>
        <dsp:cNvPr id="0" name=""/>
        <dsp:cNvSpPr/>
      </dsp:nvSpPr>
      <dsp:spPr>
        <a:xfrm>
          <a:off x="7630284" y="1789533"/>
          <a:ext cx="1845468" cy="18454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الج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وس (الم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يش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ة)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547" y="2059796"/>
        <a:ext cx="1304942" cy="1304942"/>
      </dsp:txXfrm>
    </dsp:sp>
    <dsp:sp modelId="{298D7BC5-3DC1-274F-AC84-9330BF06D18F}">
      <dsp:nvSpPr>
        <dsp:cNvPr id="0" name=""/>
        <dsp:cNvSpPr/>
      </dsp:nvSpPr>
      <dsp:spPr>
        <a:xfrm rot="3240000">
          <a:off x="6653185" y="4232948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77370" y="4310975"/>
        <a:ext cx="273795" cy="376475"/>
      </dsp:txXfrm>
    </dsp:sp>
    <dsp:sp modelId="{61218A4F-C48D-5349-B767-056C78768998}">
      <dsp:nvSpPr>
        <dsp:cNvPr id="0" name=""/>
        <dsp:cNvSpPr/>
      </dsp:nvSpPr>
      <dsp:spPr>
        <a:xfrm>
          <a:off x="6691786" y="4677932"/>
          <a:ext cx="1845468" cy="18454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الض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وف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2049" y="4948195"/>
        <a:ext cx="1304942" cy="1304942"/>
      </dsp:txXfrm>
    </dsp:sp>
    <dsp:sp modelId="{6DEC6491-A3A2-5C49-9FA2-0A6D0CD166C5}">
      <dsp:nvSpPr>
        <dsp:cNvPr id="0" name=""/>
        <dsp:cNvSpPr/>
      </dsp:nvSpPr>
      <dsp:spPr>
        <a:xfrm rot="7560000">
          <a:off x="5147677" y="4232948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240833" y="4310975"/>
        <a:ext cx="273795" cy="376475"/>
      </dsp:txXfrm>
    </dsp:sp>
    <dsp:sp modelId="{BCF58AD9-435C-DD49-838B-359EEA1EC92E}">
      <dsp:nvSpPr>
        <dsp:cNvPr id="0" name=""/>
        <dsp:cNvSpPr/>
      </dsp:nvSpPr>
      <dsp:spPr>
        <a:xfrm>
          <a:off x="3654744" y="4677932"/>
          <a:ext cx="1845468" cy="18454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25007" y="4948195"/>
        <a:ext cx="1304942" cy="1304942"/>
      </dsp:txXfrm>
    </dsp:sp>
    <dsp:sp modelId="{8191D08B-F007-B34F-812C-32CF005D0E27}">
      <dsp:nvSpPr>
        <dsp:cNvPr id="0" name=""/>
        <dsp:cNvSpPr/>
      </dsp:nvSpPr>
      <dsp:spPr>
        <a:xfrm rot="11880000">
          <a:off x="4682450" y="2801125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96919" y="2944747"/>
        <a:ext cx="273795" cy="376475"/>
      </dsp:txXfrm>
    </dsp:sp>
    <dsp:sp modelId="{1562A32E-CBE1-0B49-9041-AFB3AD315686}">
      <dsp:nvSpPr>
        <dsp:cNvPr id="0" name=""/>
        <dsp:cNvSpPr/>
      </dsp:nvSpPr>
      <dsp:spPr>
        <a:xfrm>
          <a:off x="2716247" y="1789533"/>
          <a:ext cx="1845468" cy="18454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86510" y="2059796"/>
        <a:ext cx="1304942" cy="13049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043785" y="2947756"/>
          <a:ext cx="2104429" cy="2104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غ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الن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200" kern="120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255942"/>
        <a:ext cx="1488057" cy="1488057"/>
      </dsp:txXfrm>
    </dsp:sp>
    <dsp:sp modelId="{EFF1EC9F-2A78-8242-8C8B-0F92E1D1DD07}">
      <dsp:nvSpPr>
        <dsp:cNvPr id="0" name=""/>
        <dsp:cNvSpPr/>
      </dsp:nvSpPr>
      <dsp:spPr>
        <a:xfrm rot="16200000">
          <a:off x="5873441" y="2182679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40209" y="2392548"/>
        <a:ext cx="311581" cy="429304"/>
      </dsp:txXfrm>
    </dsp:sp>
    <dsp:sp modelId="{37541F5D-28E8-9D4B-AB27-1C4E02C84DD4}">
      <dsp:nvSpPr>
        <dsp:cNvPr id="0" name=""/>
        <dsp:cNvSpPr/>
      </dsp:nvSpPr>
      <dsp:spPr>
        <a:xfrm>
          <a:off x="5043785" y="3483"/>
          <a:ext cx="2104429" cy="21044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11669"/>
        <a:ext cx="1488057" cy="1488057"/>
      </dsp:txXfrm>
    </dsp:sp>
    <dsp:sp modelId="{114F3577-38FC-944A-9D53-2D6EC60A7A26}">
      <dsp:nvSpPr>
        <dsp:cNvPr id="0" name=""/>
        <dsp:cNvSpPr/>
      </dsp:nvSpPr>
      <dsp:spPr>
        <a:xfrm rot="1800000">
          <a:off x="7137439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6384" y="4481704"/>
        <a:ext cx="311581" cy="429304"/>
      </dsp:txXfrm>
    </dsp:sp>
    <dsp:sp modelId="{C758F5A7-D2EB-014A-B46F-61C7F4ADDFAC}">
      <dsp:nvSpPr>
        <dsp:cNvPr id="0" name=""/>
        <dsp:cNvSpPr/>
      </dsp:nvSpPr>
      <dsp:spPr>
        <a:xfrm>
          <a:off x="7593599" y="4419892"/>
          <a:ext cx="2104429" cy="21044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لاب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785" y="4728078"/>
        <a:ext cx="1488057" cy="1488057"/>
      </dsp:txXfrm>
    </dsp:sp>
    <dsp:sp modelId="{9508BB9D-8DB4-4A7F-BEB0-FCBE06222D59}">
      <dsp:nvSpPr>
        <dsp:cNvPr id="0" name=""/>
        <dsp:cNvSpPr/>
      </dsp:nvSpPr>
      <dsp:spPr>
        <a:xfrm rot="9000000">
          <a:off x="4609444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 rot="10800000">
        <a:off x="4734034" y="4481704"/>
        <a:ext cx="311581" cy="429304"/>
      </dsp:txXfrm>
    </dsp:sp>
    <dsp:sp modelId="{B179D6C7-118D-45BA-AD49-04F2BB394369}">
      <dsp:nvSpPr>
        <dsp:cNvPr id="0" name=""/>
        <dsp:cNvSpPr/>
      </dsp:nvSpPr>
      <dsp:spPr>
        <a:xfrm>
          <a:off x="2493970" y="4419892"/>
          <a:ext cx="2104429" cy="21044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دُرْج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2156" y="4728078"/>
        <a:ext cx="1488057" cy="14880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26843" y="2474484"/>
          <a:ext cx="1738312" cy="1738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 غ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ُرْ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الج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وس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1413" y="2729054"/>
        <a:ext cx="1229172" cy="1229172"/>
      </dsp:txXfrm>
    </dsp:sp>
    <dsp:sp modelId="{EFF1EC9F-2A78-8242-8C8B-0F92E1D1DD07}">
      <dsp:nvSpPr>
        <dsp:cNvPr id="0" name=""/>
        <dsp:cNvSpPr/>
      </dsp:nvSpPr>
      <dsp:spPr>
        <a:xfrm rot="16200000">
          <a:off x="5809827" y="165522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95679" y="1859278"/>
        <a:ext cx="400642" cy="354616"/>
      </dsp:txXfrm>
    </dsp:sp>
    <dsp:sp modelId="{37541F5D-28E8-9D4B-AB27-1C4E02C84DD4}">
      <dsp:nvSpPr>
        <dsp:cNvPr id="0" name=""/>
        <dsp:cNvSpPr/>
      </dsp:nvSpPr>
      <dsp:spPr>
        <a:xfrm>
          <a:off x="5400675" y="3937"/>
          <a:ext cx="1390649" cy="1390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04331" y="207593"/>
        <a:ext cx="983337" cy="983337"/>
      </dsp:txXfrm>
    </dsp:sp>
    <dsp:sp modelId="{114F3577-38FC-944A-9D53-2D6EC60A7A26}">
      <dsp:nvSpPr>
        <dsp:cNvPr id="0" name=""/>
        <dsp:cNvSpPr/>
      </dsp:nvSpPr>
      <dsp:spPr>
        <a:xfrm rot="18600000">
          <a:off x="6705170" y="1981099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5837" y="2165070"/>
        <a:ext cx="400642" cy="354616"/>
      </dsp:txXfrm>
    </dsp:sp>
    <dsp:sp modelId="{C758F5A7-D2EB-014A-B46F-61C7F4ADDFAC}">
      <dsp:nvSpPr>
        <dsp:cNvPr id="0" name=""/>
        <dsp:cNvSpPr/>
      </dsp:nvSpPr>
      <dsp:spPr>
        <a:xfrm>
          <a:off x="7100448" y="622604"/>
          <a:ext cx="1390649" cy="1390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04104" y="826260"/>
        <a:ext cx="983337" cy="983337"/>
      </dsp:txXfrm>
    </dsp:sp>
    <dsp:sp modelId="{C43697C8-CD30-48E5-B67C-326E21474AFA}">
      <dsp:nvSpPr>
        <dsp:cNvPr id="0" name=""/>
        <dsp:cNvSpPr/>
      </dsp:nvSpPr>
      <dsp:spPr>
        <a:xfrm rot="21000000">
          <a:off x="7181572" y="280625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182876" y="2939364"/>
        <a:ext cx="400642" cy="354616"/>
      </dsp:txXfrm>
    </dsp:sp>
    <dsp:sp modelId="{CCAD7CCC-325E-4414-8E27-FBC5417B38B2}">
      <dsp:nvSpPr>
        <dsp:cNvPr id="0" name=""/>
        <dsp:cNvSpPr/>
      </dsp:nvSpPr>
      <dsp:spPr>
        <a:xfrm>
          <a:off x="8004879" y="2189124"/>
          <a:ext cx="1390649" cy="13906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مِدْفَأَة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208535" y="2392780"/>
        <a:ext cx="983337" cy="983337"/>
      </dsp:txXfrm>
    </dsp:sp>
    <dsp:sp modelId="{F6EA6BB6-212D-AF48-AD65-4139A9B3E50B}">
      <dsp:nvSpPr>
        <dsp:cNvPr id="0" name=""/>
        <dsp:cNvSpPr/>
      </dsp:nvSpPr>
      <dsp:spPr>
        <a:xfrm rot="1800000">
          <a:off x="7016119" y="3744580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027621" y="3819859"/>
        <a:ext cx="400642" cy="354616"/>
      </dsp:txXfrm>
    </dsp:sp>
    <dsp:sp modelId="{296B7BD0-EBA2-F642-AB3B-DBEDF7104D5B}">
      <dsp:nvSpPr>
        <dsp:cNvPr id="0" name=""/>
        <dsp:cNvSpPr/>
      </dsp:nvSpPr>
      <dsp:spPr>
        <a:xfrm>
          <a:off x="7690773" y="3970504"/>
          <a:ext cx="1390649" cy="1390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4429" y="4174160"/>
        <a:ext cx="983337" cy="983337"/>
      </dsp:txXfrm>
    </dsp:sp>
    <dsp:sp modelId="{298D7BC5-3DC1-274F-AC84-9330BF06D18F}">
      <dsp:nvSpPr>
        <dsp:cNvPr id="0" name=""/>
        <dsp:cNvSpPr/>
      </dsp:nvSpPr>
      <dsp:spPr>
        <a:xfrm rot="4200000">
          <a:off x="6286229" y="435703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42718" y="4394562"/>
        <a:ext cx="400642" cy="354616"/>
      </dsp:txXfrm>
    </dsp:sp>
    <dsp:sp modelId="{61218A4F-C48D-5349-B767-056C78768998}">
      <dsp:nvSpPr>
        <dsp:cNvPr id="0" name=""/>
        <dsp:cNvSpPr/>
      </dsp:nvSpPr>
      <dsp:spPr>
        <a:xfrm>
          <a:off x="6305105" y="5133218"/>
          <a:ext cx="1390649" cy="13906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از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08761" y="5336874"/>
        <a:ext cx="983337" cy="983337"/>
      </dsp:txXfrm>
    </dsp:sp>
    <dsp:sp modelId="{6DEC6491-A3A2-5C49-9FA2-0A6D0CD166C5}">
      <dsp:nvSpPr>
        <dsp:cNvPr id="0" name=""/>
        <dsp:cNvSpPr/>
      </dsp:nvSpPr>
      <dsp:spPr>
        <a:xfrm rot="6600000">
          <a:off x="5333425" y="435703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448639" y="4394562"/>
        <a:ext cx="400642" cy="354616"/>
      </dsp:txXfrm>
    </dsp:sp>
    <dsp:sp modelId="{BCF58AD9-435C-DD49-838B-359EEA1EC92E}">
      <dsp:nvSpPr>
        <dsp:cNvPr id="0" name=""/>
        <dsp:cNvSpPr/>
      </dsp:nvSpPr>
      <dsp:spPr>
        <a:xfrm>
          <a:off x="4496244" y="5133218"/>
          <a:ext cx="1390649" cy="1390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99900" y="5336874"/>
        <a:ext cx="983337" cy="983337"/>
      </dsp:txXfrm>
    </dsp:sp>
    <dsp:sp modelId="{8191D08B-F007-B34F-812C-32CF005D0E27}">
      <dsp:nvSpPr>
        <dsp:cNvPr id="0" name=""/>
        <dsp:cNvSpPr/>
      </dsp:nvSpPr>
      <dsp:spPr>
        <a:xfrm rot="9000000">
          <a:off x="4603534" y="3744580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63735" y="3819859"/>
        <a:ext cx="400642" cy="354616"/>
      </dsp:txXfrm>
    </dsp:sp>
    <dsp:sp modelId="{1562A32E-CBE1-0B49-9041-AFB3AD315686}">
      <dsp:nvSpPr>
        <dsp:cNvPr id="0" name=""/>
        <dsp:cNvSpPr/>
      </dsp:nvSpPr>
      <dsp:spPr>
        <a:xfrm>
          <a:off x="3110576" y="3970504"/>
          <a:ext cx="1390649" cy="1390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14232" y="4174160"/>
        <a:ext cx="983337" cy="983337"/>
      </dsp:txXfrm>
    </dsp:sp>
    <dsp:sp modelId="{9CC6205C-7DAD-7B45-96DA-EA997040E5B9}">
      <dsp:nvSpPr>
        <dsp:cNvPr id="0" name=""/>
        <dsp:cNvSpPr/>
      </dsp:nvSpPr>
      <dsp:spPr>
        <a:xfrm rot="11400000">
          <a:off x="4438082" y="280625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608481" y="2939364"/>
        <a:ext cx="400642" cy="354616"/>
      </dsp:txXfrm>
    </dsp:sp>
    <dsp:sp modelId="{C7A5C138-A494-9840-B543-F5B2B3768D5A}">
      <dsp:nvSpPr>
        <dsp:cNvPr id="0" name=""/>
        <dsp:cNvSpPr/>
      </dsp:nvSpPr>
      <dsp:spPr>
        <a:xfrm>
          <a:off x="2796470" y="2189124"/>
          <a:ext cx="1390649" cy="13906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00126" y="2392780"/>
        <a:ext cx="983337" cy="983337"/>
      </dsp:txXfrm>
    </dsp:sp>
    <dsp:sp modelId="{46ECEF48-0AD3-BE4C-A0FB-62B23328AEE6}">
      <dsp:nvSpPr>
        <dsp:cNvPr id="0" name=""/>
        <dsp:cNvSpPr/>
      </dsp:nvSpPr>
      <dsp:spPr>
        <a:xfrm rot="13800000">
          <a:off x="4914484" y="1981099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055520" y="2165070"/>
        <a:ext cx="400642" cy="354616"/>
      </dsp:txXfrm>
    </dsp:sp>
    <dsp:sp modelId="{D47115EB-B390-A948-9EB8-5FD5DC6FEF53}">
      <dsp:nvSpPr>
        <dsp:cNvPr id="0" name=""/>
        <dsp:cNvSpPr/>
      </dsp:nvSpPr>
      <dsp:spPr>
        <a:xfrm>
          <a:off x="3700901" y="622604"/>
          <a:ext cx="1390649" cy="1390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اد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04557" y="826260"/>
        <a:ext cx="983337" cy="9833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73265" y="2587867"/>
          <a:ext cx="1845468" cy="184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 الم</a:t>
          </a: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858130"/>
        <a:ext cx="1304942" cy="1304942"/>
      </dsp:txXfrm>
    </dsp:sp>
    <dsp:sp modelId="{EFF1EC9F-2A78-8242-8C8B-0F92E1D1DD07}">
      <dsp:nvSpPr>
        <dsp:cNvPr id="0" name=""/>
        <dsp:cNvSpPr/>
      </dsp:nvSpPr>
      <dsp:spPr>
        <a:xfrm rot="16200000">
          <a:off x="5900431" y="1916210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59102" y="2100373"/>
        <a:ext cx="273795" cy="376475"/>
      </dsp:txXfrm>
    </dsp:sp>
    <dsp:sp modelId="{37541F5D-28E8-9D4B-AB27-1C4E02C84DD4}">
      <dsp:nvSpPr>
        <dsp:cNvPr id="0" name=""/>
        <dsp:cNvSpPr/>
      </dsp:nvSpPr>
      <dsp:spPr>
        <a:xfrm>
          <a:off x="5173265" y="4405"/>
          <a:ext cx="1845468" cy="18454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الث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لاج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4668"/>
        <a:ext cx="1304942" cy="1304942"/>
      </dsp:txXfrm>
    </dsp:sp>
    <dsp:sp modelId="{114F3577-38FC-944A-9D53-2D6EC60A7A26}">
      <dsp:nvSpPr>
        <dsp:cNvPr id="0" name=""/>
        <dsp:cNvSpPr/>
      </dsp:nvSpPr>
      <dsp:spPr>
        <a:xfrm rot="20520000">
          <a:off x="7118412" y="2801125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21284" y="2944747"/>
        <a:ext cx="273795" cy="376475"/>
      </dsp:txXfrm>
    </dsp:sp>
    <dsp:sp modelId="{C758F5A7-D2EB-014A-B46F-61C7F4ADDFAC}">
      <dsp:nvSpPr>
        <dsp:cNvPr id="0" name=""/>
        <dsp:cNvSpPr/>
      </dsp:nvSpPr>
      <dsp:spPr>
        <a:xfrm>
          <a:off x="7630284" y="1789533"/>
          <a:ext cx="1845468" cy="18454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547" y="2059796"/>
        <a:ext cx="1304942" cy="1304942"/>
      </dsp:txXfrm>
    </dsp:sp>
    <dsp:sp modelId="{298D7BC5-3DC1-274F-AC84-9330BF06D18F}">
      <dsp:nvSpPr>
        <dsp:cNvPr id="0" name=""/>
        <dsp:cNvSpPr/>
      </dsp:nvSpPr>
      <dsp:spPr>
        <a:xfrm rot="3240000">
          <a:off x="6653185" y="4232948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77370" y="4310975"/>
        <a:ext cx="273795" cy="376475"/>
      </dsp:txXfrm>
    </dsp:sp>
    <dsp:sp modelId="{61218A4F-C48D-5349-B767-056C78768998}">
      <dsp:nvSpPr>
        <dsp:cNvPr id="0" name=""/>
        <dsp:cNvSpPr/>
      </dsp:nvSpPr>
      <dsp:spPr>
        <a:xfrm>
          <a:off x="6691786" y="4677932"/>
          <a:ext cx="1845468" cy="18454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الص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ون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2049" y="4948195"/>
        <a:ext cx="1304942" cy="1304942"/>
      </dsp:txXfrm>
    </dsp:sp>
    <dsp:sp modelId="{6DEC6491-A3A2-5C49-9FA2-0A6D0CD166C5}">
      <dsp:nvSpPr>
        <dsp:cNvPr id="0" name=""/>
        <dsp:cNvSpPr/>
      </dsp:nvSpPr>
      <dsp:spPr>
        <a:xfrm rot="7560000">
          <a:off x="5147677" y="4232948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5240833" y="4310975"/>
        <a:ext cx="273795" cy="376475"/>
      </dsp:txXfrm>
    </dsp:sp>
    <dsp:sp modelId="{BCF58AD9-435C-DD49-838B-359EEA1EC92E}">
      <dsp:nvSpPr>
        <dsp:cNvPr id="0" name=""/>
        <dsp:cNvSpPr/>
      </dsp:nvSpPr>
      <dsp:spPr>
        <a:xfrm>
          <a:off x="3654744" y="4677932"/>
          <a:ext cx="1845468" cy="18454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يق الش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اي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25007" y="4948195"/>
        <a:ext cx="1304942" cy="1304942"/>
      </dsp:txXfrm>
    </dsp:sp>
    <dsp:sp modelId="{8191D08B-F007-B34F-812C-32CF005D0E27}">
      <dsp:nvSpPr>
        <dsp:cNvPr id="0" name=""/>
        <dsp:cNvSpPr/>
      </dsp:nvSpPr>
      <dsp:spPr>
        <a:xfrm rot="11880000">
          <a:off x="4682450" y="2801125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4796919" y="2944747"/>
        <a:ext cx="273795" cy="376475"/>
      </dsp:txXfrm>
    </dsp:sp>
    <dsp:sp modelId="{1562A32E-CBE1-0B49-9041-AFB3AD315686}">
      <dsp:nvSpPr>
        <dsp:cNvPr id="0" name=""/>
        <dsp:cNvSpPr/>
      </dsp:nvSpPr>
      <dsp:spPr>
        <a:xfrm>
          <a:off x="2716247" y="1789533"/>
          <a:ext cx="1845468" cy="18454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86510" y="2059796"/>
        <a:ext cx="1304942" cy="13049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الح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526EDA3A-88AB-4BDD-9AC1-EFCBEB0AF93A}">
      <dsp:nvSpPr>
        <dsp:cNvPr id="0" name=""/>
        <dsp:cNvSpPr/>
      </dsp:nvSpPr>
      <dsp:spPr>
        <a:xfrm rot="16200000">
          <a:off x="5913586" y="1781337"/>
          <a:ext cx="364826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68310" y="1952647"/>
        <a:ext cx="255378" cy="349757"/>
      </dsp:txXfrm>
    </dsp:sp>
    <dsp:sp modelId="{1693412B-FD0F-4E9E-A6DD-9BE3124CA2DA}">
      <dsp:nvSpPr>
        <dsp:cNvPr id="0" name=""/>
        <dsp:cNvSpPr/>
      </dsp:nvSpPr>
      <dsp:spPr>
        <a:xfrm>
          <a:off x="5238750" y="3801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4884"/>
        <a:ext cx="1212333" cy="1212333"/>
      </dsp:txXfrm>
    </dsp:sp>
    <dsp:sp modelId="{02D3AAF9-6F13-490B-86D3-DE87D39FA1A3}">
      <dsp:nvSpPr>
        <dsp:cNvPr id="0" name=""/>
        <dsp:cNvSpPr/>
      </dsp:nvSpPr>
      <dsp:spPr>
        <a:xfrm rot="5400000">
          <a:off x="5913586" y="4163538"/>
          <a:ext cx="364826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68310" y="4225400"/>
        <a:ext cx="255378" cy="349757"/>
      </dsp:txXfrm>
    </dsp:sp>
    <dsp:sp modelId="{A66D22FF-8A2A-4578-BBB3-4C6264F51A68}">
      <dsp:nvSpPr>
        <dsp:cNvPr id="0" name=""/>
        <dsp:cNvSpPr/>
      </dsp:nvSpPr>
      <dsp:spPr>
        <a:xfrm>
          <a:off x="5238750" y="4809504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مِرْآة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0587"/>
        <a:ext cx="1212333" cy="1212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22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61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63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3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94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2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27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0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</a:t>
            </a:r>
            <a:r>
              <a:rPr lang="ar-EG" sz="1800" b="1" dirty="0"/>
              <a:t>1</a:t>
            </a:r>
            <a:r>
              <a:rPr lang="en-CA" sz="1800" b="1" dirty="0"/>
              <a:t>E – Arabic Curriculum – Lecture No. 30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 review (2)</a:t>
            </a:r>
            <a:br>
              <a:rPr lang="ar-EG" dirty="0"/>
            </a:br>
            <a:r>
              <a:rPr lang="ar-EG" dirty="0"/>
              <a:t>مراجعة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5" y="620688"/>
          <a:ext cx="9207211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03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r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والنصف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A86D9-4028-B748-A035-66660297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4" y="620688"/>
          <a:ext cx="9102281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9102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والنصف وخمس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2EDDC-FE23-3947-BB58-64F70F0C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6" y="620688"/>
          <a:ext cx="9177230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7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6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الثلث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B21E0-D088-F54C-9B7C-0CD63F18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5" y="620688"/>
          <a:ext cx="9042319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09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3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الربع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B7FF4-D143-334B-81E2-2A5EC02F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7" y="620688"/>
          <a:ext cx="9117269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4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عشر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42823-FA7D-7F4B-A0A7-9DC166A4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6" y="620688"/>
          <a:ext cx="9132260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997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4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F6BC2-1532-8F4C-9975-6AB9680E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6" name="Düz Ok Bağlayıcısı 5"/>
          <p:cNvCxnSpPr>
            <a:cxnSpLocks/>
          </p:cNvCxnSpPr>
          <p:nvPr/>
        </p:nvCxnSpPr>
        <p:spPr>
          <a:xfrm>
            <a:off x="5966691" y="3925455"/>
            <a:ext cx="918851" cy="4812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 flipV="1">
            <a:off x="4405745" y="3888509"/>
            <a:ext cx="1560946" cy="36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AB9EB2A-C16D-BC41-9DB8-02451334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784B88-F3D9-6A4F-9660-1A0A1E561ED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>
            <a:cxnSpLocks/>
          </p:cNvCxnSpPr>
          <p:nvPr/>
        </p:nvCxnSpPr>
        <p:spPr>
          <a:xfrm>
            <a:off x="5957455" y="3925455"/>
            <a:ext cx="1005205" cy="327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H="1">
            <a:off x="5273964" y="3953164"/>
            <a:ext cx="665018" cy="11268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98792C8-1DF3-FF4E-BA6D-99274AC7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784B88-F3D9-6A4F-9660-1A0A1E561ED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12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V="1">
            <a:off x="5957455" y="3435927"/>
            <a:ext cx="988290" cy="50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H="1" flipV="1">
            <a:off x="4692073" y="3232727"/>
            <a:ext cx="1256145" cy="7019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8E28212-17D4-9847-8F95-63AEECA9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784B88-F3D9-6A4F-9660-1A0A1E561ED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30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H="1">
            <a:off x="5329382" y="3925455"/>
            <a:ext cx="628073" cy="969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V="1">
            <a:off x="5966691" y="2540000"/>
            <a:ext cx="9236" cy="13669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AC621BE-AB3D-3C48-805B-EF143A78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784B88-F3D9-6A4F-9660-1A0A1E561ED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0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1E709-AEEF-D445-88F4-483F406DB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1377950"/>
            <a:ext cx="5765800" cy="4102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29BB0D-6313-8342-A519-E4514E9A308E}"/>
              </a:ext>
            </a:extLst>
          </p:cNvPr>
          <p:cNvSpPr/>
          <p:nvPr/>
        </p:nvSpPr>
        <p:spPr>
          <a:xfrm>
            <a:off x="3213100" y="3429000"/>
            <a:ext cx="6130977" cy="2308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9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>
            <a:cxnSpLocks/>
          </p:cNvCxnSpPr>
          <p:nvPr/>
        </p:nvCxnSpPr>
        <p:spPr>
          <a:xfrm flipH="1" flipV="1">
            <a:off x="5089793" y="3429000"/>
            <a:ext cx="867662" cy="4779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5957455" y="3925454"/>
            <a:ext cx="1376218" cy="36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7C63FBF-0C18-A346-94BB-FDAD10F4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784B88-F3D9-6A4F-9660-1A0A1E561ED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0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>
            <a:cxnSpLocks/>
          </p:cNvCxnSpPr>
          <p:nvPr/>
        </p:nvCxnSpPr>
        <p:spPr>
          <a:xfrm flipH="1" flipV="1">
            <a:off x="5277080" y="3183875"/>
            <a:ext cx="680376" cy="7138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5966691" y="3916218"/>
            <a:ext cx="18473" cy="142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BB72971-409B-C74A-A1D1-23A4FE06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784B88-F3D9-6A4F-9660-1A0A1E561ED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15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>
            <a:cxnSpLocks/>
          </p:cNvCxnSpPr>
          <p:nvPr/>
        </p:nvCxnSpPr>
        <p:spPr>
          <a:xfrm flipH="1">
            <a:off x="5541484" y="3925961"/>
            <a:ext cx="425135" cy="701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V="1">
            <a:off x="5966619" y="2817091"/>
            <a:ext cx="748217" cy="1108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BB16FF6-8C8B-8944-80C1-3FE770FA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784B88-F3D9-6A4F-9660-1A0A1E561ED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29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22CD-C636-1842-AECC-85D965D0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(٥) صفات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4801-A719-B34A-8D7B-72D31E0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42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76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B84E5D-2F7E-431F-A25B-9501625B6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D8B84E5D-2F7E-431F-A25B-9501625B6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9FEF2A-41EE-4A49-9F5A-E6C612F62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D29FEF2A-41EE-4A49-9F5A-E6C612F62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03E0D1-5B0E-455A-9E57-801CCAACD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B03E0D1-5B0E-455A-9E57-801CCAACD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004803-BE54-4F1E-9EF8-B892CB5D0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D7004803-BE54-4F1E-9EF8-B892CB5D0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565F1E-4BDA-462E-B438-171BE0738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C6565F1E-4BDA-462E-B438-171BE0738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3BF69-DC37-4485-883E-E295AF2B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B683BF69-DC37-4485-883E-E295AF2B3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BDF35-DF64-49A4-B07F-965B2887B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BBBBDF35-DF64-49A4-B07F-965B2887B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7FED50-1D01-45B8-97B3-61525E74B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067FED50-1D01-45B8-97B3-61525E74B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CF54F1-E351-4AAA-B015-B4E94875C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7CF54F1-E351-4AAA-B015-B4E94875C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4B9282-022F-483C-ABBE-20FE4926D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6A4B9282-022F-483C-ABBE-20FE4926D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31F75B-8F9C-403E-AF44-A2F8F6814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A731F75B-8F9C-403E-AF44-A2F8F6814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B8FF5F-4EFF-4128-BF88-387980D88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BEB8FF5F-4EFF-4128-BF88-387980D88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81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7D39B2-BD41-481E-B397-43A561FECC39}"/>
              </a:ext>
            </a:extLst>
          </p:cNvPr>
          <p:cNvGraphicFramePr/>
          <p:nvPr/>
        </p:nvGraphicFramePr>
        <p:xfrm>
          <a:off x="-154379" y="0"/>
          <a:ext cx="1234637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E909-0BF3-410F-BCF4-CA139717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0AF3-1ECB-B440-B26C-C90C347BFEE7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38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85F503-EF41-4498-A0D6-4FF7A5D8D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E85F503-EF41-4498-A0D6-4FF7A5D8D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88500E-5697-4BD2-994C-395F88E26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F88500E-5697-4BD2-994C-395F88E26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CEF92A-E003-4A63-9506-826A97FF1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2CEF92A-E003-4A63-9506-826A97FF1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4E468-5A4D-4D5C-825E-C95ADA87C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324E468-5A4D-4D5C-825E-C95ADA87C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39CC2E-834C-49F3-8A1D-ECBE2BD1D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BA39CC2E-834C-49F3-8A1D-ECBE2BD1D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E9F68A-72CD-4D3C-B8CD-CAF91A356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5E9F68A-72CD-4D3C-B8CD-CAF91A356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22ECB6-DA35-4142-9760-97FB9F460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822ECB6-DA35-4142-9760-97FB9F460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B16F6-F360-4E7A-BA6E-0C326540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B6B16F6-F360-4E7A-BA6E-0C3265409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E8EFF3-6057-4E56-8B11-CA03CE4BB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2EE8EFF3-6057-4E56-8B11-CA03CE4BB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B77EC4-C032-473D-A0E6-191B2763C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2B77EC4-C032-473D-A0E6-191B2763C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6548A9-F8C8-42DB-A0A7-6D915FA3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26548A9-F8C8-42DB-A0A7-6D915FA3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56F717-6D10-4D18-90E8-F3C5A9A49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E56F717-6D10-4D18-90E8-F3C5A9A49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4A5076-7048-401E-8460-E47A52E7A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634A5076-7048-401E-8460-E47A52E7A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7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85B6F-FCC8-467F-ACE0-5226AA0B5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75685B6F-FCC8-467F-ACE0-5226AA0B5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3139FF-9B6D-49A8-B778-1771E355B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9E3139FF-9B6D-49A8-B778-1771E355B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849D2-1FE9-2B4D-ACD9-B2441F53E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308100"/>
            <a:ext cx="69850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48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E819B-06C6-1A4D-B1E8-1356F13C8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901700"/>
            <a:ext cx="69088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2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22CD-C636-1842-AECC-85D965D0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ال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وقت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4801-A719-B34A-8D7B-72D31E0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54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D8668-122A-E541-AE6B-0B4EF9C9E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97" y="705080"/>
            <a:ext cx="7458006" cy="54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28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4F4D4-6C98-5E44-A9E7-67DED686C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875" y="349511"/>
            <a:ext cx="5824250" cy="61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3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D00B7-73CE-2244-9D5A-3BD178EC6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655" y="373655"/>
            <a:ext cx="6110690" cy="61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57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01C28-CCE9-B84E-9AB1-360C7F39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05" y="357481"/>
            <a:ext cx="6176790" cy="61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63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BD473-0BB6-1742-B368-75799D16D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183" y="411458"/>
            <a:ext cx="6727634" cy="60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1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9A2B4-D4AC-4348-89B4-F62DFC64A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431" y="417055"/>
            <a:ext cx="5097138" cy="60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70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22CD-C636-1842-AECC-85D965D0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(٦) المنزل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4801-A719-B34A-8D7B-72D31E0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3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96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486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08BB9D-8DB4-4A7F-BEB0-FCBE06222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508BB9D-8DB4-4A7F-BEB0-FCBE06222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79D6C7-118D-45BA-AD49-04F2BB394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179D6C7-118D-45BA-AD49-04F2BB394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45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697C8-CD30-48E5-B67C-326E21474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43697C8-CD30-48E5-B67C-326E21474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AD7CCC-325E-4414-8E27-FBC5417B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CAD7CCC-325E-4414-8E27-FBC5417B3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A6BB6-212D-AF48-AD65-4139A9B3E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F6EA6BB6-212D-AF48-AD65-4139A9B3E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6B7BD0-EBA2-F642-AB3B-DBEDF7104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296B7BD0-EBA2-F642-AB3B-DBEDF7104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C6205C-7DAD-7B45-96DA-EA997040E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9CC6205C-7DAD-7B45-96DA-EA997040E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5C138-A494-9840-B543-F5B2B3768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C7A5C138-A494-9840-B543-F5B2B3768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CEF48-0AD3-BE4C-A0FB-62B23328A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6ECEF48-0AD3-BE4C-A0FB-62B23328A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7115EB-B390-A948-9EB8-5FD5DC6FE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D47115EB-B390-A948-9EB8-5FD5DC6FE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7" y="620688"/>
          <a:ext cx="8757506" cy="670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51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r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السَّاعَة الواحِدَة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endParaRPr lang="en-US" sz="3200" b="1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EB61B-CC51-C343-923D-53E8A3BD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12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7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EDA3A-88AB-4BDD-9AC1-EFCBEB0AF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26EDA3A-88AB-4BDD-9AC1-EFCBEB0AF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93412B-FD0F-4E9E-A6DD-9BE3124CA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693412B-FD0F-4E9E-A6DD-9BE3124CA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3AAF9-6F13-490B-86D3-DE87D39FA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2D3AAF9-6F13-490B-86D3-DE87D39FA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6D22FF-8A2A-4578-BBB3-4C6264F51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66D22FF-8A2A-4578-BBB3-4C6264F51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8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2E1405-48D1-489F-9E14-5996E1C15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52E1405-48D1-489F-9E14-5996E1C15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8A9913-4CC3-4D3D-8B1A-2773D42D1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88A9913-4CC3-4D3D-8B1A-2773D42D1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027CDF-1F8D-4910-9EB9-C5C9C7F1E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4027CDF-1F8D-4910-9EB9-C5C9C7F1E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0C334-A27C-4D88-9E2E-6F3640645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8C0C334-A27C-4D88-9E2E-6F3640645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343346-3FB4-4116-9438-07BBB673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2343346-3FB4-4116-9438-07BBB673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A9F52C-4262-4C57-9CB3-8A6FEE1D5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0A9F52C-4262-4C57-9CB3-8A6FEE1D5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E318A-B829-40D5-BA8D-D43004CEE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834" y="0"/>
            <a:ext cx="6092332" cy="65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4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4813" y="815561"/>
          <a:ext cx="9233941" cy="48768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{69012ECD-51FC-41F1-AA8D-1B2483CD663E}</a:tableStyleId>
              </a:tblPr>
              <a:tblGrid>
                <a:gridCol w="9233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السَّاعَة الواحِدَة وخمس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3A4AC-B4B1-9F45-B17E-51C68E67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5" y="620688"/>
          <a:ext cx="8907407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899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SA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وعشر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AF912-D897-B241-82DA-BA853D3F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5" y="620688"/>
          <a:ext cx="9087289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97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9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 والربع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7CE42-34D3-4F40-A210-C862B147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5" y="620688"/>
          <a:ext cx="9372103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0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9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والثلث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81992-E34E-8A49-8D1C-FB62EBEF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4793" y="620688"/>
          <a:ext cx="9248932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9248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والنصف إلا 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06FD9-F439-6A45-A832-B36965F7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522</Words>
  <Application>Microsoft Office PowerPoint</Application>
  <PresentationFormat>Widescreen</PresentationFormat>
  <Paragraphs>137</Paragraphs>
  <Slides>44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Sakkal Majalla</vt:lpstr>
      <vt:lpstr>Simplified Arabic</vt:lpstr>
      <vt:lpstr>Times New Roman</vt:lpstr>
      <vt:lpstr>Office Theme</vt:lpstr>
      <vt:lpstr>Final review (2) مراجعة</vt:lpstr>
      <vt:lpstr>PowerPoint Presentation</vt:lpstr>
      <vt:lpstr>(4) الوقت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(٥) صفات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(٦) المنزل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45</cp:revision>
  <dcterms:created xsi:type="dcterms:W3CDTF">2020-09-13T16:40:33Z</dcterms:created>
  <dcterms:modified xsi:type="dcterms:W3CDTF">2024-02-03T11:48:41Z</dcterms:modified>
  <cp:category/>
</cp:coreProperties>
</file>