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0" r:id="rId4"/>
    <p:sldId id="263" r:id="rId5"/>
    <p:sldId id="264" r:id="rId6"/>
    <p:sldId id="268" r:id="rId7"/>
    <p:sldId id="262" r:id="rId8"/>
    <p:sldId id="266" r:id="rId9"/>
    <p:sldId id="267" r:id="rId10"/>
    <p:sldId id="269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4"/>
    <p:restoredTop sz="92683"/>
  </p:normalViewPr>
  <p:slideViewPr>
    <p:cSldViewPr snapToGrid="0" snapToObjects="1">
      <p:cViewPr varScale="1">
        <p:scale>
          <a:sx n="107" d="100"/>
          <a:sy n="107" d="100"/>
        </p:scale>
        <p:origin x="81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09D70-B50F-0348-91D4-A5D1DE691CCB}" type="datetime1">
              <a:rPr lang="en-CA" smtClean="0"/>
              <a:t>2020-10-11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t>2020-10-11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t>2020-10-11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t>2020-10-11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t>2020-10-11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t>2020-10-11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t>2020-10-11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t>2020-10-11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t>2020-10-11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t>2020-10-11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18845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4800" dirty="0"/>
              <a:t>Prophet Adam (AS) </a:t>
            </a:r>
            <a:r>
              <a:rPr lang="en-US" sz="48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 err="1"/>
              <a:t>Nemat</a:t>
            </a:r>
            <a:r>
              <a:rPr lang="en-US" dirty="0"/>
              <a:t> </a:t>
            </a:r>
            <a:r>
              <a:rPr lang="en-US" dirty="0" err="1"/>
              <a:t>Awadalla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D3839-5137-2E43-9E9E-2448574C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A27A-0449-7248-A94F-950571DA4F0A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5A7A9-5738-CF48-B5C0-8FEFD5979462}"/>
              </a:ext>
            </a:extLst>
          </p:cNvPr>
          <p:cNvSpPr txBox="1"/>
          <p:nvPr/>
        </p:nvSpPr>
        <p:spPr>
          <a:xfrm>
            <a:off x="3893025" y="1782325"/>
            <a:ext cx="5411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SER 151 – History &amp; </a:t>
            </a:r>
            <a:r>
              <a:rPr lang="en-CA" b="1" dirty="0" err="1">
                <a:solidFill>
                  <a:schemeClr val="bg1"/>
                </a:solidFill>
              </a:rPr>
              <a:t>Seerah</a:t>
            </a:r>
            <a:r>
              <a:rPr lang="en-CA" b="1" dirty="0">
                <a:solidFill>
                  <a:schemeClr val="bg1"/>
                </a:solidFill>
              </a:rPr>
              <a:t> Curriculum – Lecture No.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Abel and Cain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dirty="0">
                <a:latin typeface="Comic Sans MS" pitchFamily="66" charset="0"/>
              </a:rPr>
              <a:t>Inter-marriage of the male of one pregnancy with the female of another had been the practice among Adam’s children</a:t>
            </a:r>
            <a:endParaRPr lang="en-US" sz="3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4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194CB-6547-464B-B517-B773C5BD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C5CCD-EB7D-B148-945D-D49108632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037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Give a name to the emotion that pushed Adam and Eve to eat from </a:t>
            </a:r>
            <a:r>
              <a:rPr lang="en-US"/>
              <a:t>the forbidden tree 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E18A4-07D0-9047-B388-192FDCDE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3BA8B-8047-9C4A-8389-00201580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0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Prophet Adam (AS)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70000"/>
              </a:lnSpc>
              <a:buClr>
                <a:schemeClr val="dk1"/>
              </a:buClr>
              <a:buSzPct val="100000"/>
            </a:pPr>
            <a:r>
              <a:rPr lang="en-CA" sz="2800" dirty="0"/>
              <a:t>Adam and Eve dwelt in tranquillity in Paradise.  The Quran does not reveal the exact location of where this Paradise was; however, commentators agree that it is not on the earth, and that the knowledge of the location is of no benefit to mankind.</a:t>
            </a:r>
            <a:endParaRPr lang="en-US" sz="2800" dirty="0"/>
          </a:p>
          <a:p>
            <a:pPr algn="just">
              <a:lnSpc>
                <a:spcPct val="170000"/>
              </a:lnSpc>
              <a:buClr>
                <a:schemeClr val="dk1"/>
              </a:buClr>
              <a:buSzPct val="100000"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7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797C5-67D1-F845-B712-2BC6AFB4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Prophet Adam (AS)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4B0D2-381E-7942-BB9F-F79007F1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CA" sz="2800" i="1" dirty="0" err="1">
                <a:solidFill>
                  <a:srgbClr val="FF0000"/>
                </a:solidFill>
                <a:latin typeface="Bookman Old Style" pitchFamily="18" charset="0"/>
              </a:rPr>
              <a:t>Iblis</a:t>
            </a:r>
            <a:r>
              <a:rPr lang="en-CA" sz="2800" i="1" dirty="0">
                <a:solidFill>
                  <a:srgbClr val="FF0000"/>
                </a:solidFill>
                <a:latin typeface="Bookman Old Style" pitchFamily="18" charset="0"/>
              </a:rPr>
              <a:t> is arrogant, and considered himself better then Adam, and thus mankind. He is sneaky and cunning, but ultimately understands the weakness of human beings; he recognises their loves and desires. He whispered into their hearts and planted disquieting thoughts and desires</a:t>
            </a:r>
            <a:endParaRPr lang="en-US" sz="2800" i="1" dirty="0">
              <a:solidFill>
                <a:srgbClr val="FF0000"/>
              </a:solidFill>
              <a:latin typeface="Bookman Old Style" pitchFamily="18" charset="0"/>
            </a:endParaRPr>
          </a:p>
          <a:p>
            <a:pPr marL="0" indent="0" algn="just">
              <a:buNone/>
            </a:pPr>
            <a:endParaRPr lang="ar-SA" sz="2800" i="1" dirty="0"/>
          </a:p>
          <a:p>
            <a:pPr marL="0" indent="0" algn="just">
              <a:buNone/>
            </a:pPr>
            <a:endParaRPr lang="en-US" sz="28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8E943-0894-A544-8960-AA66C54C7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974270-8D7C-644A-8769-B6FFC226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F99E-7A68-7C42-8501-86F9C23C7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dirty="0"/>
              <a:t>Prophet Adam (AS)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26A4B-DBA2-9148-8D31-D2B15B559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CA" sz="28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It is important to understand that, although God knows the outcome of events before they happen and allows them, he does not force things to happen.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DFB84-4E21-654A-A790-1AD417EF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3D20C-6702-824E-A564-837D52803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7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41A5-0E79-FD4B-B3CE-1DDBBF42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Adam and Eve’s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2FE56-EE69-1D4C-A9CC-A01F4F12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2800" dirty="0"/>
              <a:t>This experience was an essential lesson and demonstrated free will.  If Adam and Eve were to live on earth, they needed to be aware of the tricks and schemes of </a:t>
            </a:r>
            <a:r>
              <a:rPr lang="en-CA" sz="2800" dirty="0" err="1"/>
              <a:t>Iblis</a:t>
            </a:r>
            <a:r>
              <a:rPr lang="en-CA" sz="2800" dirty="0"/>
              <a:t>, they also needed to understand the terrible consequences of sin, and the infinite Mercy and Forgiveness of God.</a:t>
            </a:r>
            <a:endParaRPr lang="en-CA" sz="2800" i="1" dirty="0">
              <a:solidFill>
                <a:srgbClr val="C00000"/>
              </a:solidFill>
              <a:latin typeface="Bookman Old Style" pitchFamily="18" charset="0"/>
            </a:endParaRPr>
          </a:p>
          <a:p>
            <a:pPr marL="0" indent="0" algn="ctr">
              <a:buNone/>
            </a:pPr>
            <a:br>
              <a:rPr lang="en-CA" sz="2800" b="1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65A21-0FE1-C44C-A0AF-1827C549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0B697-44D0-E540-9860-3DC10E9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41A5-0E79-FD4B-B3CE-1DDBBF42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Adam and Eve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2FE56-EE69-1D4C-A9CC-A01F4F12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the Prophet Muhammad, may the mercy and blessings of God be upon him, said:</a:t>
            </a:r>
            <a:endParaRPr lang="en-US" dirty="0"/>
          </a:p>
          <a:p>
            <a:pPr marL="0" indent="0">
              <a:buNone/>
            </a:pPr>
            <a:r>
              <a:rPr lang="en-CA" dirty="0"/>
              <a:t>“The best of days on which the sun has risen is Friday.  One this day Adam was created, and on this day, he was descended to earth.” (</a:t>
            </a:r>
            <a:r>
              <a:rPr lang="en-US" dirty="0" err="1"/>
              <a:t>muslim</a:t>
            </a:r>
            <a:r>
              <a:rPr lang="en-CA" dirty="0"/>
              <a:t>)</a:t>
            </a:r>
            <a:endParaRPr lang="en-US" dirty="0"/>
          </a:p>
          <a:p>
            <a:pPr marL="0" indent="0">
              <a:buNone/>
            </a:pPr>
            <a:r>
              <a:rPr lang="ar-SA" dirty="0"/>
              <a:t>قال رسول الله صلى الله عليه وسلم : ( خَيْرُ يَوْمٍ طَلَعَتْ عَلَيْهِ الشَّمْسُ يَوْمُ الْجُمُعَةِ ، فِيهِ خُلِقَ آدَمُ ، وَفِيهِ أُدْخِلَ الْجَنَّةَ ، وَفِيهِ أُخْرِجَ مِنْهَا ) . رواه مسلم</a:t>
            </a:r>
            <a:r>
              <a:rPr lang="en-CA" dirty="0"/>
              <a:t>.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65A21-0FE1-C44C-A0AF-1827C549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0B697-44D0-E540-9860-3DC10E9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9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Abel and Cain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Adam and Eve’s first children, Cain and his sister, were twins; Abel and his sister, another set of twins, soon followed. </a:t>
            </a:r>
          </a:p>
          <a:p>
            <a:r>
              <a:rPr lang="en-CA" sz="3200" dirty="0"/>
              <a:t> Cain ploughed the earth while Abel raised livestock</a:t>
            </a:r>
            <a:endParaRPr lang="en-US" sz="3200" dirty="0"/>
          </a:p>
          <a:p>
            <a:pPr marL="0" indent="0" algn="ctr">
              <a:buNone/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6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Abel and Cain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dirty="0">
                <a:latin typeface="Comic Sans MS" pitchFamily="66" charset="0"/>
              </a:rPr>
              <a:t>Inter-marriage of the male of one pregnancy with the female of another had been the practice among Adam’s children</a:t>
            </a:r>
            <a:endParaRPr lang="en-US" sz="3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83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Abel and Cain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3200" dirty="0">
                <a:latin typeface="Comic Sans MS" pitchFamily="66" charset="0"/>
              </a:rPr>
              <a:t>Inter-marriage of the male of one pregnancy with the female of another had been the practice among Adam’s children</a:t>
            </a:r>
            <a:endParaRPr lang="en-US" sz="3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2020-10-11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2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454</Words>
  <Application>Microsoft Macintosh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Comic Sans MS</vt:lpstr>
      <vt:lpstr>Office Theme</vt:lpstr>
      <vt:lpstr>Prophet Adam (AS)  </vt:lpstr>
      <vt:lpstr>Prophet Adam (AS)</vt:lpstr>
      <vt:lpstr>Prophet Adam (AS)</vt:lpstr>
      <vt:lpstr>Prophet Adam (AS)</vt:lpstr>
      <vt:lpstr>Adam and Eve’s sin</vt:lpstr>
      <vt:lpstr>Adam and Eve</vt:lpstr>
      <vt:lpstr>Abel and Cain</vt:lpstr>
      <vt:lpstr>Abel and Cain</vt:lpstr>
      <vt:lpstr>Abel and Cain</vt:lpstr>
      <vt:lpstr>Abel and Cain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Amro Ibrahim</cp:lastModifiedBy>
  <cp:revision>31</cp:revision>
  <cp:lastPrinted>2020-09-26T11:48:21Z</cp:lastPrinted>
  <dcterms:created xsi:type="dcterms:W3CDTF">2020-09-13T16:40:33Z</dcterms:created>
  <dcterms:modified xsi:type="dcterms:W3CDTF">2020-10-11T11:10:15Z</dcterms:modified>
</cp:coreProperties>
</file>