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8" r:id="rId3"/>
    <p:sldId id="273" r:id="rId4"/>
    <p:sldId id="303" r:id="rId5"/>
    <p:sldId id="371" r:id="rId6"/>
    <p:sldId id="372" r:id="rId7"/>
    <p:sldId id="374" r:id="rId8"/>
    <p:sldId id="373" r:id="rId9"/>
    <p:sldId id="375" r:id="rId10"/>
    <p:sldId id="376" r:id="rId11"/>
    <p:sldId id="377" r:id="rId12"/>
    <p:sldId id="432" r:id="rId13"/>
    <p:sldId id="378" r:id="rId14"/>
    <p:sldId id="433" r:id="rId15"/>
    <p:sldId id="301" r:id="rId16"/>
    <p:sldId id="299" r:id="rId17"/>
    <p:sldId id="434" r:id="rId18"/>
    <p:sldId id="379" r:id="rId19"/>
    <p:sldId id="384" r:id="rId20"/>
    <p:sldId id="385" r:id="rId21"/>
    <p:sldId id="386" r:id="rId22"/>
    <p:sldId id="387" r:id="rId23"/>
    <p:sldId id="435" r:id="rId24"/>
    <p:sldId id="381" r:id="rId25"/>
    <p:sldId id="390" r:id="rId26"/>
    <p:sldId id="391" r:id="rId27"/>
    <p:sldId id="392" r:id="rId28"/>
    <p:sldId id="393" r:id="rId29"/>
    <p:sldId id="394" r:id="rId30"/>
    <p:sldId id="395" r:id="rId31"/>
    <p:sldId id="397" r:id="rId32"/>
    <p:sldId id="398" r:id="rId33"/>
    <p:sldId id="436" r:id="rId34"/>
    <p:sldId id="302" r:id="rId35"/>
    <p:sldId id="437" r:id="rId36"/>
    <p:sldId id="438" r:id="rId37"/>
    <p:sldId id="439" r:id="rId38"/>
    <p:sldId id="440" r:id="rId39"/>
    <p:sldId id="441" r:id="rId40"/>
    <p:sldId id="298" r:id="rId41"/>
    <p:sldId id="388" r:id="rId42"/>
    <p:sldId id="389" r:id="rId43"/>
    <p:sldId id="442" r:id="rId44"/>
    <p:sldId id="443" r:id="rId45"/>
    <p:sldId id="396" r:id="rId46"/>
    <p:sldId id="444" r:id="rId47"/>
    <p:sldId id="445" r:id="rId48"/>
    <p:sldId id="446" r:id="rId49"/>
    <p:sldId id="403" r:id="rId50"/>
    <p:sldId id="410" r:id="rId51"/>
    <p:sldId id="367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380" r:id="rId61"/>
    <p:sldId id="455" r:id="rId62"/>
    <p:sldId id="456" r:id="rId63"/>
    <p:sldId id="457" r:id="rId64"/>
    <p:sldId id="458" r:id="rId65"/>
    <p:sldId id="459" r:id="rId66"/>
    <p:sldId id="25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1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فُصُول السَّنَة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الشِّتَاء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الرَّبِيع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650DBE-DF73-4863-8752-199F3051658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2A9D99-CDF4-4286-A97E-AEFE7FA9C6EA}" type="parTrans" cxnId="{3AF2D6EB-8885-4A1C-B23F-1F7C6D2A9B75}">
      <dgm:prSet/>
      <dgm:spPr/>
      <dgm:t>
        <a:bodyPr/>
        <a:lstStyle/>
        <a:p>
          <a:endParaRPr lang="en-US"/>
        </a:p>
      </dgm:t>
    </dgm:pt>
    <dgm:pt modelId="{BBAEE802-8DBC-4CAE-9166-03EDD391D233}" type="sibTrans" cxnId="{3AF2D6EB-8885-4A1C-B23F-1F7C6D2A9B75}">
      <dgm:prSet/>
      <dgm:spPr/>
    </dgm:pt>
    <dgm:pt modelId="{DC5C8C3C-F418-46FD-B975-0BFF0D2289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5F6FD6-89BF-4AF9-B889-22AE83D325AD}" type="parTrans" cxnId="{C6ED0F6B-98C7-464B-BAE4-39AECF236F15}">
      <dgm:prSet/>
      <dgm:spPr/>
      <dgm:t>
        <a:bodyPr/>
        <a:lstStyle/>
        <a:p>
          <a:endParaRPr lang="en-US"/>
        </a:p>
      </dgm:t>
    </dgm:pt>
    <dgm:pt modelId="{40F9E188-C1A1-4995-BA29-F4089CFCC532}" type="sibTrans" cxnId="{C6ED0F6B-98C7-464B-BAE4-39AECF236F1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C13C4090-180D-4B5E-9382-D45D7B541FC7}" type="pres">
      <dgm:prSet presAssocID="{F72A9D99-CDF4-4286-A97E-AEFE7FA9C6EA}" presName="Name9" presStyleLbl="parChTrans1D2" presStyleIdx="2" presStyleCnt="6"/>
      <dgm:spPr/>
    </dgm:pt>
    <dgm:pt modelId="{C4357051-C53B-4F87-B538-C789C0767BE2}" type="pres">
      <dgm:prSet presAssocID="{F72A9D99-CDF4-4286-A97E-AEFE7FA9C6EA}" presName="connTx" presStyleLbl="parChTrans1D2" presStyleIdx="2" presStyleCnt="6"/>
      <dgm:spPr/>
    </dgm:pt>
    <dgm:pt modelId="{F125F6CB-487D-4A78-95CA-F47E33B515BE}" type="pres">
      <dgm:prSet presAssocID="{9D650DBE-DF73-4863-8752-199F30516589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AA2EFF1-5C32-4D2B-A37E-701029407B7E}" type="pres">
      <dgm:prSet presAssocID="{465F6FD6-89BF-4AF9-B889-22AE83D325AD}" presName="Name9" presStyleLbl="parChTrans1D2" presStyleIdx="5" presStyleCnt="6"/>
      <dgm:spPr/>
    </dgm:pt>
    <dgm:pt modelId="{C462C92C-7425-495F-B9D7-2E843FCE1757}" type="pres">
      <dgm:prSet presAssocID="{465F6FD6-89BF-4AF9-B889-22AE83D325AD}" presName="connTx" presStyleLbl="parChTrans1D2" presStyleIdx="5" presStyleCnt="6"/>
      <dgm:spPr/>
    </dgm:pt>
    <dgm:pt modelId="{A11D0263-3315-4AD3-891C-71C8B38BF166}" type="pres">
      <dgm:prSet presAssocID="{DC5C8C3C-F418-46FD-B975-0BFF0D2289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C02320D-8AA0-4B12-BA38-CB40751DC4AA}" type="presOf" srcId="{9D650DBE-DF73-4863-8752-199F30516589}" destId="{F125F6CB-487D-4A78-95CA-F47E33B515B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22FB6811-67DF-4BE4-A434-5C6E090C4136}" type="presOf" srcId="{F72A9D99-CDF4-4286-A97E-AEFE7FA9C6EA}" destId="{C13C4090-180D-4B5E-9382-D45D7B541FC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CB6D83E-284F-494F-B080-D61AD7FF5E5F}" type="presOf" srcId="{DC5C8C3C-F418-46FD-B975-0BFF0D2289B1}" destId="{A11D0263-3315-4AD3-891C-71C8B38BF16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C6ED0F6B-98C7-464B-BAE4-39AECF236F15}" srcId="{915165F4-27B5-4EAB-944C-A9BA2AAB4DE3}" destId="{DC5C8C3C-F418-46FD-B975-0BFF0D2289B1}" srcOrd="5" destOrd="0" parTransId="{465F6FD6-89BF-4AF9-B889-22AE83D325AD}" sibTransId="{40F9E188-C1A1-4995-BA29-F4089CFCC532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0F6CDE95-2C17-4A42-9EF1-474FED46E522}" type="presOf" srcId="{465F6FD6-89BF-4AF9-B889-22AE83D325AD}" destId="{5AA2EFF1-5C32-4D2B-A37E-701029407B7E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AC2635B6-37CB-4B15-89C6-8D4BF0E60C8E}" type="presOf" srcId="{F72A9D99-CDF4-4286-A97E-AEFE7FA9C6EA}" destId="{C4357051-C53B-4F87-B538-C789C0767BE2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911E5E9-7EDE-4A38-8FD6-8ADA8207EE73}" type="presOf" srcId="{465F6FD6-89BF-4AF9-B889-22AE83D325AD}" destId="{C462C92C-7425-495F-B9D7-2E843FCE1757}" srcOrd="1" destOrd="0" presId="urn:microsoft.com/office/officeart/2005/8/layout/radial1"/>
    <dgm:cxn modelId="{3AF2D6EB-8885-4A1C-B23F-1F7C6D2A9B75}" srcId="{915165F4-27B5-4EAB-944C-A9BA2AAB4DE3}" destId="{9D650DBE-DF73-4863-8752-199F30516589}" srcOrd="2" destOrd="0" parTransId="{F72A9D99-CDF4-4286-A97E-AEFE7FA9C6EA}" sibTransId="{BBAEE802-8DBC-4CAE-9166-03EDD391D23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C472D338-9560-4723-BDAB-99F34C753D1D}" type="presParOf" srcId="{7F8C1E0C-5CCF-401C-BBAD-ABCA7E9C1736}" destId="{C13C4090-180D-4B5E-9382-D45D7B541FC7}" srcOrd="5" destOrd="0" presId="urn:microsoft.com/office/officeart/2005/8/layout/radial1"/>
    <dgm:cxn modelId="{53977E62-B6BF-43B4-B6AF-2ADD3AA3A5E1}" type="presParOf" srcId="{C13C4090-180D-4B5E-9382-D45D7B541FC7}" destId="{C4357051-C53B-4F87-B538-C789C0767BE2}" srcOrd="0" destOrd="0" presId="urn:microsoft.com/office/officeart/2005/8/layout/radial1"/>
    <dgm:cxn modelId="{A5518577-9BD5-4348-8F40-5E2533882A68}" type="presParOf" srcId="{7F8C1E0C-5CCF-401C-BBAD-ABCA7E9C1736}" destId="{F125F6CB-487D-4A78-95CA-F47E33B515B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604225D8-F225-4E9A-9FCD-89CA95843319}" type="presParOf" srcId="{7F8C1E0C-5CCF-401C-BBAD-ABCA7E9C1736}" destId="{5AA2EFF1-5C32-4D2B-A37E-701029407B7E}" srcOrd="11" destOrd="0" presId="urn:microsoft.com/office/officeart/2005/8/layout/radial1"/>
    <dgm:cxn modelId="{B67CE858-5856-4C0E-8DF2-88AC21111B8E}" type="presParOf" srcId="{5AA2EFF1-5C32-4D2B-A37E-701029407B7E}" destId="{C462C92C-7425-495F-B9D7-2E843FCE1757}" srcOrd="0" destOrd="0" presId="urn:microsoft.com/office/officeart/2005/8/layout/radial1"/>
    <dgm:cxn modelId="{01A69DA4-29F8-4B02-A302-355E2E8AF3C8}" type="presParOf" srcId="{7F8C1E0C-5CCF-401C-BBAD-ABCA7E9C1736}" destId="{A11D0263-3315-4AD3-891C-71C8B38BF1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FF041-7416-4BE0-9713-9B10AD891B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E16AC3-F842-4EF6-AAAF-4CCBAB5611FB}" type="parTrans" cxnId="{C297A5D0-435C-4DFF-830A-1E84DA3D0546}">
      <dgm:prSet/>
      <dgm:spPr/>
      <dgm:t>
        <a:bodyPr/>
        <a:lstStyle/>
        <a:p>
          <a:endParaRPr lang="en-US"/>
        </a:p>
      </dgm:t>
    </dgm:pt>
    <dgm:pt modelId="{36E2AB53-7613-4D1E-8893-1ADFC5250AF4}" type="sibTrans" cxnId="{C297A5D0-435C-4DFF-830A-1E84DA3D0546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539EDEE9-0CDB-4A3E-B353-1770D835C8CB}" type="pres">
      <dgm:prSet presAssocID="{22E16AC3-F842-4EF6-AAAF-4CCBAB5611FB}" presName="Name9" presStyleLbl="parChTrans1D2" presStyleIdx="4" presStyleCnt="5"/>
      <dgm:spPr/>
    </dgm:pt>
    <dgm:pt modelId="{5CA504D4-F275-442C-8396-7C6299725E9B}" type="pres">
      <dgm:prSet presAssocID="{22E16AC3-F842-4EF6-AAAF-4CCBAB5611FB}" presName="connTx" presStyleLbl="parChTrans1D2" presStyleIdx="4" presStyleCnt="5"/>
      <dgm:spPr/>
    </dgm:pt>
    <dgm:pt modelId="{27775E2D-6AB4-46FB-A615-A707B464FF19}" type="pres">
      <dgm:prSet presAssocID="{87FFF041-7416-4BE0-9713-9B10AD891B4D}" presName="node" presStyleLbl="node1" presStyleIdx="4" presStyleCnt="5">
        <dgm:presLayoutVars>
          <dgm:bulletEnabled val="1"/>
        </dgm:presLayoutVars>
      </dgm:prSet>
      <dgm:spPr/>
    </dgm:pt>
  </dgm:ptLst>
  <dgm:cxnLst>
    <dgm:cxn modelId="{6C528A10-B8D6-46A2-B283-1D5FB0A22F33}" type="presOf" srcId="{22E16AC3-F842-4EF6-AAAF-4CCBAB5611FB}" destId="{539EDEE9-0CDB-4A3E-B353-1770D835C8CB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039F20C6-7351-4F1B-B2A0-1588F3FD1B4F}" type="presOf" srcId="{22E16AC3-F842-4EF6-AAAF-4CCBAB5611FB}" destId="{5CA504D4-F275-442C-8396-7C6299725E9B}" srcOrd="1" destOrd="0" presId="urn:microsoft.com/office/officeart/2005/8/layout/radial1"/>
    <dgm:cxn modelId="{C297A5D0-435C-4DFF-830A-1E84DA3D0546}" srcId="{915165F4-27B5-4EAB-944C-A9BA2AAB4DE3}" destId="{87FFF041-7416-4BE0-9713-9B10AD891B4D}" srcOrd="4" destOrd="0" parTransId="{22E16AC3-F842-4EF6-AAAF-4CCBAB5611FB}" sibTransId="{36E2AB53-7613-4D1E-8893-1ADFC5250AF4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165BCE9-2EA6-4671-BCC4-8A4C9763BBB1}" type="presOf" srcId="{87FFF041-7416-4BE0-9713-9B10AD891B4D}" destId="{27775E2D-6AB4-46FB-A615-A707B464FF19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FE8543B0-0E7C-4CCD-8B26-49D2036C2199}" type="presParOf" srcId="{7F8C1E0C-5CCF-401C-BBAD-ABCA7E9C1736}" destId="{539EDEE9-0CDB-4A3E-B353-1770D835C8CB}" srcOrd="9" destOrd="0" presId="urn:microsoft.com/office/officeart/2005/8/layout/radial1"/>
    <dgm:cxn modelId="{2CB8444D-BFA9-4FEC-825B-8E01DDB88C33}" type="presParOf" srcId="{539EDEE9-0CDB-4A3E-B353-1770D835C8CB}" destId="{5CA504D4-F275-442C-8396-7C6299725E9B}" srcOrd="0" destOrd="0" presId="urn:microsoft.com/office/officeart/2005/8/layout/radial1"/>
    <dgm:cxn modelId="{8FFD8BCC-7247-4641-8692-8B3287EE7AE0}" type="presParOf" srcId="{7F8C1E0C-5CCF-401C-BBAD-ABCA7E9C1736}" destId="{27775E2D-6AB4-46FB-A615-A707B464FF1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E3118-6DAE-4456-A23E-782C2A1482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8D21F2-3CF2-46E6-A28F-0E0445ACC317}" type="parTrans" cxnId="{91192D0E-52AE-4E2C-82B6-F40162E2C483}">
      <dgm:prSet/>
      <dgm:spPr/>
      <dgm:t>
        <a:bodyPr/>
        <a:lstStyle/>
        <a:p>
          <a:endParaRPr lang="en-US"/>
        </a:p>
      </dgm:t>
    </dgm:pt>
    <dgm:pt modelId="{5FB975C0-4F59-49E1-8C8F-58E4250ED9FF}" type="sibTrans" cxnId="{91192D0E-52AE-4E2C-82B6-F40162E2C483}">
      <dgm:prSet/>
      <dgm:spPr/>
    </dgm:pt>
    <dgm:pt modelId="{6510B324-2520-41E0-9CDF-658F318D10E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9C3D8-6696-49D0-B2C4-E5606D3464F0}" type="parTrans" cxnId="{03103388-6078-48FA-B75C-D75E59274351}">
      <dgm:prSet/>
      <dgm:spPr/>
      <dgm:t>
        <a:bodyPr/>
        <a:lstStyle/>
        <a:p>
          <a:endParaRPr lang="en-US"/>
        </a:p>
      </dgm:t>
    </dgm:pt>
    <dgm:pt modelId="{7AF24688-5F76-41B6-8623-010D82CBE4B9}" type="sibTrans" cxnId="{03103388-6078-48FA-B75C-D75E59274351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E165ACE-628D-446B-8E52-791A26F7CAA7}" type="pres">
      <dgm:prSet presAssocID="{E98D21F2-3CF2-46E6-A28F-0E0445ACC317}" presName="Name9" presStyleLbl="parChTrans1D2" presStyleIdx="4" presStyleCnt="6"/>
      <dgm:spPr/>
    </dgm:pt>
    <dgm:pt modelId="{5104F88A-12E8-4A91-B0D7-8CB6EB3841F8}" type="pres">
      <dgm:prSet presAssocID="{E98D21F2-3CF2-46E6-A28F-0E0445ACC317}" presName="connTx" presStyleLbl="parChTrans1D2" presStyleIdx="4" presStyleCnt="6"/>
      <dgm:spPr/>
    </dgm:pt>
    <dgm:pt modelId="{72C9FB2F-29B3-4EBB-B3C1-485100ABC3BF}" type="pres">
      <dgm:prSet presAssocID="{4CFE3118-6DAE-4456-A23E-782C2A1482F5}" presName="node" presStyleLbl="node1" presStyleIdx="4" presStyleCnt="6">
        <dgm:presLayoutVars>
          <dgm:bulletEnabled val="1"/>
        </dgm:presLayoutVars>
      </dgm:prSet>
      <dgm:spPr/>
    </dgm:pt>
    <dgm:pt modelId="{44B71A78-E330-4C2C-9382-EF0F067742B0}" type="pres">
      <dgm:prSet presAssocID="{CED9C3D8-6696-49D0-B2C4-E5606D3464F0}" presName="Name9" presStyleLbl="parChTrans1D2" presStyleIdx="5" presStyleCnt="6"/>
      <dgm:spPr/>
    </dgm:pt>
    <dgm:pt modelId="{66D30761-EBC6-4809-832A-3B9CEA173732}" type="pres">
      <dgm:prSet presAssocID="{CED9C3D8-6696-49D0-B2C4-E5606D3464F0}" presName="connTx" presStyleLbl="parChTrans1D2" presStyleIdx="5" presStyleCnt="6"/>
      <dgm:spPr/>
    </dgm:pt>
    <dgm:pt modelId="{A04C6CD0-63B7-4A11-A9F1-A12595C9EEBC}" type="pres">
      <dgm:prSet presAssocID="{6510B324-2520-41E0-9CDF-658F318D10E6}" presName="node" presStyleLbl="node1" presStyleIdx="5" presStyleCnt="6">
        <dgm:presLayoutVars>
          <dgm:bulletEnabled val="1"/>
        </dgm:presLayoutVars>
      </dgm:prSet>
      <dgm:spPr/>
    </dgm:pt>
  </dgm:ptLst>
  <dgm:cxnLst>
    <dgm:cxn modelId="{91192D0E-52AE-4E2C-82B6-F40162E2C483}" srcId="{915165F4-27B5-4EAB-944C-A9BA2AAB4DE3}" destId="{4CFE3118-6DAE-4456-A23E-782C2A1482F5}" srcOrd="4" destOrd="0" parTransId="{E98D21F2-3CF2-46E6-A28F-0E0445ACC317}" sibTransId="{5FB975C0-4F59-49E1-8C8F-58E4250ED9FF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C9566511-6096-494C-9CC8-5E7C058AD9A7}" type="presOf" srcId="{E98D21F2-3CF2-46E6-A28F-0E0445ACC317}" destId="{FE165ACE-628D-446B-8E52-791A26F7CAA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0B62621-9EB0-4B7A-9E78-9394D6828359}" type="presOf" srcId="{E98D21F2-3CF2-46E6-A28F-0E0445ACC317}" destId="{5104F88A-12E8-4A91-B0D7-8CB6EB3841F8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03103388-6078-48FA-B75C-D75E59274351}" srcId="{915165F4-27B5-4EAB-944C-A9BA2AAB4DE3}" destId="{6510B324-2520-41E0-9CDF-658F318D10E6}" srcOrd="5" destOrd="0" parTransId="{CED9C3D8-6696-49D0-B2C4-E5606D3464F0}" sibTransId="{7AF24688-5F76-41B6-8623-010D82CBE4B9}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F1CE41AB-E2FF-4E41-BAA1-2EE4AA005194}" type="presOf" srcId="{6510B324-2520-41E0-9CDF-658F318D10E6}" destId="{A04C6CD0-63B7-4A11-A9F1-A12595C9EEB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C6C7CE-DCA3-4151-BCFA-1E3257B964B6}" type="presOf" srcId="{CED9C3D8-6696-49D0-B2C4-E5606D3464F0}" destId="{66D30761-EBC6-4809-832A-3B9CEA173732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F83AF5E2-7215-4D5B-ABBF-D62DD4388A1D}" type="presOf" srcId="{4CFE3118-6DAE-4456-A23E-782C2A1482F5}" destId="{72C9FB2F-29B3-4EBB-B3C1-485100ABC3B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FC13FEF-8ABF-41F2-BD82-A82DB80CFD90}" type="presOf" srcId="{CED9C3D8-6696-49D0-B2C4-E5606D3464F0}" destId="{44B71A78-E330-4C2C-9382-EF0F067742B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EC63572-FF26-44E2-92A2-8C49C05A4706}" type="presParOf" srcId="{7F8C1E0C-5CCF-401C-BBAD-ABCA7E9C1736}" destId="{FE165ACE-628D-446B-8E52-791A26F7CAA7}" srcOrd="9" destOrd="0" presId="urn:microsoft.com/office/officeart/2005/8/layout/radial1"/>
    <dgm:cxn modelId="{7046148F-C2B5-456B-9F96-64A34148230A}" type="presParOf" srcId="{FE165ACE-628D-446B-8E52-791A26F7CAA7}" destId="{5104F88A-12E8-4A91-B0D7-8CB6EB3841F8}" srcOrd="0" destOrd="0" presId="urn:microsoft.com/office/officeart/2005/8/layout/radial1"/>
    <dgm:cxn modelId="{18E0FB51-ADB3-4FFC-ACAB-1CEFAB1D2927}" type="presParOf" srcId="{7F8C1E0C-5CCF-401C-BBAD-ABCA7E9C1736}" destId="{72C9FB2F-29B3-4EBB-B3C1-485100ABC3BF}" srcOrd="10" destOrd="0" presId="urn:microsoft.com/office/officeart/2005/8/layout/radial1"/>
    <dgm:cxn modelId="{9C5E0810-2B2D-4258-92E8-758F6D943C5A}" type="presParOf" srcId="{7F8C1E0C-5CCF-401C-BBAD-ABCA7E9C1736}" destId="{44B71A78-E330-4C2C-9382-EF0F067742B0}" srcOrd="11" destOrd="0" presId="urn:microsoft.com/office/officeart/2005/8/layout/radial1"/>
    <dgm:cxn modelId="{244DD8AD-10DB-42FC-B27A-138BB28AAC55}" type="presParOf" srcId="{44B71A78-E330-4C2C-9382-EF0F067742B0}" destId="{66D30761-EBC6-4809-832A-3B9CEA173732}" srcOrd="0" destOrd="0" presId="urn:microsoft.com/office/officeart/2005/8/layout/radial1"/>
    <dgm:cxn modelId="{C92C3279-C665-4690-BB1F-B76D170C260A}" type="presParOf" srcId="{7F8C1E0C-5CCF-401C-BBAD-ABCA7E9C1736}" destId="{A04C6CD0-63B7-4A11-A9F1-A12595C9EE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  <dgm:t>
        <a:bodyPr/>
        <a:lstStyle/>
        <a:p>
          <a:endParaRPr lang="en-US"/>
        </a:p>
      </dgm:t>
    </dgm:pt>
    <dgm:pt modelId="{D3DE6E80-2274-4AC7-A43A-BB8D5CFF8853}" type="sibTrans" cxnId="{F48EFCAB-CE11-4010-8F7F-41BB96EDFF81}">
      <dgm:prSet/>
      <dgm:spPr/>
      <dgm:t>
        <a:bodyPr/>
        <a:lstStyle/>
        <a:p>
          <a:endParaRPr lang="en-US"/>
        </a:p>
      </dgm:t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  <dgm:t>
        <a:bodyPr/>
        <a:lstStyle/>
        <a:p>
          <a:endParaRPr lang="en-US"/>
        </a:p>
      </dgm:t>
    </dgm:pt>
    <dgm:pt modelId="{EB7C8C4E-0600-413C-ADAC-A3AB37565AD8}" type="sibTrans" cxnId="{70BEA93A-AC2A-473C-A9FA-96C4646D25F4}">
      <dgm:prSet/>
      <dgm:spPr/>
      <dgm:t>
        <a:bodyPr/>
        <a:lstStyle/>
        <a:p>
          <a:endParaRPr lang="en-US"/>
        </a:p>
      </dgm:t>
    </dgm:pt>
    <dgm:pt modelId="{6F7013EF-1B59-43CE-84B7-1715C03802F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6E3390-6147-4D10-8BCA-9AE0B285B599}" type="parTrans" cxnId="{604C8DF6-B2A9-452E-9F16-0DD222F0305B}">
      <dgm:prSet/>
      <dgm:spPr/>
      <dgm:t>
        <a:bodyPr/>
        <a:lstStyle/>
        <a:p>
          <a:endParaRPr lang="en-US"/>
        </a:p>
      </dgm:t>
    </dgm:pt>
    <dgm:pt modelId="{9F6497D9-F9F9-4691-98FC-CF97783C3E34}" type="sibTrans" cxnId="{604C8DF6-B2A9-452E-9F16-0DD222F0305B}">
      <dgm:prSet/>
      <dgm:spPr/>
      <dgm:t>
        <a:bodyPr/>
        <a:lstStyle/>
        <a:p>
          <a:endParaRPr lang="en-US"/>
        </a:p>
      </dgm:t>
    </dgm:pt>
    <dgm:pt modelId="{532166E2-56F0-4EA1-91AE-40E0D77667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7A872B-461F-4914-8538-52D9B82EDB3F}" type="parTrans" cxnId="{1CD9F13E-B7D7-4DA7-861F-4EB1D8A718A8}">
      <dgm:prSet/>
      <dgm:spPr/>
      <dgm:t>
        <a:bodyPr/>
        <a:lstStyle/>
        <a:p>
          <a:endParaRPr lang="en-US"/>
        </a:p>
      </dgm:t>
    </dgm:pt>
    <dgm:pt modelId="{0FAFCAE9-A812-4CE4-82E8-5D4DC6C2BE9B}" type="sibTrans" cxnId="{1CD9F13E-B7D7-4DA7-861F-4EB1D8A718A8}">
      <dgm:prSet/>
      <dgm:spPr/>
      <dgm:t>
        <a:bodyPr/>
        <a:lstStyle/>
        <a:p>
          <a:endParaRPr lang="en-US"/>
        </a:p>
      </dgm:t>
    </dgm:pt>
    <dgm:pt modelId="{73875538-0A4E-4C67-B071-F664119A6B2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A87D80-9FE1-4A42-8353-FC382EF3C481}" type="parTrans" cxnId="{FABED7C4-BB84-423C-96D3-CCD79D03ADC8}">
      <dgm:prSet/>
      <dgm:spPr/>
      <dgm:t>
        <a:bodyPr/>
        <a:lstStyle/>
        <a:p>
          <a:endParaRPr lang="en-US"/>
        </a:p>
      </dgm:t>
    </dgm:pt>
    <dgm:pt modelId="{739D7D48-BF9E-4442-BF87-1C1C79CEC5BA}" type="sibTrans" cxnId="{FABED7C4-BB84-423C-96D3-CCD79D03ADC8}">
      <dgm:prSet/>
      <dgm:spPr/>
      <dgm:t>
        <a:bodyPr/>
        <a:lstStyle/>
        <a:p>
          <a:endParaRPr lang="en-US"/>
        </a:p>
      </dgm:t>
    </dgm:pt>
    <dgm:pt modelId="{41452A94-F896-41EB-AF3D-7D9DB4D8836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996A46-A626-474D-BD55-8AA33A6C0402}" type="parTrans" cxnId="{D16C1BD1-CC9C-4F8B-8AE0-9245B9EFD75F}">
      <dgm:prSet/>
      <dgm:spPr/>
      <dgm:t>
        <a:bodyPr/>
        <a:lstStyle/>
        <a:p>
          <a:endParaRPr lang="en-US"/>
        </a:p>
      </dgm:t>
    </dgm:pt>
    <dgm:pt modelId="{EB179A06-5E4B-44E2-A6E8-5287F0D628CB}" type="sibTrans" cxnId="{D16C1BD1-CC9C-4F8B-8AE0-9245B9EFD75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4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4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4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4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4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4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89377792-3A10-4D9A-A0EA-DFDBB2E4EA79}" type="pres">
      <dgm:prSet presAssocID="{737A872B-461F-4914-8538-52D9B82EDB3F}" presName="Name48" presStyleLbl="parChTrans1D3" presStyleIdx="6" presStyleCnt="14"/>
      <dgm:spPr/>
    </dgm:pt>
    <dgm:pt modelId="{98216242-91E8-492B-AB6F-E67B9FB77E02}" type="pres">
      <dgm:prSet presAssocID="{532166E2-56F0-4EA1-91AE-40E0D77667FE}" presName="hierRoot2" presStyleCnt="0">
        <dgm:presLayoutVars>
          <dgm:hierBranch val="init"/>
        </dgm:presLayoutVars>
      </dgm:prSet>
      <dgm:spPr/>
    </dgm:pt>
    <dgm:pt modelId="{12271447-3F07-471D-ABFD-6C8B165E36F1}" type="pres">
      <dgm:prSet presAssocID="{532166E2-56F0-4EA1-91AE-40E0D77667FE}" presName="rootComposite" presStyleCnt="0"/>
      <dgm:spPr/>
    </dgm:pt>
    <dgm:pt modelId="{7D50AEA9-9020-4015-B28E-8429DB7D48BE}" type="pres">
      <dgm:prSet presAssocID="{532166E2-56F0-4EA1-91AE-40E0D77667FE}" presName="rootText" presStyleLbl="node3" presStyleIdx="6" presStyleCnt="14">
        <dgm:presLayoutVars>
          <dgm:chPref val="3"/>
        </dgm:presLayoutVars>
      </dgm:prSet>
      <dgm:spPr/>
    </dgm:pt>
    <dgm:pt modelId="{24F069F6-BB3D-4F10-9CE4-2199203615C1}" type="pres">
      <dgm:prSet presAssocID="{532166E2-56F0-4EA1-91AE-40E0D77667FE}" presName="rootConnector" presStyleLbl="node3" presStyleIdx="6" presStyleCnt="14"/>
      <dgm:spPr/>
    </dgm:pt>
    <dgm:pt modelId="{819B27F1-92D1-4176-9BCF-5C0178B048FF}" type="pres">
      <dgm:prSet presAssocID="{532166E2-56F0-4EA1-91AE-40E0D77667FE}" presName="hierChild4" presStyleCnt="0"/>
      <dgm:spPr/>
    </dgm:pt>
    <dgm:pt modelId="{6B60B804-2C54-44F1-9BDE-9F610DBC1219}" type="pres">
      <dgm:prSet presAssocID="{532166E2-56F0-4EA1-91AE-40E0D77667FE}" presName="hierChild5" presStyleCnt="0"/>
      <dgm:spPr/>
    </dgm:pt>
    <dgm:pt modelId="{A8CA6D90-2D83-4FFD-A044-071E87493F89}" type="pres">
      <dgm:prSet presAssocID="{D7996A46-A626-474D-BD55-8AA33A6C0402}" presName="Name48" presStyleLbl="parChTrans1D3" presStyleIdx="7" presStyleCnt="14"/>
      <dgm:spPr/>
    </dgm:pt>
    <dgm:pt modelId="{78DD7AC7-5103-4747-B2A4-9897256F7C7A}" type="pres">
      <dgm:prSet presAssocID="{41452A94-F896-41EB-AF3D-7D9DB4D8836D}" presName="hierRoot2" presStyleCnt="0">
        <dgm:presLayoutVars>
          <dgm:hierBranch val="init"/>
        </dgm:presLayoutVars>
      </dgm:prSet>
      <dgm:spPr/>
    </dgm:pt>
    <dgm:pt modelId="{2FEB2223-D3E3-4CE7-B60F-FF453E2ACCA1}" type="pres">
      <dgm:prSet presAssocID="{41452A94-F896-41EB-AF3D-7D9DB4D8836D}" presName="rootComposite" presStyleCnt="0"/>
      <dgm:spPr/>
    </dgm:pt>
    <dgm:pt modelId="{D496677B-5E26-43E3-959A-30ADEF8BD27A}" type="pres">
      <dgm:prSet presAssocID="{41452A94-F896-41EB-AF3D-7D9DB4D8836D}" presName="rootText" presStyleLbl="node3" presStyleIdx="7" presStyleCnt="14">
        <dgm:presLayoutVars>
          <dgm:chPref val="3"/>
        </dgm:presLayoutVars>
      </dgm:prSet>
      <dgm:spPr/>
    </dgm:pt>
    <dgm:pt modelId="{7904BD7C-0AD4-416D-8EFC-8D818C91A1F1}" type="pres">
      <dgm:prSet presAssocID="{41452A94-F896-41EB-AF3D-7D9DB4D8836D}" presName="rootConnector" presStyleLbl="node3" presStyleIdx="7" presStyleCnt="14"/>
      <dgm:spPr/>
    </dgm:pt>
    <dgm:pt modelId="{90BE172D-B48A-48BF-8E38-BD953E02666C}" type="pres">
      <dgm:prSet presAssocID="{41452A94-F896-41EB-AF3D-7D9DB4D8836D}" presName="hierChild4" presStyleCnt="0"/>
      <dgm:spPr/>
    </dgm:pt>
    <dgm:pt modelId="{991BDCF7-5A7C-4E03-9AB0-DD2544D4E7F1}" type="pres">
      <dgm:prSet presAssocID="{41452A94-F896-41EB-AF3D-7D9DB4D8836D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8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8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8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9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9" presStyleCnt="14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9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10" presStyleCnt="14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10" presStyleCnt="14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10" presStyleCnt="14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11" presStyleCnt="14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11" presStyleCnt="14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11" presStyleCnt="14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60EC2103-EFBC-4886-B711-A82F8D9AE1A6}" type="pres">
      <dgm:prSet presAssocID="{166E3390-6147-4D10-8BCA-9AE0B285B599}" presName="Name48" presStyleLbl="parChTrans1D3" presStyleIdx="12" presStyleCnt="14"/>
      <dgm:spPr/>
    </dgm:pt>
    <dgm:pt modelId="{21DDF4C8-8D84-4E34-9AEF-996C4EFA3058}" type="pres">
      <dgm:prSet presAssocID="{6F7013EF-1B59-43CE-84B7-1715C03802F1}" presName="hierRoot2" presStyleCnt="0">
        <dgm:presLayoutVars>
          <dgm:hierBranch val="init"/>
        </dgm:presLayoutVars>
      </dgm:prSet>
      <dgm:spPr/>
    </dgm:pt>
    <dgm:pt modelId="{E811C78C-9834-4F9A-BACD-B982458FC528}" type="pres">
      <dgm:prSet presAssocID="{6F7013EF-1B59-43CE-84B7-1715C03802F1}" presName="rootComposite" presStyleCnt="0"/>
      <dgm:spPr/>
    </dgm:pt>
    <dgm:pt modelId="{06BAA1EB-7534-445D-8857-76BBAC35092E}" type="pres">
      <dgm:prSet presAssocID="{6F7013EF-1B59-43CE-84B7-1715C03802F1}" presName="rootText" presStyleLbl="node3" presStyleIdx="12" presStyleCnt="14">
        <dgm:presLayoutVars>
          <dgm:chPref val="3"/>
        </dgm:presLayoutVars>
      </dgm:prSet>
      <dgm:spPr/>
    </dgm:pt>
    <dgm:pt modelId="{E42500ED-7987-4CFA-B33F-FF1E4984379B}" type="pres">
      <dgm:prSet presAssocID="{6F7013EF-1B59-43CE-84B7-1715C03802F1}" presName="rootConnector" presStyleLbl="node3" presStyleIdx="12" presStyleCnt="14"/>
      <dgm:spPr/>
    </dgm:pt>
    <dgm:pt modelId="{90317AE2-492F-4BCE-A770-D416F6E14C55}" type="pres">
      <dgm:prSet presAssocID="{6F7013EF-1B59-43CE-84B7-1715C03802F1}" presName="hierChild4" presStyleCnt="0"/>
      <dgm:spPr/>
    </dgm:pt>
    <dgm:pt modelId="{94ECAAF0-999E-4B3B-BC6C-4B87A242B37D}" type="pres">
      <dgm:prSet presAssocID="{6F7013EF-1B59-43CE-84B7-1715C03802F1}" presName="hierChild5" presStyleCnt="0"/>
      <dgm:spPr/>
    </dgm:pt>
    <dgm:pt modelId="{663C64DE-9A6D-4F12-B20A-0FC9C63AA540}" type="pres">
      <dgm:prSet presAssocID="{5AA87D80-9FE1-4A42-8353-FC382EF3C481}" presName="Name48" presStyleLbl="parChTrans1D3" presStyleIdx="13" presStyleCnt="14"/>
      <dgm:spPr/>
    </dgm:pt>
    <dgm:pt modelId="{939D6E7F-A9B6-4A94-89F8-326460D2C89C}" type="pres">
      <dgm:prSet presAssocID="{73875538-0A4E-4C67-B071-F664119A6B24}" presName="hierRoot2" presStyleCnt="0">
        <dgm:presLayoutVars>
          <dgm:hierBranch val="init"/>
        </dgm:presLayoutVars>
      </dgm:prSet>
      <dgm:spPr/>
    </dgm:pt>
    <dgm:pt modelId="{D21FB67A-2079-4770-8690-209270B38348}" type="pres">
      <dgm:prSet presAssocID="{73875538-0A4E-4C67-B071-F664119A6B24}" presName="rootComposite" presStyleCnt="0"/>
      <dgm:spPr/>
    </dgm:pt>
    <dgm:pt modelId="{8A850E4E-DF7C-4D67-9258-8EADBBFB4568}" type="pres">
      <dgm:prSet presAssocID="{73875538-0A4E-4C67-B071-F664119A6B24}" presName="rootText" presStyleLbl="node3" presStyleIdx="13" presStyleCnt="14">
        <dgm:presLayoutVars>
          <dgm:chPref val="3"/>
        </dgm:presLayoutVars>
      </dgm:prSet>
      <dgm:spPr/>
    </dgm:pt>
    <dgm:pt modelId="{44612B56-EA6F-4B0C-B0BC-A7E227F6A8E8}" type="pres">
      <dgm:prSet presAssocID="{73875538-0A4E-4C67-B071-F664119A6B24}" presName="rootConnector" presStyleLbl="node3" presStyleIdx="13" presStyleCnt="14"/>
      <dgm:spPr/>
    </dgm:pt>
    <dgm:pt modelId="{51809804-57C7-47E4-9DE4-4F6F67A6EDAA}" type="pres">
      <dgm:prSet presAssocID="{73875538-0A4E-4C67-B071-F664119A6B24}" presName="hierChild4" presStyleCnt="0"/>
      <dgm:spPr/>
    </dgm:pt>
    <dgm:pt modelId="{16DB8921-5D70-475B-B33D-EE5040B4C5A5}" type="pres">
      <dgm:prSet presAssocID="{73875538-0A4E-4C67-B071-F664119A6B24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9B897C05-C604-435B-9A58-878C8EE63D57}" type="presOf" srcId="{532166E2-56F0-4EA1-91AE-40E0D77667FE}" destId="{24F069F6-BB3D-4F10-9CE4-2199203615C1}" srcOrd="1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C93D81D-F7F9-4E76-8E80-FC4C7FF5BF21}" type="presOf" srcId="{166E3390-6147-4D10-8BCA-9AE0B285B599}" destId="{60EC2103-EFBC-4886-B711-A82F8D9AE1A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1CD9F13E-B7D7-4DA7-861F-4EB1D8A718A8}" srcId="{F2681EC4-FE48-49A0-B0BF-AB58CEB3824D}" destId="{532166E2-56F0-4EA1-91AE-40E0D77667FE}" srcOrd="6" destOrd="0" parTransId="{737A872B-461F-4914-8538-52D9B82EDB3F}" sibTransId="{0FAFCAE9-A812-4CE4-82E8-5D4DC6C2BE9B}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5035415D-4FF9-4400-8D45-E6FC7A148FF1}" type="presOf" srcId="{D7996A46-A626-474D-BD55-8AA33A6C0402}" destId="{A8CA6D90-2D83-4FFD-A044-071E87493F89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86323054-32FD-4029-88AD-F28DC6D76C8D}" type="presOf" srcId="{5AA87D80-9FE1-4A42-8353-FC382EF3C481}" destId="{663C64DE-9A6D-4F12-B20A-0FC9C63AA540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A55A4B8B-1637-4159-A6B3-CA9804C4511A}" type="presOf" srcId="{73875538-0A4E-4C67-B071-F664119A6B24}" destId="{44612B56-EA6F-4B0C-B0BC-A7E227F6A8E8}" srcOrd="1" destOrd="0" presId="urn:microsoft.com/office/officeart/2005/8/layout/orgChart1"/>
    <dgm:cxn modelId="{F20E1D90-732C-40F8-B5C4-AC241EC7ECA6}" type="presOf" srcId="{737A872B-461F-4914-8538-52D9B82EDB3F}" destId="{89377792-3A10-4D9A-A0EA-DFDBB2E4EA79}" srcOrd="0" destOrd="0" presId="urn:microsoft.com/office/officeart/2005/8/layout/orgChart1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86EA68A0-094A-4E21-BF7B-D6B9B0B8535F}" type="presOf" srcId="{6F7013EF-1B59-43CE-84B7-1715C03802F1}" destId="{E42500ED-7987-4CFA-B33F-FF1E4984379B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C83AEAD-2649-4BA2-8028-643B91187A02}" type="presOf" srcId="{6F7013EF-1B59-43CE-84B7-1715C03802F1}" destId="{06BAA1EB-7534-445D-8857-76BBAC35092E}" srcOrd="0" destOrd="0" presId="urn:microsoft.com/office/officeart/2005/8/layout/orgChart1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0D6A79B4-3E95-43B8-ACCB-30CE7C5BD3D4}" type="presOf" srcId="{532166E2-56F0-4EA1-91AE-40E0D77667FE}" destId="{7D50AEA9-9020-4015-B28E-8429DB7D48B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7BE42C1-39CF-4C1D-9583-E76F1C995620}" type="presOf" srcId="{73875538-0A4E-4C67-B071-F664119A6B24}" destId="{8A850E4E-DF7C-4D67-9258-8EADBBFB4568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FABED7C4-BB84-423C-96D3-CCD79D03ADC8}" srcId="{8557F9EE-9B7A-4B14-9CD1-69DD0FA5BD42}" destId="{73875538-0A4E-4C67-B071-F664119A6B24}" srcOrd="5" destOrd="0" parTransId="{5AA87D80-9FE1-4A42-8353-FC382EF3C481}" sibTransId="{739D7D48-BF9E-4442-BF87-1C1C79CEC5BA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D16C1BD1-CC9C-4F8B-8AE0-9245B9EFD75F}" srcId="{F2681EC4-FE48-49A0-B0BF-AB58CEB3824D}" destId="{41452A94-F896-41EB-AF3D-7D9DB4D8836D}" srcOrd="7" destOrd="0" parTransId="{D7996A46-A626-474D-BD55-8AA33A6C0402}" sibTransId="{EB179A06-5E4B-44E2-A6E8-5287F0D628CB}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A21A3DDE-3C0D-4657-92A9-CE4733FC81DE}" type="presOf" srcId="{41452A94-F896-41EB-AF3D-7D9DB4D8836D}" destId="{D496677B-5E26-43E3-959A-30ADEF8BD27A}" srcOrd="0" destOrd="0" presId="urn:microsoft.com/office/officeart/2005/8/layout/orgChart1"/>
    <dgm:cxn modelId="{703DBEE0-EF82-434F-AA31-604CA193A83B}" type="presOf" srcId="{41452A94-F896-41EB-AF3D-7D9DB4D8836D}" destId="{7904BD7C-0AD4-416D-8EFC-8D818C91A1F1}" srcOrd="1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604C8DF6-B2A9-452E-9F16-0DD222F0305B}" srcId="{8557F9EE-9B7A-4B14-9CD1-69DD0FA5BD42}" destId="{6F7013EF-1B59-43CE-84B7-1715C03802F1}" srcOrd="4" destOrd="0" parTransId="{166E3390-6147-4D10-8BCA-9AE0B285B599}" sibTransId="{9F6497D9-F9F9-4691-98FC-CF97783C3E34}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434E356D-AA8A-4A3D-A523-5FB6808E7FEE}" type="presParOf" srcId="{BFC6B6A6-8D51-4B38-9718-A64D8544E48A}" destId="{89377792-3A10-4D9A-A0EA-DFDBB2E4EA79}" srcOrd="12" destOrd="0" presId="urn:microsoft.com/office/officeart/2005/8/layout/orgChart1"/>
    <dgm:cxn modelId="{51D70285-0453-4FD9-91E5-4D3A6B969616}" type="presParOf" srcId="{BFC6B6A6-8D51-4B38-9718-A64D8544E48A}" destId="{98216242-91E8-492B-AB6F-E67B9FB77E02}" srcOrd="13" destOrd="0" presId="urn:microsoft.com/office/officeart/2005/8/layout/orgChart1"/>
    <dgm:cxn modelId="{145F3C03-D761-48AB-89F7-442D5D250750}" type="presParOf" srcId="{98216242-91E8-492B-AB6F-E67B9FB77E02}" destId="{12271447-3F07-471D-ABFD-6C8B165E36F1}" srcOrd="0" destOrd="0" presId="urn:microsoft.com/office/officeart/2005/8/layout/orgChart1"/>
    <dgm:cxn modelId="{9BAAC2A3-3BD1-44C7-934C-4933344E784D}" type="presParOf" srcId="{12271447-3F07-471D-ABFD-6C8B165E36F1}" destId="{7D50AEA9-9020-4015-B28E-8429DB7D48BE}" srcOrd="0" destOrd="0" presId="urn:microsoft.com/office/officeart/2005/8/layout/orgChart1"/>
    <dgm:cxn modelId="{80CAA1EF-C4D6-4710-9C24-950B172E44BD}" type="presParOf" srcId="{12271447-3F07-471D-ABFD-6C8B165E36F1}" destId="{24F069F6-BB3D-4F10-9CE4-2199203615C1}" srcOrd="1" destOrd="0" presId="urn:microsoft.com/office/officeart/2005/8/layout/orgChart1"/>
    <dgm:cxn modelId="{39BDCB87-F072-404C-95CD-878346E0CB8A}" type="presParOf" srcId="{98216242-91E8-492B-AB6F-E67B9FB77E02}" destId="{819B27F1-92D1-4176-9BCF-5C0178B048FF}" srcOrd="1" destOrd="0" presId="urn:microsoft.com/office/officeart/2005/8/layout/orgChart1"/>
    <dgm:cxn modelId="{881D5C7E-C9FB-4182-966C-7292E8E3D384}" type="presParOf" srcId="{98216242-91E8-492B-AB6F-E67B9FB77E02}" destId="{6B60B804-2C54-44F1-9BDE-9F610DBC1219}" srcOrd="2" destOrd="0" presId="urn:microsoft.com/office/officeart/2005/8/layout/orgChart1"/>
    <dgm:cxn modelId="{38AA553A-CF4F-4894-A9AB-73C9E781BCCD}" type="presParOf" srcId="{BFC6B6A6-8D51-4B38-9718-A64D8544E48A}" destId="{A8CA6D90-2D83-4FFD-A044-071E87493F89}" srcOrd="14" destOrd="0" presId="urn:microsoft.com/office/officeart/2005/8/layout/orgChart1"/>
    <dgm:cxn modelId="{D66A0994-2589-41EB-BFA9-B38C11D247EC}" type="presParOf" srcId="{BFC6B6A6-8D51-4B38-9718-A64D8544E48A}" destId="{78DD7AC7-5103-4747-B2A4-9897256F7C7A}" srcOrd="15" destOrd="0" presId="urn:microsoft.com/office/officeart/2005/8/layout/orgChart1"/>
    <dgm:cxn modelId="{2BCF7609-EEBD-49CA-A238-7D2972383489}" type="presParOf" srcId="{78DD7AC7-5103-4747-B2A4-9897256F7C7A}" destId="{2FEB2223-D3E3-4CE7-B60F-FF453E2ACCA1}" srcOrd="0" destOrd="0" presId="urn:microsoft.com/office/officeart/2005/8/layout/orgChart1"/>
    <dgm:cxn modelId="{05D0087E-12DB-4FB3-82F8-7C9240C1F869}" type="presParOf" srcId="{2FEB2223-D3E3-4CE7-B60F-FF453E2ACCA1}" destId="{D496677B-5E26-43E3-959A-30ADEF8BD27A}" srcOrd="0" destOrd="0" presId="urn:microsoft.com/office/officeart/2005/8/layout/orgChart1"/>
    <dgm:cxn modelId="{54896117-53BD-4D02-BE0F-0BDB278D4CFD}" type="presParOf" srcId="{2FEB2223-D3E3-4CE7-B60F-FF453E2ACCA1}" destId="{7904BD7C-0AD4-416D-8EFC-8D818C91A1F1}" srcOrd="1" destOrd="0" presId="urn:microsoft.com/office/officeart/2005/8/layout/orgChart1"/>
    <dgm:cxn modelId="{9138D477-88BA-42DD-8AF7-F8970F5C01FB}" type="presParOf" srcId="{78DD7AC7-5103-4747-B2A4-9897256F7C7A}" destId="{90BE172D-B48A-48BF-8E38-BD953E02666C}" srcOrd="1" destOrd="0" presId="urn:microsoft.com/office/officeart/2005/8/layout/orgChart1"/>
    <dgm:cxn modelId="{CAC65215-020B-43DE-94E0-6D8EE77EF2AE}" type="presParOf" srcId="{78DD7AC7-5103-4747-B2A4-9897256F7C7A}" destId="{991BDCF7-5A7C-4E03-9AB0-DD2544D4E7F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B13F0295-1343-43C1-A58A-EB1B05C1944B}" type="presParOf" srcId="{4249367B-3E28-46E7-B7CA-5EDDAA6EAF64}" destId="{60EC2103-EFBC-4886-B711-A82F8D9AE1A6}" srcOrd="8" destOrd="0" presId="urn:microsoft.com/office/officeart/2005/8/layout/orgChart1"/>
    <dgm:cxn modelId="{F204F151-09DB-43AA-896F-67427F8919E0}" type="presParOf" srcId="{4249367B-3E28-46E7-B7CA-5EDDAA6EAF64}" destId="{21DDF4C8-8D84-4E34-9AEF-996C4EFA3058}" srcOrd="9" destOrd="0" presId="urn:microsoft.com/office/officeart/2005/8/layout/orgChart1"/>
    <dgm:cxn modelId="{7F1016DB-D997-48B8-B8EB-AA7E75EDA0C8}" type="presParOf" srcId="{21DDF4C8-8D84-4E34-9AEF-996C4EFA3058}" destId="{E811C78C-9834-4F9A-BACD-B982458FC528}" srcOrd="0" destOrd="0" presId="urn:microsoft.com/office/officeart/2005/8/layout/orgChart1"/>
    <dgm:cxn modelId="{444F50BE-B7E2-4C5F-BF4C-E45EB3ABE0C8}" type="presParOf" srcId="{E811C78C-9834-4F9A-BACD-B982458FC528}" destId="{06BAA1EB-7534-445D-8857-76BBAC35092E}" srcOrd="0" destOrd="0" presId="urn:microsoft.com/office/officeart/2005/8/layout/orgChart1"/>
    <dgm:cxn modelId="{5612696C-A19E-4DC9-A3D7-EA9A869C2B1D}" type="presParOf" srcId="{E811C78C-9834-4F9A-BACD-B982458FC528}" destId="{E42500ED-7987-4CFA-B33F-FF1E4984379B}" srcOrd="1" destOrd="0" presId="urn:microsoft.com/office/officeart/2005/8/layout/orgChart1"/>
    <dgm:cxn modelId="{C8D06AC2-6358-4626-9C40-EB066AACACE0}" type="presParOf" srcId="{21DDF4C8-8D84-4E34-9AEF-996C4EFA3058}" destId="{90317AE2-492F-4BCE-A770-D416F6E14C55}" srcOrd="1" destOrd="0" presId="urn:microsoft.com/office/officeart/2005/8/layout/orgChart1"/>
    <dgm:cxn modelId="{3A9F1403-DE27-4A8B-B33F-A933AD78AD21}" type="presParOf" srcId="{21DDF4C8-8D84-4E34-9AEF-996C4EFA3058}" destId="{94ECAAF0-999E-4B3B-BC6C-4B87A242B37D}" srcOrd="2" destOrd="0" presId="urn:microsoft.com/office/officeart/2005/8/layout/orgChart1"/>
    <dgm:cxn modelId="{711059A4-E0AD-4434-BB8F-716054B87052}" type="presParOf" srcId="{4249367B-3E28-46E7-B7CA-5EDDAA6EAF64}" destId="{663C64DE-9A6D-4F12-B20A-0FC9C63AA540}" srcOrd="10" destOrd="0" presId="urn:microsoft.com/office/officeart/2005/8/layout/orgChart1"/>
    <dgm:cxn modelId="{05A40B00-8CF4-47B3-B9BC-0563D5111E38}" type="presParOf" srcId="{4249367B-3E28-46E7-B7CA-5EDDAA6EAF64}" destId="{939D6E7F-A9B6-4A94-89F8-326460D2C89C}" srcOrd="11" destOrd="0" presId="urn:microsoft.com/office/officeart/2005/8/layout/orgChart1"/>
    <dgm:cxn modelId="{FB06B516-C766-4A43-9778-A6866A5C6C74}" type="presParOf" srcId="{939D6E7F-A9B6-4A94-89F8-326460D2C89C}" destId="{D21FB67A-2079-4770-8690-209270B38348}" srcOrd="0" destOrd="0" presId="urn:microsoft.com/office/officeart/2005/8/layout/orgChart1"/>
    <dgm:cxn modelId="{5D31C2C7-74C3-493F-B83A-E3163B863DC1}" type="presParOf" srcId="{D21FB67A-2079-4770-8690-209270B38348}" destId="{8A850E4E-DF7C-4D67-9258-8EADBBFB4568}" srcOrd="0" destOrd="0" presId="urn:microsoft.com/office/officeart/2005/8/layout/orgChart1"/>
    <dgm:cxn modelId="{A7EC2898-F6B5-4A20-B149-59303904395D}" type="presParOf" srcId="{D21FB67A-2079-4770-8690-209270B38348}" destId="{44612B56-EA6F-4B0C-B0BC-A7E227F6A8E8}" srcOrd="1" destOrd="0" presId="urn:microsoft.com/office/officeart/2005/8/layout/orgChart1"/>
    <dgm:cxn modelId="{23105042-A4A7-442B-B031-D6C2F7E216E9}" type="presParOf" srcId="{939D6E7F-A9B6-4A94-89F8-326460D2C89C}" destId="{51809804-57C7-47E4-9DE4-4F6F67A6EDAA}" srcOrd="1" destOrd="0" presId="urn:microsoft.com/office/officeart/2005/8/layout/orgChart1"/>
    <dgm:cxn modelId="{0BE50AA7-6FF3-4CED-89B0-F71C893EC08B}" type="presParOf" srcId="{939D6E7F-A9B6-4A94-89F8-326460D2C89C}" destId="{16DB8921-5D70-475B-B33D-EE5040B4C5A5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غُرْفَةً 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تُرِيدُهَا؟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أُرِيدُهَا كَبِيرَة،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وَلَهَا شُرْفَة تُطِلُّ عَلَى البَحْر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 أَنْ تَأْخُذ جَنَاحًا؟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دَعْنِي أَسْأَل زَوْجَتِي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رَأْيُكِ يَا رِيم؟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فِكْرَة 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ثَلَاثُ مِئَة وَعِشْرُون دُولَارًا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أُجْرَة الجَنَاح فِي اللَّيْلَة؟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 سَأُعْطِيك الجَنَاح بِمِئَتَيْن وَثَمَانِينَ دُولَارًا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هَذَا كَثِير جِدًّا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مُمْتَاز شُكْرًا لَك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0" presStyleCnt="1">
        <dgm:presLayoutVars>
          <dgm:bulletEnabled val="1"/>
        </dgm:presLayoutVars>
      </dgm:prSet>
      <dgm:spPr/>
    </dgm:pt>
  </dgm:ptLst>
  <dgm:cxnLst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0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C8682E72-0B20-46A0-98A4-B35088DB72C4}" type="presParOf" srcId="{20D581E8-DD57-43F9-95EA-5C530EA80D49}" destId="{D7D64575-3C34-46C7-BE59-1E18652919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03D415-91DC-4FB0-AF56-52804100820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4C1E97-2E1F-48CB-84AC-0456D35FC8F7}" type="parTrans" cxnId="{768FC10B-4201-46C0-9DC5-0499AC5703FB}">
      <dgm:prSet/>
      <dgm:spPr/>
      <dgm:t>
        <a:bodyPr/>
        <a:lstStyle/>
        <a:p>
          <a:endParaRPr lang="en-US"/>
        </a:p>
      </dgm:t>
    </dgm:pt>
    <dgm:pt modelId="{9BF290FF-FC40-4CE0-9D7F-44D45777DCC4}" type="sibTrans" cxnId="{768FC10B-4201-46C0-9DC5-0499AC5703FB}">
      <dgm:prSet/>
      <dgm:spPr/>
    </dgm:pt>
    <dgm:pt modelId="{C9291DD2-3269-4559-B5A3-D480DA31526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5049C-A756-48B7-854F-07AD8CC86068}" type="parTrans" cxnId="{6B2CEED0-3655-4593-A9EC-6ACF7F48A262}">
      <dgm:prSet/>
      <dgm:spPr/>
      <dgm:t>
        <a:bodyPr/>
        <a:lstStyle/>
        <a:p>
          <a:endParaRPr lang="en-US"/>
        </a:p>
      </dgm:t>
    </dgm:pt>
    <dgm:pt modelId="{76B75F4D-D42B-41ED-8789-E1BC1B203B01}" type="sibTrans" cxnId="{6B2CEED0-3655-4593-A9EC-6ACF7F48A262}">
      <dgm:prSet/>
      <dgm:spPr/>
    </dgm:pt>
    <dgm:pt modelId="{44947C2F-28AB-40D1-B294-84DF22F033D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5CB09A-B1F9-40F3-B621-1241E0E6642D}" type="parTrans" cxnId="{66CC0196-BF63-4091-BA6A-AED47B6D9302}">
      <dgm:prSet/>
      <dgm:spPr/>
      <dgm:t>
        <a:bodyPr/>
        <a:lstStyle/>
        <a:p>
          <a:endParaRPr lang="en-US"/>
        </a:p>
      </dgm:t>
    </dgm:pt>
    <dgm:pt modelId="{B1B6D494-C6BA-40B8-846D-0C77DDE9EBCD}" type="sibTrans" cxnId="{66CC0196-BF63-4091-BA6A-AED47B6D930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7"/>
      <dgm:spPr/>
    </dgm:pt>
    <dgm:pt modelId="{CC1912E5-215E-403E-A28F-018A9943EE0E}" type="pres">
      <dgm:prSet presAssocID="{C2388991-07F6-442E-AC47-6DB9B9EA3568}" presName="connTx" presStyleLbl="parChTrans1D2" presStyleIdx="0" presStyleCnt="7"/>
      <dgm:spPr/>
    </dgm:pt>
    <dgm:pt modelId="{D76B4B5C-4592-4226-BFF2-97E54732AC2F}" type="pres">
      <dgm:prSet presAssocID="{183B88EE-A8DB-4B20-BB7C-DFE461B111D0}" presName="node" presStyleLbl="node1" presStyleIdx="0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7"/>
      <dgm:spPr/>
    </dgm:pt>
    <dgm:pt modelId="{BEA67E68-2ADB-4E42-A8E2-E267BF9D6556}" type="pres">
      <dgm:prSet presAssocID="{254AE587-813E-4F31-B7A5-7B3187897ADE}" presName="connTx" presStyleLbl="parChTrans1D2" presStyleIdx="1" presStyleCnt="7"/>
      <dgm:spPr/>
    </dgm:pt>
    <dgm:pt modelId="{BFCC64D9-A169-41D1-B6EF-0EC42675CECF}" type="pres">
      <dgm:prSet presAssocID="{6D138601-B780-4AC6-8ECF-3BE33E2C6B77}" presName="node" presStyleLbl="node1" presStyleIdx="1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7"/>
      <dgm:spPr/>
    </dgm:pt>
    <dgm:pt modelId="{FAD6C87C-51D7-4C77-B39A-2F60E302F23C}" type="pres">
      <dgm:prSet presAssocID="{9A1CA1D5-06AC-4AA4-9AE1-2F0FC95F2711}" presName="connTx" presStyleLbl="parChTrans1D2" presStyleIdx="2" presStyleCnt="7"/>
      <dgm:spPr/>
    </dgm:pt>
    <dgm:pt modelId="{6DA2094A-F5F8-46FF-8774-1564261B37E1}" type="pres">
      <dgm:prSet presAssocID="{C1FAE245-3ABC-4B24-9F30-ED935D6AC081}" presName="node" presStyleLbl="node1" presStyleIdx="2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7"/>
      <dgm:spPr/>
    </dgm:pt>
    <dgm:pt modelId="{C2E00B56-D313-43AF-B0B8-EE9EE0E45574}" type="pres">
      <dgm:prSet presAssocID="{102BB25D-1F0C-4DC0-9899-60DF75E61A4C}" presName="connTx" presStyleLbl="parChTrans1D2" presStyleIdx="3" presStyleCnt="7"/>
      <dgm:spPr/>
    </dgm:pt>
    <dgm:pt modelId="{B6BAC1A6-4BC3-4BB6-9C63-EE1B9FB7E618}" type="pres">
      <dgm:prSet presAssocID="{00B774C7-310D-4187-8044-8F79221C96D4}" presName="node" presStyleLbl="node1" presStyleIdx="3" presStyleCnt="7">
        <dgm:presLayoutVars>
          <dgm:bulletEnabled val="1"/>
        </dgm:presLayoutVars>
      </dgm:prSet>
      <dgm:spPr/>
    </dgm:pt>
    <dgm:pt modelId="{A7D0E03E-1736-4CF3-A42B-DB168DCF8BBE}" type="pres">
      <dgm:prSet presAssocID="{7B4C1E97-2E1F-48CB-84AC-0456D35FC8F7}" presName="Name9" presStyleLbl="parChTrans1D2" presStyleIdx="4" presStyleCnt="7"/>
      <dgm:spPr/>
    </dgm:pt>
    <dgm:pt modelId="{E6438DC6-4745-4F0A-BB96-6E5D8AE5EB0F}" type="pres">
      <dgm:prSet presAssocID="{7B4C1E97-2E1F-48CB-84AC-0456D35FC8F7}" presName="connTx" presStyleLbl="parChTrans1D2" presStyleIdx="4" presStyleCnt="7"/>
      <dgm:spPr/>
    </dgm:pt>
    <dgm:pt modelId="{8E866B6C-F1DA-4377-BB0E-4851C432C1F4}" type="pres">
      <dgm:prSet presAssocID="{F303D415-91DC-4FB0-AF56-528041008201}" presName="node" presStyleLbl="node1" presStyleIdx="4" presStyleCnt="7">
        <dgm:presLayoutVars>
          <dgm:bulletEnabled val="1"/>
        </dgm:presLayoutVars>
      </dgm:prSet>
      <dgm:spPr/>
    </dgm:pt>
    <dgm:pt modelId="{994CC211-041B-4193-B44D-D2BEFDB03B34}" type="pres">
      <dgm:prSet presAssocID="{F8D5049C-A756-48B7-854F-07AD8CC86068}" presName="Name9" presStyleLbl="parChTrans1D2" presStyleIdx="5" presStyleCnt="7"/>
      <dgm:spPr/>
    </dgm:pt>
    <dgm:pt modelId="{4F6DA408-6754-43F6-86E4-B3B869DC8685}" type="pres">
      <dgm:prSet presAssocID="{F8D5049C-A756-48B7-854F-07AD8CC86068}" presName="connTx" presStyleLbl="parChTrans1D2" presStyleIdx="5" presStyleCnt="7"/>
      <dgm:spPr/>
    </dgm:pt>
    <dgm:pt modelId="{3A879523-C818-4A62-8E5E-7CD4FCA7564E}" type="pres">
      <dgm:prSet presAssocID="{C9291DD2-3269-4559-B5A3-D480DA315264}" presName="node" presStyleLbl="node1" presStyleIdx="5" presStyleCnt="7">
        <dgm:presLayoutVars>
          <dgm:bulletEnabled val="1"/>
        </dgm:presLayoutVars>
      </dgm:prSet>
      <dgm:spPr/>
    </dgm:pt>
    <dgm:pt modelId="{C6877ABC-B4B8-4DD1-915C-5EB094B925EF}" type="pres">
      <dgm:prSet presAssocID="{4D5CB09A-B1F9-40F3-B621-1241E0E6642D}" presName="Name9" presStyleLbl="parChTrans1D2" presStyleIdx="6" presStyleCnt="7"/>
      <dgm:spPr/>
    </dgm:pt>
    <dgm:pt modelId="{9B6E0A0D-EBA9-4128-AF1E-8C55AC3433E9}" type="pres">
      <dgm:prSet presAssocID="{4D5CB09A-B1F9-40F3-B621-1241E0E6642D}" presName="connTx" presStyleLbl="parChTrans1D2" presStyleIdx="6" presStyleCnt="7"/>
      <dgm:spPr/>
    </dgm:pt>
    <dgm:pt modelId="{E31AE4A4-6574-4B9F-8C1F-E0245AC222D7}" type="pres">
      <dgm:prSet presAssocID="{44947C2F-28AB-40D1-B294-84DF22F033D9}" presName="node" presStyleLbl="node1" presStyleIdx="6" presStyleCnt="7">
        <dgm:presLayoutVars>
          <dgm:bulletEnabled val="1"/>
        </dgm:presLayoutVars>
      </dgm:prSet>
      <dgm:spPr/>
    </dgm:pt>
  </dgm:ptLst>
  <dgm:cxnLst>
    <dgm:cxn modelId="{5E08B803-8C9F-4575-B72B-9F915A46946B}" type="presOf" srcId="{F8D5049C-A756-48B7-854F-07AD8CC86068}" destId="{4F6DA408-6754-43F6-86E4-B3B869DC8685}" srcOrd="1" destOrd="0" presId="urn:microsoft.com/office/officeart/2005/8/layout/radial1"/>
    <dgm:cxn modelId="{768FC10B-4201-46C0-9DC5-0499AC5703FB}" srcId="{915165F4-27B5-4EAB-944C-A9BA2AAB4DE3}" destId="{F303D415-91DC-4FB0-AF56-528041008201}" srcOrd="4" destOrd="0" parTransId="{7B4C1E97-2E1F-48CB-84AC-0456D35FC8F7}" sibTransId="{9BF290FF-FC40-4CE0-9D7F-44D45777DCC4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D311C24-43ED-4C58-A322-983616B1A175}" type="presOf" srcId="{44947C2F-28AB-40D1-B294-84DF22F033D9}" destId="{E31AE4A4-6574-4B9F-8C1F-E0245AC222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C243073C-AFF7-4BA7-A797-31B62413428F}" type="presOf" srcId="{4D5CB09A-B1F9-40F3-B621-1241E0E6642D}" destId="{C6877ABC-B4B8-4DD1-915C-5EB094B925EF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3475A565-135F-4748-8962-C256A86942F7}" type="presOf" srcId="{C9291DD2-3269-4559-B5A3-D480DA315264}" destId="{3A879523-C818-4A62-8E5E-7CD4FCA7564E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66CC0196-BF63-4091-BA6A-AED47B6D9302}" srcId="{915165F4-27B5-4EAB-944C-A9BA2AAB4DE3}" destId="{44947C2F-28AB-40D1-B294-84DF22F033D9}" srcOrd="6" destOrd="0" parTransId="{4D5CB09A-B1F9-40F3-B621-1241E0E6642D}" sibTransId="{B1B6D494-C6BA-40B8-846D-0C77DDE9EBCD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3E7109C2-0F1F-4EF2-A2BE-0EBFDA92C628}" type="presOf" srcId="{F303D415-91DC-4FB0-AF56-528041008201}" destId="{8E866B6C-F1DA-4377-BB0E-4851C432C1F4}" srcOrd="0" destOrd="0" presId="urn:microsoft.com/office/officeart/2005/8/layout/radial1"/>
    <dgm:cxn modelId="{B61BFBCA-AEF5-4F40-B440-7BB20051A214}" type="presOf" srcId="{7B4C1E97-2E1F-48CB-84AC-0456D35FC8F7}" destId="{E6438DC6-4745-4F0A-BB96-6E5D8AE5EB0F}" srcOrd="1" destOrd="0" presId="urn:microsoft.com/office/officeart/2005/8/layout/radial1"/>
    <dgm:cxn modelId="{6B2CEED0-3655-4593-A9EC-6ACF7F48A262}" srcId="{915165F4-27B5-4EAB-944C-A9BA2AAB4DE3}" destId="{C9291DD2-3269-4559-B5A3-D480DA315264}" srcOrd="5" destOrd="0" parTransId="{F8D5049C-A756-48B7-854F-07AD8CC86068}" sibTransId="{76B75F4D-D42B-41ED-8789-E1BC1B203B01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A0942DE5-9724-4BF7-B06C-279359968633}" type="presOf" srcId="{F8D5049C-A756-48B7-854F-07AD8CC86068}" destId="{994CC211-041B-4193-B44D-D2BEFDB03B34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F64F6F3-9FF5-47FE-B0CE-6208F4F781C0}" type="presOf" srcId="{4D5CB09A-B1F9-40F3-B621-1241E0E6642D}" destId="{9B6E0A0D-EBA9-4128-AF1E-8C55AC3433E9}" srcOrd="1" destOrd="0" presId="urn:microsoft.com/office/officeart/2005/8/layout/radial1"/>
    <dgm:cxn modelId="{95447EFD-67D0-4311-B9EF-6983738C54F3}" type="presOf" srcId="{7B4C1E97-2E1F-48CB-84AC-0456D35FC8F7}" destId="{A7D0E03E-1736-4CF3-A42B-DB168DCF8BBE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35218416-AB58-44C8-905D-0477C86EE9D2}" type="presParOf" srcId="{7F8C1E0C-5CCF-401C-BBAD-ABCA7E9C1736}" destId="{A7D0E03E-1736-4CF3-A42B-DB168DCF8BBE}" srcOrd="9" destOrd="0" presId="urn:microsoft.com/office/officeart/2005/8/layout/radial1"/>
    <dgm:cxn modelId="{98610753-E147-4DA4-B0C6-71498BBC1789}" type="presParOf" srcId="{A7D0E03E-1736-4CF3-A42B-DB168DCF8BBE}" destId="{E6438DC6-4745-4F0A-BB96-6E5D8AE5EB0F}" srcOrd="0" destOrd="0" presId="urn:microsoft.com/office/officeart/2005/8/layout/radial1"/>
    <dgm:cxn modelId="{B50FEF33-B47B-463D-89BB-312616E36925}" type="presParOf" srcId="{7F8C1E0C-5CCF-401C-BBAD-ABCA7E9C1736}" destId="{8E866B6C-F1DA-4377-BB0E-4851C432C1F4}" srcOrd="10" destOrd="0" presId="urn:microsoft.com/office/officeart/2005/8/layout/radial1"/>
    <dgm:cxn modelId="{33D9B702-C742-4D11-83DE-A106E4031422}" type="presParOf" srcId="{7F8C1E0C-5CCF-401C-BBAD-ABCA7E9C1736}" destId="{994CC211-041B-4193-B44D-D2BEFDB03B34}" srcOrd="11" destOrd="0" presId="urn:microsoft.com/office/officeart/2005/8/layout/radial1"/>
    <dgm:cxn modelId="{ED40BD14-FDC5-42B6-9B20-8F996CD72394}" type="presParOf" srcId="{994CC211-041B-4193-B44D-D2BEFDB03B34}" destId="{4F6DA408-6754-43F6-86E4-B3B869DC8685}" srcOrd="0" destOrd="0" presId="urn:microsoft.com/office/officeart/2005/8/layout/radial1"/>
    <dgm:cxn modelId="{FDD40299-A0BA-4A43-8A0E-07C5B9798189}" type="presParOf" srcId="{7F8C1E0C-5CCF-401C-BBAD-ABCA7E9C1736}" destId="{3A879523-C818-4A62-8E5E-7CD4FCA7564E}" srcOrd="12" destOrd="0" presId="urn:microsoft.com/office/officeart/2005/8/layout/radial1"/>
    <dgm:cxn modelId="{80B1F5C9-E89E-4345-B3BA-80F07C0741C1}" type="presParOf" srcId="{7F8C1E0C-5CCF-401C-BBAD-ABCA7E9C1736}" destId="{C6877ABC-B4B8-4DD1-915C-5EB094B925EF}" srcOrd="13" destOrd="0" presId="urn:microsoft.com/office/officeart/2005/8/layout/radial1"/>
    <dgm:cxn modelId="{EB671D9F-7D93-4EA7-8389-ED8F067EBED3}" type="presParOf" srcId="{C6877ABC-B4B8-4DD1-915C-5EB094B925EF}" destId="{9B6E0A0D-EBA9-4128-AF1E-8C55AC3433E9}" srcOrd="0" destOrd="0" presId="urn:microsoft.com/office/officeart/2005/8/layout/radial1"/>
    <dgm:cxn modelId="{EB9FB04F-282A-4ADA-A5D6-3DC90AC13B99}" type="presParOf" srcId="{7F8C1E0C-5CCF-401C-BBAD-ABCA7E9C1736}" destId="{E31AE4A4-6574-4B9F-8C1F-E0245AC222D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826031-0503-4C4D-A4B2-9A7F07497D6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A0DAD3-9606-49EE-8BC4-AE12D1658EE6}" type="parTrans" cxnId="{E739A645-EA4A-4120-B887-D66DCBF2BACB}">
      <dgm:prSet/>
      <dgm:spPr/>
      <dgm:t>
        <a:bodyPr/>
        <a:lstStyle/>
        <a:p>
          <a:endParaRPr lang="en-US"/>
        </a:p>
      </dgm:t>
    </dgm:pt>
    <dgm:pt modelId="{121AFABC-BAFF-4F33-ACAF-3BE278D6106C}" type="sibTrans" cxnId="{E739A645-EA4A-4120-B887-D66DCBF2BACB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RadScaleRad="100041" custRadScaleInc="-68">
        <dgm:presLayoutVars>
          <dgm:bulletEnabled val="1"/>
        </dgm:presLayoutVars>
      </dgm:prSet>
      <dgm:spPr/>
    </dgm:pt>
    <dgm:pt modelId="{8EAAB0D8-9E78-464E-B677-2EEBEBC0F77E}" type="pres">
      <dgm:prSet presAssocID="{9FA0DAD3-9606-49EE-8BC4-AE12D1658EE6}" presName="Name9" presStyleLbl="parChTrans1D2" presStyleIdx="3" presStyleCnt="4"/>
      <dgm:spPr/>
    </dgm:pt>
    <dgm:pt modelId="{D48BD779-00C3-47DC-A91F-F82C0FF4DB80}" type="pres">
      <dgm:prSet presAssocID="{9FA0DAD3-9606-49EE-8BC4-AE12D1658EE6}" presName="connTx" presStyleLbl="parChTrans1D2" presStyleIdx="3" presStyleCnt="4"/>
      <dgm:spPr/>
    </dgm:pt>
    <dgm:pt modelId="{28E2A788-7341-48A0-BCDE-9417FB9E9A7A}" type="pres">
      <dgm:prSet presAssocID="{D1826031-0503-4C4D-A4B2-9A7F07497D68}" presName="node" presStyleLbl="node1" presStyleIdx="3" presStyleCnt="4">
        <dgm:presLayoutVars>
          <dgm:bulletEnabled val="1"/>
        </dgm:presLayoutVars>
      </dgm:prSet>
      <dgm:spPr/>
    </dgm:pt>
  </dgm:ptLst>
  <dgm:cxnLst>
    <dgm:cxn modelId="{27BA5808-B1B1-45C1-9D42-D354279FAEE7}" type="presOf" srcId="{D1826031-0503-4C4D-A4B2-9A7F07497D68}" destId="{28E2A788-7341-48A0-BCDE-9417FB9E9A7A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8351643-1287-4A5B-9C93-57043683BC0E}" type="presOf" srcId="{9FA0DAD3-9606-49EE-8BC4-AE12D1658EE6}" destId="{8EAAB0D8-9E78-464E-B677-2EEBEBC0F77E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739A645-EA4A-4120-B887-D66DCBF2BACB}" srcId="{915165F4-27B5-4EAB-944C-A9BA2AAB4DE3}" destId="{D1826031-0503-4C4D-A4B2-9A7F07497D68}" srcOrd="3" destOrd="0" parTransId="{9FA0DAD3-9606-49EE-8BC4-AE12D1658EE6}" sibTransId="{121AFABC-BAFF-4F33-ACAF-3BE278D6106C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94D3908B-F993-4126-8C99-7F1BF97D6446}" type="presOf" srcId="{9FA0DAD3-9606-49EE-8BC4-AE12D1658EE6}" destId="{D48BD779-00C3-47DC-A91F-F82C0FF4DB8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79334EE4-611E-4F98-B62B-7FE4B0D6D0DF}" type="presParOf" srcId="{7F8C1E0C-5CCF-401C-BBAD-ABCA7E9C1736}" destId="{8EAAB0D8-9E78-464E-B677-2EEBEBC0F77E}" srcOrd="7" destOrd="0" presId="urn:microsoft.com/office/officeart/2005/8/layout/radial1"/>
    <dgm:cxn modelId="{6C1CF2FD-0815-4F71-AF53-7A89EF166A96}" type="presParOf" srcId="{8EAAB0D8-9E78-464E-B677-2EEBEBC0F77E}" destId="{D48BD779-00C3-47DC-A91F-F82C0FF4DB80}" srcOrd="0" destOrd="0" presId="urn:microsoft.com/office/officeart/2005/8/layout/radial1"/>
    <dgm:cxn modelId="{737BA1EC-6C14-4DD1-AAB6-D15D1E4BFD12}" type="presParOf" srcId="{7F8C1E0C-5CCF-401C-BBAD-ABCA7E9C1736}" destId="{28E2A788-7341-48A0-BCDE-9417FB9E9A7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E22CED-B7A3-43A9-9D33-ECCCC6D4924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B5B35-4004-4064-BE01-F268FEF4C2F5}" type="parTrans" cxnId="{752D2E7C-BD4B-4C6E-B389-290EAE6018CF}">
      <dgm:prSet/>
      <dgm:spPr/>
      <dgm:t>
        <a:bodyPr/>
        <a:lstStyle/>
        <a:p>
          <a:endParaRPr lang="en-US"/>
        </a:p>
      </dgm:t>
    </dgm:pt>
    <dgm:pt modelId="{0E099CA3-24C9-42D5-9E03-A3E5DA43D787}" type="sibTrans" cxnId="{752D2E7C-BD4B-4C6E-B389-290EAE6018CF}">
      <dgm:prSet/>
      <dgm:spPr/>
      <dgm:t>
        <a:bodyPr/>
        <a:lstStyle/>
        <a:p>
          <a:endParaRPr lang="en-US"/>
        </a:p>
      </dgm:t>
    </dgm:pt>
    <dgm:pt modelId="{FADB39B8-82FB-4F50-9218-7DAACBFAE75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EA43EC-ECFD-4461-87CE-36E2BE1A2109}" type="parTrans" cxnId="{0A45BC28-6EB2-4C12-8212-4AF1BD3A7D16}">
      <dgm:prSet/>
      <dgm:spPr/>
      <dgm:t>
        <a:bodyPr/>
        <a:lstStyle/>
        <a:p>
          <a:endParaRPr lang="en-US"/>
        </a:p>
      </dgm:t>
    </dgm:pt>
    <dgm:pt modelId="{40F47813-7EFC-4F3B-8331-2965260FCEE0}" type="sibTrans" cxnId="{0A45BC28-6EB2-4C12-8212-4AF1BD3A7D16}">
      <dgm:prSet/>
      <dgm:spPr/>
      <dgm:t>
        <a:bodyPr/>
        <a:lstStyle/>
        <a:p>
          <a:endParaRPr lang="en-US"/>
        </a:p>
      </dgm:t>
    </dgm:pt>
    <dgm:pt modelId="{841EA65F-0B67-44BA-99F8-9A93C4B6C7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2B31F6-F820-4A94-A9DF-6C85AE1E343A}" type="parTrans" cxnId="{D1892500-579F-4491-BD13-8AA733D2BCF0}">
      <dgm:prSet/>
      <dgm:spPr/>
      <dgm:t>
        <a:bodyPr/>
        <a:lstStyle/>
        <a:p>
          <a:endParaRPr lang="en-US"/>
        </a:p>
      </dgm:t>
    </dgm:pt>
    <dgm:pt modelId="{4CF7EACD-6549-4592-8A38-C6CD9C08CD29}" type="sibTrans" cxnId="{D1892500-579F-4491-BD13-8AA733D2BCF0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3ADA3F54-5701-47C7-883C-FDDC890007BC}" type="pres">
      <dgm:prSet presAssocID="{B7EA43EC-ECFD-4461-87CE-36E2BE1A2109}" presName="Name9" presStyleLbl="parChTrans1D2" presStyleIdx="0" presStyleCnt="7"/>
      <dgm:spPr/>
    </dgm:pt>
    <dgm:pt modelId="{7813604B-8FC0-4654-ACBC-B91BD65481D7}" type="pres">
      <dgm:prSet presAssocID="{B7EA43EC-ECFD-4461-87CE-36E2BE1A2109}" presName="connTx" presStyleLbl="parChTrans1D2" presStyleIdx="0" presStyleCnt="7"/>
      <dgm:spPr/>
    </dgm:pt>
    <dgm:pt modelId="{EB90C62E-548B-47C8-98B3-8DFABA536FC2}" type="pres">
      <dgm:prSet presAssocID="{FADB39B8-82FB-4F50-9218-7DAACBFAE755}" presName="node" presStyleLbl="node1" presStyleIdx="0" presStyleCnt="7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7"/>
      <dgm:spPr/>
    </dgm:pt>
    <dgm:pt modelId="{CC1912E5-215E-403E-A28F-018A9943EE0E}" type="pres">
      <dgm:prSet presAssocID="{C2388991-07F6-442E-AC47-6DB9B9EA3568}" presName="connTx" presStyleLbl="parChTrans1D2" presStyleIdx="1" presStyleCnt="7"/>
      <dgm:spPr/>
    </dgm:pt>
    <dgm:pt modelId="{D76B4B5C-4592-4226-BFF2-97E54732AC2F}" type="pres">
      <dgm:prSet presAssocID="{183B88EE-A8DB-4B20-BB7C-DFE461B111D0}" presName="node" presStyleLbl="node1" presStyleIdx="1" presStyleCnt="7">
        <dgm:presLayoutVars>
          <dgm:bulletEnabled val="1"/>
        </dgm:presLayoutVars>
      </dgm:prSet>
      <dgm:spPr/>
    </dgm:pt>
    <dgm:pt modelId="{C882D247-907D-4654-A7B8-5C0C9F80DB90}" type="pres">
      <dgm:prSet presAssocID="{1C3B5B35-4004-4064-BE01-F268FEF4C2F5}" presName="Name9" presStyleLbl="parChTrans1D2" presStyleIdx="2" presStyleCnt="7"/>
      <dgm:spPr/>
    </dgm:pt>
    <dgm:pt modelId="{593F86A5-8755-4451-8FDD-F12F42C3BB93}" type="pres">
      <dgm:prSet presAssocID="{1C3B5B35-4004-4064-BE01-F268FEF4C2F5}" presName="connTx" presStyleLbl="parChTrans1D2" presStyleIdx="2" presStyleCnt="7"/>
      <dgm:spPr/>
    </dgm:pt>
    <dgm:pt modelId="{3A3D5C49-C43E-477A-A3D4-0855BCFD1CC9}" type="pres">
      <dgm:prSet presAssocID="{12E22CED-B7A3-43A9-9D33-ECCCC6D49248}" presName="node" presStyleLbl="node1" presStyleIdx="2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3" presStyleCnt="7"/>
      <dgm:spPr/>
    </dgm:pt>
    <dgm:pt modelId="{BEA67E68-2ADB-4E42-A8E2-E267BF9D6556}" type="pres">
      <dgm:prSet presAssocID="{254AE587-813E-4F31-B7A5-7B3187897ADE}" presName="connTx" presStyleLbl="parChTrans1D2" presStyleIdx="3" presStyleCnt="7"/>
      <dgm:spPr/>
    </dgm:pt>
    <dgm:pt modelId="{BFCC64D9-A169-41D1-B6EF-0EC42675CECF}" type="pres">
      <dgm:prSet presAssocID="{6D138601-B780-4AC6-8ECF-3BE33E2C6B77}" presName="node" presStyleLbl="node1" presStyleIdx="3" presStyleCnt="7">
        <dgm:presLayoutVars>
          <dgm:bulletEnabled val="1"/>
        </dgm:presLayoutVars>
      </dgm:prSet>
      <dgm:spPr/>
    </dgm:pt>
    <dgm:pt modelId="{C6010F1E-D22B-4DA2-B668-971A5953CBD7}" type="pres">
      <dgm:prSet presAssocID="{D32B31F6-F820-4A94-A9DF-6C85AE1E343A}" presName="Name9" presStyleLbl="parChTrans1D2" presStyleIdx="4" presStyleCnt="7"/>
      <dgm:spPr/>
    </dgm:pt>
    <dgm:pt modelId="{A9996A95-E8CE-4B99-AFD3-1516DAC627E4}" type="pres">
      <dgm:prSet presAssocID="{D32B31F6-F820-4A94-A9DF-6C85AE1E343A}" presName="connTx" presStyleLbl="parChTrans1D2" presStyleIdx="4" presStyleCnt="7"/>
      <dgm:spPr/>
    </dgm:pt>
    <dgm:pt modelId="{30A3C9FE-3E87-405C-8D5A-E9F73AD555E1}" type="pres">
      <dgm:prSet presAssocID="{841EA65F-0B67-44BA-99F8-9A93C4B6C790}" presName="node" presStyleLbl="node1" presStyleIdx="4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5" presStyleCnt="7"/>
      <dgm:spPr/>
    </dgm:pt>
    <dgm:pt modelId="{FAD6C87C-51D7-4C77-B39A-2F60E302F23C}" type="pres">
      <dgm:prSet presAssocID="{9A1CA1D5-06AC-4AA4-9AE1-2F0FC95F2711}" presName="connTx" presStyleLbl="parChTrans1D2" presStyleIdx="5" presStyleCnt="7"/>
      <dgm:spPr/>
    </dgm:pt>
    <dgm:pt modelId="{6DA2094A-F5F8-46FF-8774-1564261B37E1}" type="pres">
      <dgm:prSet presAssocID="{C1FAE245-3ABC-4B24-9F30-ED935D6AC081}" presName="node" presStyleLbl="node1" presStyleIdx="5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6" presStyleCnt="7"/>
      <dgm:spPr/>
    </dgm:pt>
    <dgm:pt modelId="{C2E00B56-D313-43AF-B0B8-EE9EE0E45574}" type="pres">
      <dgm:prSet presAssocID="{102BB25D-1F0C-4DC0-9899-60DF75E61A4C}" presName="connTx" presStyleLbl="parChTrans1D2" presStyleIdx="6" presStyleCnt="7"/>
      <dgm:spPr/>
    </dgm:pt>
    <dgm:pt modelId="{B6BAC1A6-4BC3-4BB6-9C63-EE1B9FB7E618}" type="pres">
      <dgm:prSet presAssocID="{00B774C7-310D-4187-8044-8F79221C96D4}" presName="node" presStyleLbl="node1" presStyleIdx="6" presStyleCnt="7">
        <dgm:presLayoutVars>
          <dgm:bulletEnabled val="1"/>
        </dgm:presLayoutVars>
      </dgm:prSet>
      <dgm:spPr/>
    </dgm:pt>
  </dgm:ptLst>
  <dgm:cxnLst>
    <dgm:cxn modelId="{D1892500-579F-4491-BD13-8AA733D2BCF0}" srcId="{915165F4-27B5-4EAB-944C-A9BA2AAB4DE3}" destId="{841EA65F-0B67-44BA-99F8-9A93C4B6C790}" srcOrd="4" destOrd="0" parTransId="{D32B31F6-F820-4A94-A9DF-6C85AE1E343A}" sibTransId="{4CF7EACD-6549-4592-8A38-C6CD9C08CD29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A45BC28-6EB2-4C12-8212-4AF1BD3A7D16}" srcId="{915165F4-27B5-4EAB-944C-A9BA2AAB4DE3}" destId="{FADB39B8-82FB-4F50-9218-7DAACBFAE755}" srcOrd="0" destOrd="0" parTransId="{B7EA43EC-ECFD-4461-87CE-36E2BE1A2109}" sibTransId="{40F47813-7EFC-4F3B-8331-2965260FCEE0}"/>
    <dgm:cxn modelId="{31B7102D-DCAF-4511-B2C3-B10077FCE3BC}" type="presOf" srcId="{D32B31F6-F820-4A94-A9DF-6C85AE1E343A}" destId="{C6010F1E-D22B-4DA2-B668-971A5953CB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752D2E7C-BD4B-4C6E-B389-290EAE6018CF}" srcId="{915165F4-27B5-4EAB-944C-A9BA2AAB4DE3}" destId="{12E22CED-B7A3-43A9-9D33-ECCCC6D49248}" srcOrd="2" destOrd="0" parTransId="{1C3B5B35-4004-4064-BE01-F268FEF4C2F5}" sibTransId="{0E099CA3-24C9-42D5-9E03-A3E5DA43D787}"/>
    <dgm:cxn modelId="{0EFFC17C-55E4-48C0-AC9A-CFC06FD9DA60}" type="presOf" srcId="{12E22CED-B7A3-43A9-9D33-ECCCC6D49248}" destId="{3A3D5C49-C43E-477A-A3D4-0855BCFD1CC9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6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5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3" destOrd="0" parTransId="{254AE587-813E-4F31-B7A5-7B3187897ADE}" sibTransId="{FC32B233-B71E-4054-8CE1-EBFFAA4410D2}"/>
    <dgm:cxn modelId="{04A0E4B4-14A4-4F4A-9B03-D14574018A05}" type="presOf" srcId="{FADB39B8-82FB-4F50-9218-7DAACBFAE755}" destId="{EB90C62E-548B-47C8-98B3-8DFABA536FC2}" srcOrd="0" destOrd="0" presId="urn:microsoft.com/office/officeart/2005/8/layout/radial1"/>
    <dgm:cxn modelId="{005FF8B6-9D0C-4A00-83FD-8F415C32C934}" type="presOf" srcId="{841EA65F-0B67-44BA-99F8-9A93C4B6C790}" destId="{30A3C9FE-3E87-405C-8D5A-E9F73AD555E1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DF3E78C9-2839-41BC-A527-B51839C39CF7}" type="presOf" srcId="{1C3B5B35-4004-4064-BE01-F268FEF4C2F5}" destId="{C882D247-907D-4654-A7B8-5C0C9F80DB90}" srcOrd="0" destOrd="0" presId="urn:microsoft.com/office/officeart/2005/8/layout/radial1"/>
    <dgm:cxn modelId="{11E586D5-AB49-437D-8B99-6D3E706F0AA8}" type="presOf" srcId="{D32B31F6-F820-4A94-A9DF-6C85AE1E343A}" destId="{A9996A95-E8CE-4B99-AFD3-1516DAC627E4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E7B4ADE5-9F83-4DCC-BFEA-1914661A6DF6}" type="presOf" srcId="{B7EA43EC-ECFD-4461-87CE-36E2BE1A2109}" destId="{3ADA3F54-5701-47C7-883C-FDDC890007BC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38491FC-B16E-4F21-B791-BDAA5E0E82C6}" type="presOf" srcId="{B7EA43EC-ECFD-4461-87CE-36E2BE1A2109}" destId="{7813604B-8FC0-4654-ACBC-B91BD65481D7}" srcOrd="1" destOrd="0" presId="urn:microsoft.com/office/officeart/2005/8/layout/radial1"/>
    <dgm:cxn modelId="{C69C9AFD-5E2C-4CF2-A15D-D8820235F2D9}" type="presOf" srcId="{1C3B5B35-4004-4064-BE01-F268FEF4C2F5}" destId="{593F86A5-8755-4451-8FDD-F12F42C3BB93}" srcOrd="1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B7502443-9665-48C9-96EB-3E540BDA119C}" type="presParOf" srcId="{7F8C1E0C-5CCF-401C-BBAD-ABCA7E9C1736}" destId="{3ADA3F54-5701-47C7-883C-FDDC890007BC}" srcOrd="1" destOrd="0" presId="urn:microsoft.com/office/officeart/2005/8/layout/radial1"/>
    <dgm:cxn modelId="{62779EA7-B379-4BFF-8196-E27BE793D022}" type="presParOf" srcId="{3ADA3F54-5701-47C7-883C-FDDC890007BC}" destId="{7813604B-8FC0-4654-ACBC-B91BD65481D7}" srcOrd="0" destOrd="0" presId="urn:microsoft.com/office/officeart/2005/8/layout/radial1"/>
    <dgm:cxn modelId="{383F64C1-55C6-4EB8-BAE6-8A6814C417BA}" type="presParOf" srcId="{7F8C1E0C-5CCF-401C-BBAD-ABCA7E9C1736}" destId="{EB90C62E-548B-47C8-98B3-8DFABA536FC2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B383BBAE-AF7C-4873-85A0-FDCB2D8B4704}" type="presParOf" srcId="{7F8C1E0C-5CCF-401C-BBAD-ABCA7E9C1736}" destId="{C882D247-907D-4654-A7B8-5C0C9F80DB90}" srcOrd="5" destOrd="0" presId="urn:microsoft.com/office/officeart/2005/8/layout/radial1"/>
    <dgm:cxn modelId="{6B36CCA4-F9A4-4FCF-9FFC-3DE02CE61A27}" type="presParOf" srcId="{C882D247-907D-4654-A7B8-5C0C9F80DB90}" destId="{593F86A5-8755-4451-8FDD-F12F42C3BB93}" srcOrd="0" destOrd="0" presId="urn:microsoft.com/office/officeart/2005/8/layout/radial1"/>
    <dgm:cxn modelId="{A70CBAC4-A80C-4C44-95D2-E1427456D7E7}" type="presParOf" srcId="{7F8C1E0C-5CCF-401C-BBAD-ABCA7E9C1736}" destId="{3A3D5C49-C43E-477A-A3D4-0855BCFD1CC9}" srcOrd="6" destOrd="0" presId="urn:microsoft.com/office/officeart/2005/8/layout/radial1"/>
    <dgm:cxn modelId="{D83BFA19-6E8B-4D55-95B8-A189823DC028}" type="presParOf" srcId="{7F8C1E0C-5CCF-401C-BBAD-ABCA7E9C1736}" destId="{2623C78E-3327-4CF7-9B66-1D164C855536}" srcOrd="7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8" destOrd="0" presId="urn:microsoft.com/office/officeart/2005/8/layout/radial1"/>
    <dgm:cxn modelId="{416A7A6B-CB53-4E0F-A78B-6402EA488A23}" type="presParOf" srcId="{7F8C1E0C-5CCF-401C-BBAD-ABCA7E9C1736}" destId="{C6010F1E-D22B-4DA2-B668-971A5953CBD7}" srcOrd="9" destOrd="0" presId="urn:microsoft.com/office/officeart/2005/8/layout/radial1"/>
    <dgm:cxn modelId="{673E9919-5258-4957-A09C-71E9E0BE4944}" type="presParOf" srcId="{C6010F1E-D22B-4DA2-B668-971A5953CBD7}" destId="{A9996A95-E8CE-4B99-AFD3-1516DAC627E4}" srcOrd="0" destOrd="0" presId="urn:microsoft.com/office/officeart/2005/8/layout/radial1"/>
    <dgm:cxn modelId="{52B04CB0-DB63-4089-9A42-3D2867713586}" type="presParOf" srcId="{7F8C1E0C-5CCF-401C-BBAD-ABCA7E9C1736}" destId="{30A3C9FE-3E87-405C-8D5A-E9F73AD555E1}" srcOrd="10" destOrd="0" presId="urn:microsoft.com/office/officeart/2005/8/layout/radial1"/>
    <dgm:cxn modelId="{41ED2318-E1DF-42E1-B4A3-F537FECCCC91}" type="presParOf" srcId="{7F8C1E0C-5CCF-401C-BBAD-ABCA7E9C1736}" destId="{00F44ACB-C13F-421A-988C-C88821DF2FE0}" srcOrd="11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12" destOrd="0" presId="urn:microsoft.com/office/officeart/2005/8/layout/radial1"/>
    <dgm:cxn modelId="{8CF4CE9B-07F0-4724-B3C0-BDECF4F3A588}" type="presParOf" srcId="{7F8C1E0C-5CCF-401C-BBAD-ABCA7E9C1736}" destId="{0FF437C5-95B9-477E-8B5E-D66830CA9606}" srcOrd="13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D20845-7649-4B88-AF0B-466413CA6C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B11A5BF-AA7D-4360-AD05-CDBF02342480}" type="parTrans" cxnId="{6590722C-4E67-42FC-9DE4-1524FD5472B4}">
      <dgm:prSet/>
      <dgm:spPr/>
      <dgm:t>
        <a:bodyPr/>
        <a:lstStyle/>
        <a:p>
          <a:endParaRPr lang="en-US"/>
        </a:p>
      </dgm:t>
    </dgm:pt>
    <dgm:pt modelId="{54A1AC91-A5DA-44F6-BF9C-F64B831F3ECB}" type="sibTrans" cxnId="{6590722C-4E67-42FC-9DE4-1524FD5472B4}">
      <dgm:prSet/>
      <dgm:spPr/>
      <dgm:t>
        <a:bodyPr/>
        <a:lstStyle/>
        <a:p>
          <a:endParaRPr lang="en-US"/>
        </a:p>
      </dgm:t>
    </dgm:pt>
    <dgm:pt modelId="{26A96694-4C3F-4626-BA02-D9A5EBD04C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2F1BB0-EDCF-4A50-ADDE-9791F07426C4}" type="parTrans" cxnId="{2872709A-EC52-4ABC-A6E7-6C62549AAEEE}">
      <dgm:prSet/>
      <dgm:spPr/>
      <dgm:t>
        <a:bodyPr/>
        <a:lstStyle/>
        <a:p>
          <a:endParaRPr lang="en-US"/>
        </a:p>
      </dgm:t>
    </dgm:pt>
    <dgm:pt modelId="{DAB50A22-B0EF-495F-83ED-9CD81C33E086}" type="sibTrans" cxnId="{2872709A-EC52-4ABC-A6E7-6C62549AAEEE}">
      <dgm:prSet/>
      <dgm:spPr/>
      <dgm:t>
        <a:bodyPr/>
        <a:lstStyle/>
        <a:p>
          <a:endParaRPr lang="en-US"/>
        </a:p>
      </dgm:t>
    </dgm:pt>
    <dgm:pt modelId="{18725954-331F-4DF3-98D2-AF2077EC7703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/ يَعْرِف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F3A68E-A72A-4BA3-B8F0-3B6D10BC3650}" type="parTrans" cxnId="{BAD83BF7-DFA4-41F4-8031-B3DDF6E03B6F}">
      <dgm:prSet/>
      <dgm:spPr/>
      <dgm:t>
        <a:bodyPr/>
        <a:lstStyle/>
        <a:p>
          <a:endParaRPr lang="en-US"/>
        </a:p>
      </dgm:t>
    </dgm:pt>
    <dgm:pt modelId="{0974C354-C008-44BD-A12E-4DA35AE93B5B}" type="sibTrans" cxnId="{BAD83BF7-DFA4-41F4-8031-B3DDF6E03B6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2623C78E-3327-4CF7-9B66-1D164C855536}" type="pres">
      <dgm:prSet presAssocID="{254AE587-813E-4F31-B7A5-7B3187897ADE}" presName="Name9" presStyleLbl="parChTrans1D2" presStyleIdx="0" presStyleCnt="5"/>
      <dgm:spPr/>
    </dgm:pt>
    <dgm:pt modelId="{BEA67E68-2ADB-4E42-A8E2-E267BF9D6556}" type="pres">
      <dgm:prSet presAssocID="{254AE587-813E-4F31-B7A5-7B3187897ADE}" presName="connTx" presStyleLbl="parChTrans1D2" presStyleIdx="0" presStyleCnt="5"/>
      <dgm:spPr/>
    </dgm:pt>
    <dgm:pt modelId="{BFCC64D9-A169-41D1-B6EF-0EC42675CECF}" type="pres">
      <dgm:prSet presAssocID="{6D138601-B780-4AC6-8ECF-3BE33E2C6B77}" presName="node" presStyleLbl="node1" presStyleIdx="0" presStyleCnt="5">
        <dgm:presLayoutVars>
          <dgm:bulletEnabled val="1"/>
        </dgm:presLayoutVars>
      </dgm:prSet>
      <dgm:spPr/>
    </dgm:pt>
    <dgm:pt modelId="{A7AD76EF-613F-44AA-94A3-158828BD4A6B}" type="pres">
      <dgm:prSet presAssocID="{4AF3A68E-A72A-4BA3-B8F0-3B6D10BC3650}" presName="Name9" presStyleLbl="parChTrans1D2" presStyleIdx="1" presStyleCnt="5"/>
      <dgm:spPr/>
    </dgm:pt>
    <dgm:pt modelId="{DB9758B9-616C-429A-A098-91027B988158}" type="pres">
      <dgm:prSet presAssocID="{4AF3A68E-A72A-4BA3-B8F0-3B6D10BC3650}" presName="connTx" presStyleLbl="parChTrans1D2" presStyleIdx="1" presStyleCnt="5"/>
      <dgm:spPr/>
    </dgm:pt>
    <dgm:pt modelId="{7BA85381-B190-4203-9729-4EE631A153AA}" type="pres">
      <dgm:prSet presAssocID="{18725954-331F-4DF3-98D2-AF2077EC7703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444B824A-A5B7-4017-AD63-CA64ABFE1E0F}" type="pres">
      <dgm:prSet presAssocID="{2B11A5BF-AA7D-4360-AD05-CDBF02342480}" presName="Name9" presStyleLbl="parChTrans1D2" presStyleIdx="3" presStyleCnt="5"/>
      <dgm:spPr/>
    </dgm:pt>
    <dgm:pt modelId="{648578DA-FE1B-48A1-AAB0-84006615C84B}" type="pres">
      <dgm:prSet presAssocID="{2B11A5BF-AA7D-4360-AD05-CDBF02342480}" presName="connTx" presStyleLbl="parChTrans1D2" presStyleIdx="3" presStyleCnt="5"/>
      <dgm:spPr/>
    </dgm:pt>
    <dgm:pt modelId="{10AD21E1-F1EA-43BA-B972-2E106675F0AB}" type="pres">
      <dgm:prSet presAssocID="{AAD20845-7649-4B88-AF0B-466413CA6C74}" presName="node" presStyleLbl="node1" presStyleIdx="3" presStyleCnt="5">
        <dgm:presLayoutVars>
          <dgm:bulletEnabled val="1"/>
        </dgm:presLayoutVars>
      </dgm:prSet>
      <dgm:spPr/>
    </dgm:pt>
    <dgm:pt modelId="{6D6F7B8E-4E72-4151-A991-453CA3BC707C}" type="pres">
      <dgm:prSet presAssocID="{462F1BB0-EDCF-4A50-ADDE-9791F07426C4}" presName="Name9" presStyleLbl="parChTrans1D2" presStyleIdx="4" presStyleCnt="5"/>
      <dgm:spPr/>
    </dgm:pt>
    <dgm:pt modelId="{D9800125-5522-4D02-88C7-0601CBB60239}" type="pres">
      <dgm:prSet presAssocID="{462F1BB0-EDCF-4A50-ADDE-9791F07426C4}" presName="connTx" presStyleLbl="parChTrans1D2" presStyleIdx="4" presStyleCnt="5"/>
      <dgm:spPr/>
    </dgm:pt>
    <dgm:pt modelId="{CADC8B38-24BE-4F42-8124-DD84EC3E3EA4}" type="pres">
      <dgm:prSet presAssocID="{26A96694-4C3F-4626-BA02-D9A5EBD04C9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590722C-4E67-42FC-9DE4-1524FD5472B4}" srcId="{915165F4-27B5-4EAB-944C-A9BA2AAB4DE3}" destId="{AAD20845-7649-4B88-AF0B-466413CA6C74}" srcOrd="3" destOrd="0" parTransId="{2B11A5BF-AA7D-4360-AD05-CDBF02342480}" sibTransId="{54A1AC91-A5DA-44F6-BF9C-F64B831F3ECB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08877036-9FE1-4C60-9C76-60BD9EA42030}" type="presOf" srcId="{4AF3A68E-A72A-4BA3-B8F0-3B6D10BC3650}" destId="{A7AD76EF-613F-44AA-94A3-158828BD4A6B}" srcOrd="0" destOrd="0" presId="urn:microsoft.com/office/officeart/2005/8/layout/radial1"/>
    <dgm:cxn modelId="{CBCE155C-43FD-4F2F-B29E-467EC2B73031}" type="presOf" srcId="{18725954-331F-4DF3-98D2-AF2077EC7703}" destId="{7BA85381-B190-4203-9729-4EE631A153AA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A8FC844-883E-4456-8DB8-88D7AD9F8242}" type="presOf" srcId="{4AF3A68E-A72A-4BA3-B8F0-3B6D10BC3650}" destId="{DB9758B9-616C-429A-A098-91027B988158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FD5E36D-B85B-47A5-9239-9DC293E6A41D}" type="presOf" srcId="{26A96694-4C3F-4626-BA02-D9A5EBD04C94}" destId="{CADC8B38-24BE-4F42-8124-DD84EC3E3EA4}" srcOrd="0" destOrd="0" presId="urn:microsoft.com/office/officeart/2005/8/layout/radial1"/>
    <dgm:cxn modelId="{22EC0A50-FC8C-4E8B-8C74-C8DF41E4904B}" type="presOf" srcId="{462F1BB0-EDCF-4A50-ADDE-9791F07426C4}" destId="{D9800125-5522-4D02-88C7-0601CBB60239}" srcOrd="1" destOrd="0" presId="urn:microsoft.com/office/officeart/2005/8/layout/radial1"/>
    <dgm:cxn modelId="{BA9A5271-1974-495C-B57A-4CDF92F4DAC9}" type="presOf" srcId="{462F1BB0-EDCF-4A50-ADDE-9791F07426C4}" destId="{6D6F7B8E-4E72-4151-A991-453CA3BC707C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458B1E7F-D130-4D85-A00E-2A008D674423}" type="presOf" srcId="{2B11A5BF-AA7D-4360-AD05-CDBF02342480}" destId="{444B824A-A5B7-4017-AD63-CA64ABFE1E0F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2872709A-EC52-4ABC-A6E7-6C62549AAEEE}" srcId="{915165F4-27B5-4EAB-944C-A9BA2AAB4DE3}" destId="{26A96694-4C3F-4626-BA02-D9A5EBD04C94}" srcOrd="4" destOrd="0" parTransId="{462F1BB0-EDCF-4A50-ADDE-9791F07426C4}" sibTransId="{DAB50A22-B0EF-495F-83ED-9CD81C33E08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0" destOrd="0" parTransId="{254AE587-813E-4F31-B7A5-7B3187897ADE}" sibTransId="{FC32B233-B71E-4054-8CE1-EBFFAA4410D2}"/>
    <dgm:cxn modelId="{4B9274C6-3431-4767-882D-B8437F55A187}" type="presOf" srcId="{AAD20845-7649-4B88-AF0B-466413CA6C74}" destId="{10AD21E1-F1EA-43BA-B972-2E106675F0AB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117363E6-9112-4E9D-8492-980DB2BF57E4}" type="presOf" srcId="{2B11A5BF-AA7D-4360-AD05-CDBF02342480}" destId="{648578DA-FE1B-48A1-AAB0-84006615C84B}" srcOrd="1" destOrd="0" presId="urn:microsoft.com/office/officeart/2005/8/layout/radial1"/>
    <dgm:cxn modelId="{BAD83BF7-DFA4-41F4-8031-B3DDF6E03B6F}" srcId="{915165F4-27B5-4EAB-944C-A9BA2AAB4DE3}" destId="{18725954-331F-4DF3-98D2-AF2077EC7703}" srcOrd="1" destOrd="0" parTransId="{4AF3A68E-A72A-4BA3-B8F0-3B6D10BC3650}" sibTransId="{0974C354-C008-44BD-A12E-4DA35AE93B5B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D83BFA19-6E8B-4D55-95B8-A189823DC028}" type="presParOf" srcId="{7F8C1E0C-5CCF-401C-BBAD-ABCA7E9C1736}" destId="{2623C78E-3327-4CF7-9B66-1D164C855536}" srcOrd="1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2" destOrd="0" presId="urn:microsoft.com/office/officeart/2005/8/layout/radial1"/>
    <dgm:cxn modelId="{33D8CB8F-85DA-466C-B056-3760EB8B569C}" type="presParOf" srcId="{7F8C1E0C-5CCF-401C-BBAD-ABCA7E9C1736}" destId="{A7AD76EF-613F-44AA-94A3-158828BD4A6B}" srcOrd="3" destOrd="0" presId="urn:microsoft.com/office/officeart/2005/8/layout/radial1"/>
    <dgm:cxn modelId="{C8888A19-0D08-4B1E-AB0D-D62F674EB80B}" type="presParOf" srcId="{A7AD76EF-613F-44AA-94A3-158828BD4A6B}" destId="{DB9758B9-616C-429A-A098-91027B988158}" srcOrd="0" destOrd="0" presId="urn:microsoft.com/office/officeart/2005/8/layout/radial1"/>
    <dgm:cxn modelId="{C2BCB5E1-93B2-481C-837F-122C4A772FD6}" type="presParOf" srcId="{7F8C1E0C-5CCF-401C-BBAD-ABCA7E9C1736}" destId="{7BA85381-B190-4203-9729-4EE631A153AA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213A96AA-5944-452D-9F75-B2AED5626237}" type="presParOf" srcId="{7F8C1E0C-5CCF-401C-BBAD-ABCA7E9C1736}" destId="{444B824A-A5B7-4017-AD63-CA64ABFE1E0F}" srcOrd="7" destOrd="0" presId="urn:microsoft.com/office/officeart/2005/8/layout/radial1"/>
    <dgm:cxn modelId="{D971FE08-9434-4C8C-9BF8-E02124BA40BD}" type="presParOf" srcId="{444B824A-A5B7-4017-AD63-CA64ABFE1E0F}" destId="{648578DA-FE1B-48A1-AAB0-84006615C84B}" srcOrd="0" destOrd="0" presId="urn:microsoft.com/office/officeart/2005/8/layout/radial1"/>
    <dgm:cxn modelId="{517058C0-6ED6-4AEA-A9E1-1D9AFDE0364F}" type="presParOf" srcId="{7F8C1E0C-5CCF-401C-BBAD-ABCA7E9C1736}" destId="{10AD21E1-F1EA-43BA-B972-2E106675F0AB}" srcOrd="8" destOrd="0" presId="urn:microsoft.com/office/officeart/2005/8/layout/radial1"/>
    <dgm:cxn modelId="{04CE7B0C-EE69-4D9D-B161-59DA2B3D28FE}" type="presParOf" srcId="{7F8C1E0C-5CCF-401C-BBAD-ABCA7E9C1736}" destId="{6D6F7B8E-4E72-4151-A991-453CA3BC707C}" srcOrd="9" destOrd="0" presId="urn:microsoft.com/office/officeart/2005/8/layout/radial1"/>
    <dgm:cxn modelId="{8ED33398-D7CC-4210-A75E-A66B5257EF32}" type="presParOf" srcId="{6D6F7B8E-4E72-4151-A991-453CA3BC707C}" destId="{D9800125-5522-4D02-88C7-0601CBB60239}" srcOrd="0" destOrd="0" presId="urn:microsoft.com/office/officeart/2005/8/layout/radial1"/>
    <dgm:cxn modelId="{B1BB27F2-9A03-46BD-8BB9-A0A60D94FB0A}" type="presParOf" srcId="{7F8C1E0C-5CCF-401C-BBAD-ABCA7E9C1736}" destId="{CADC8B38-24BE-4F42-8124-DD84EC3E3EA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ذهبتَ إلى مدينة دمشق يا حسام؟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نعم، إنها مدينة جميلة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لماذا؟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لأنها مدينة قديمة، وفيها أماكن تاريخية كثيرة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زرت كل الأماكن التاريخية فيها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زرت الجامع الأموي الكبير، والحمامات الدمشقية، إضافة إلى الأسواق القديمة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أتمنى أن أزور دمشق لأنني سمعت كثيرا عنها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 custRadScaleRad="100075" custRadScaleInc="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AE94B6-DF05-425C-BF44-DAC090AFDD6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22A106-9D51-466E-9D1E-5D7E3ECC0983}" type="parTrans" cxnId="{537E6C53-11EC-4AE9-8958-0D918ACA597D}">
      <dgm:prSet/>
      <dgm:spPr/>
      <dgm:t>
        <a:bodyPr/>
        <a:lstStyle/>
        <a:p>
          <a:endParaRPr lang="en-US"/>
        </a:p>
      </dgm:t>
    </dgm:pt>
    <dgm:pt modelId="{3AAA23A5-A9C1-42D5-AAAB-109DC3847793}" type="sibTrans" cxnId="{537E6C53-11EC-4AE9-8958-0D918ACA597D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41441AB5-5E44-4F4B-B233-90B9E056288F}" type="pres">
      <dgm:prSet presAssocID="{8522A106-9D51-466E-9D1E-5D7E3ECC0983}" presName="Name9" presStyleLbl="parChTrans1D2" presStyleIdx="4" presStyleCnt="5"/>
      <dgm:spPr/>
    </dgm:pt>
    <dgm:pt modelId="{47AB2F4A-B634-4112-99A0-0BA289E78B4A}" type="pres">
      <dgm:prSet presAssocID="{8522A106-9D51-466E-9D1E-5D7E3ECC0983}" presName="connTx" presStyleLbl="parChTrans1D2" presStyleIdx="4" presStyleCnt="5"/>
      <dgm:spPr/>
    </dgm:pt>
    <dgm:pt modelId="{1F1CB849-42CC-4AC4-866E-5682CA30D988}" type="pres">
      <dgm:prSet presAssocID="{3DAE94B6-DF05-425C-BF44-DAC090AFDD62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537E6C53-11EC-4AE9-8958-0D918ACA597D}" srcId="{915165F4-27B5-4EAB-944C-A9BA2AAB4DE3}" destId="{3DAE94B6-DF05-425C-BF44-DAC090AFDD62}" srcOrd="4" destOrd="0" parTransId="{8522A106-9D51-466E-9D1E-5D7E3ECC0983}" sibTransId="{3AAA23A5-A9C1-42D5-AAAB-109DC3847793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A3703F99-EFAF-40D0-84BA-F804D6FF2784}" type="presOf" srcId="{8522A106-9D51-466E-9D1E-5D7E3ECC0983}" destId="{47AB2F4A-B634-4112-99A0-0BA289E78B4A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EBAF44DB-72EF-4019-A45D-3243379E0B52}" type="presOf" srcId="{8522A106-9D51-466E-9D1E-5D7E3ECC0983}" destId="{41441AB5-5E44-4F4B-B233-90B9E056288F}" srcOrd="0" destOrd="0" presId="urn:microsoft.com/office/officeart/2005/8/layout/radial1"/>
    <dgm:cxn modelId="{3A9023DF-BF48-4915-9D80-BEC553D76E4A}" type="presOf" srcId="{3DAE94B6-DF05-425C-BF44-DAC090AFDD62}" destId="{1F1CB849-42CC-4AC4-866E-5682CA30D988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282A7756-CF56-47CD-BAF9-222150C844CE}" type="presParOf" srcId="{7F8C1E0C-5CCF-401C-BBAD-ABCA7E9C1736}" destId="{41441AB5-5E44-4F4B-B233-90B9E056288F}" srcOrd="9" destOrd="0" presId="urn:microsoft.com/office/officeart/2005/8/layout/radial1"/>
    <dgm:cxn modelId="{FA02047F-728F-47E3-8B7B-1CE5DFEFB44D}" type="presParOf" srcId="{41441AB5-5E44-4F4B-B233-90B9E056288F}" destId="{47AB2F4A-B634-4112-99A0-0BA289E78B4A}" srcOrd="0" destOrd="0" presId="urn:microsoft.com/office/officeart/2005/8/layout/radial1"/>
    <dgm:cxn modelId="{7D191311-A2A1-464E-840B-7BA4EE2092F1}" type="presParOf" srcId="{7F8C1E0C-5CCF-401C-BBAD-ABCA7E9C1736}" destId="{1F1CB849-42CC-4AC4-866E-5682CA30D98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فُصُول السَّنَة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الصَّيْف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الخَرِيف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الشِّتَاء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الرَّبِيع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C13C4090-180D-4B5E-9382-D45D7B541FC7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2420" y="4032895"/>
        <a:ext cx="28530" cy="28530"/>
      </dsp:txXfrm>
    </dsp:sp>
    <dsp:sp modelId="{F125F6CB-487D-4A78-95CA-F47E33B515BE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5AA2EFF1-5C32-4D2B-A37E-701029407B7E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11D0263-3315-4AD3-891C-71C8B38BF166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539EDEE9-0CDB-4A3E-B353-1770D835C8CB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27775E2D-6AB4-46FB-A615-A707B464FF19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E165ACE-628D-446B-8E52-791A26F7CAA7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2C9FB2F-29B3-4EBB-B3C1-485100ABC3BF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44B71A78-E330-4C2C-9382-EF0F067742B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04C6CD0-63B7-4A11-A9F1-A12595C9EEBC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64DE-9A6D-4F12-B20A-0FC9C63AA540}">
      <dsp:nvSpPr>
        <dsp:cNvPr id="0" name=""/>
        <dsp:cNvSpPr/>
      </dsp:nvSpPr>
      <dsp:spPr>
        <a:xfrm>
          <a:off x="3816721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C2103-EFBC-4886-B711-A82F8D9AE1A6}">
      <dsp:nvSpPr>
        <dsp:cNvPr id="0" name=""/>
        <dsp:cNvSpPr/>
      </dsp:nvSpPr>
      <dsp:spPr>
        <a:xfrm>
          <a:off x="3980198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D954-33DC-4781-9AE4-EBED05CB0ED8}">
      <dsp:nvSpPr>
        <dsp:cNvPr id="0" name=""/>
        <dsp:cNvSpPr/>
      </dsp:nvSpPr>
      <dsp:spPr>
        <a:xfrm>
          <a:off x="3816721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980198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816721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980198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980198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1883888" y="0"/>
              </a:moveTo>
              <a:lnTo>
                <a:pt x="1883888" y="163477"/>
              </a:lnTo>
              <a:lnTo>
                <a:pt x="0" y="163477"/>
              </a:lnTo>
              <a:lnTo>
                <a:pt x="0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A6D90-2D83-4FFD-A044-071E87493F89}">
      <dsp:nvSpPr>
        <dsp:cNvPr id="0" name=""/>
        <dsp:cNvSpPr/>
      </dsp:nvSpPr>
      <dsp:spPr>
        <a:xfrm>
          <a:off x="7584497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4032454"/>
              </a:lnTo>
              <a:lnTo>
                <a:pt x="0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77792-3A10-4D9A-A0EA-DFDBB2E4EA79}">
      <dsp:nvSpPr>
        <dsp:cNvPr id="0" name=""/>
        <dsp:cNvSpPr/>
      </dsp:nvSpPr>
      <dsp:spPr>
        <a:xfrm>
          <a:off x="7747975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454"/>
              </a:lnTo>
              <a:lnTo>
                <a:pt x="163477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7584497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7747975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584497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747975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584497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747975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864086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77"/>
              </a:lnTo>
              <a:lnTo>
                <a:pt x="1883888" y="163477"/>
              </a:lnTo>
              <a:lnTo>
                <a:pt x="1883888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85620" y="2886"/>
          <a:ext cx="1556932" cy="778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5620" y="2886"/>
        <a:ext cx="1556932" cy="778466"/>
      </dsp:txXfrm>
    </dsp:sp>
    <dsp:sp modelId="{1877125B-2192-4ACC-AA54-58271AF6D910}">
      <dsp:nvSpPr>
        <dsp:cNvPr id="0" name=""/>
        <dsp:cNvSpPr/>
      </dsp:nvSpPr>
      <dsp:spPr>
        <a:xfrm>
          <a:off x="6969508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9508" y="1108308"/>
        <a:ext cx="1556932" cy="778466"/>
      </dsp:txXfrm>
    </dsp:sp>
    <dsp:sp modelId="{69DB3A08-DC3E-40F9-ACEE-05B9FBB47B10}">
      <dsp:nvSpPr>
        <dsp:cNvPr id="0" name=""/>
        <dsp:cNvSpPr/>
      </dsp:nvSpPr>
      <dsp:spPr>
        <a:xfrm>
          <a:off x="7911452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2213729"/>
        <a:ext cx="1556932" cy="778466"/>
      </dsp:txXfrm>
    </dsp:sp>
    <dsp:sp modelId="{5192CFA6-8DA6-469E-87E0-26F3352ECDE1}">
      <dsp:nvSpPr>
        <dsp:cNvPr id="0" name=""/>
        <dsp:cNvSpPr/>
      </dsp:nvSpPr>
      <dsp:spPr>
        <a:xfrm>
          <a:off x="6027564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2213729"/>
        <a:ext cx="1556932" cy="778466"/>
      </dsp:txXfrm>
    </dsp:sp>
    <dsp:sp modelId="{960F8FA3-3211-4964-BC9E-F3E66B7E6442}">
      <dsp:nvSpPr>
        <dsp:cNvPr id="0" name=""/>
        <dsp:cNvSpPr/>
      </dsp:nvSpPr>
      <dsp:spPr>
        <a:xfrm>
          <a:off x="7911452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3319151"/>
        <a:ext cx="1556932" cy="778466"/>
      </dsp:txXfrm>
    </dsp:sp>
    <dsp:sp modelId="{05CDE23A-D456-4DC0-82BE-A1D0723F18BB}">
      <dsp:nvSpPr>
        <dsp:cNvPr id="0" name=""/>
        <dsp:cNvSpPr/>
      </dsp:nvSpPr>
      <dsp:spPr>
        <a:xfrm>
          <a:off x="6027564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3319151"/>
        <a:ext cx="1556932" cy="778466"/>
      </dsp:txXfrm>
    </dsp:sp>
    <dsp:sp modelId="{3C5E33D2-9020-486E-80A8-CBF2E760FE48}">
      <dsp:nvSpPr>
        <dsp:cNvPr id="0" name=""/>
        <dsp:cNvSpPr/>
      </dsp:nvSpPr>
      <dsp:spPr>
        <a:xfrm>
          <a:off x="7911452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4424573"/>
        <a:ext cx="1556932" cy="778466"/>
      </dsp:txXfrm>
    </dsp:sp>
    <dsp:sp modelId="{319DCCF5-7E43-4B53-9D07-AD571DB77B9A}">
      <dsp:nvSpPr>
        <dsp:cNvPr id="0" name=""/>
        <dsp:cNvSpPr/>
      </dsp:nvSpPr>
      <dsp:spPr>
        <a:xfrm>
          <a:off x="6027564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4424573"/>
        <a:ext cx="1556932" cy="778466"/>
      </dsp:txXfrm>
    </dsp:sp>
    <dsp:sp modelId="{7D50AEA9-9020-4015-B28E-8429DB7D48BE}">
      <dsp:nvSpPr>
        <dsp:cNvPr id="0" name=""/>
        <dsp:cNvSpPr/>
      </dsp:nvSpPr>
      <dsp:spPr>
        <a:xfrm>
          <a:off x="7911452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5529995"/>
        <a:ext cx="1556932" cy="778466"/>
      </dsp:txXfrm>
    </dsp:sp>
    <dsp:sp modelId="{D496677B-5E26-43E3-959A-30ADEF8BD27A}">
      <dsp:nvSpPr>
        <dsp:cNvPr id="0" name=""/>
        <dsp:cNvSpPr/>
      </dsp:nvSpPr>
      <dsp:spPr>
        <a:xfrm>
          <a:off x="6027564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5529995"/>
        <a:ext cx="1556932" cy="778466"/>
      </dsp:txXfrm>
    </dsp:sp>
    <dsp:sp modelId="{99CB9A05-B64B-48EA-9670-BC20C9084EAD}">
      <dsp:nvSpPr>
        <dsp:cNvPr id="0" name=""/>
        <dsp:cNvSpPr/>
      </dsp:nvSpPr>
      <dsp:spPr>
        <a:xfrm>
          <a:off x="3201732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01732" y="1108308"/>
        <a:ext cx="1556932" cy="778466"/>
      </dsp:txXfrm>
    </dsp:sp>
    <dsp:sp modelId="{D3D57B7D-50F5-49F9-BCFE-94A95349F2D2}">
      <dsp:nvSpPr>
        <dsp:cNvPr id="0" name=""/>
        <dsp:cNvSpPr/>
      </dsp:nvSpPr>
      <dsp:spPr>
        <a:xfrm>
          <a:off x="4143676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2213729"/>
        <a:ext cx="1556932" cy="778466"/>
      </dsp:txXfrm>
    </dsp:sp>
    <dsp:sp modelId="{6781A412-854B-401F-A837-8E264F785A78}">
      <dsp:nvSpPr>
        <dsp:cNvPr id="0" name=""/>
        <dsp:cNvSpPr/>
      </dsp:nvSpPr>
      <dsp:spPr>
        <a:xfrm>
          <a:off x="2259788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2213729"/>
        <a:ext cx="1556932" cy="778466"/>
      </dsp:txXfrm>
    </dsp:sp>
    <dsp:sp modelId="{B08DA2A1-F465-4DEE-B8A7-F09943A27716}">
      <dsp:nvSpPr>
        <dsp:cNvPr id="0" name=""/>
        <dsp:cNvSpPr/>
      </dsp:nvSpPr>
      <dsp:spPr>
        <a:xfrm>
          <a:off x="4143676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3319151"/>
        <a:ext cx="1556932" cy="778466"/>
      </dsp:txXfrm>
    </dsp:sp>
    <dsp:sp modelId="{3A5942A4-E33D-468C-94C2-3787ADB64AEE}">
      <dsp:nvSpPr>
        <dsp:cNvPr id="0" name=""/>
        <dsp:cNvSpPr/>
      </dsp:nvSpPr>
      <dsp:spPr>
        <a:xfrm>
          <a:off x="2259788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3319151"/>
        <a:ext cx="1556932" cy="778466"/>
      </dsp:txXfrm>
    </dsp:sp>
    <dsp:sp modelId="{06BAA1EB-7534-445D-8857-76BBAC35092E}">
      <dsp:nvSpPr>
        <dsp:cNvPr id="0" name=""/>
        <dsp:cNvSpPr/>
      </dsp:nvSpPr>
      <dsp:spPr>
        <a:xfrm>
          <a:off x="4143676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4424573"/>
        <a:ext cx="1556932" cy="778466"/>
      </dsp:txXfrm>
    </dsp:sp>
    <dsp:sp modelId="{8A850E4E-DF7C-4D67-9258-8EADBBFB4568}">
      <dsp:nvSpPr>
        <dsp:cNvPr id="0" name=""/>
        <dsp:cNvSpPr/>
      </dsp:nvSpPr>
      <dsp:spPr>
        <a:xfrm>
          <a:off x="2259788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4424573"/>
        <a:ext cx="1556932" cy="7784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غُرْفَةً جَيِّدَة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تُرِيدُهَا؟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أُرِيدُهَا كَبِيرَة،</a:t>
          </a:r>
        </a:p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وَلَهَا شُرْفَة تُطِلُّ عَلَى البَحْر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 أَنْ تَأْخُذ جَنَاحًا؟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دَعْنِي أَسْأَل زَوْجَتِي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رَأْيُكِ يَا رِيم؟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فِكْرَة جَيِّدَة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ثَلَاثُ مِئَة وَعِشْرُون دُولَارًا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أُجْرَة الجَنَاح فِي اللَّيْلَة؟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 سَأُعْطِيك الجَنَاح بِمِئَتَيْن وَثَمَانِينَ دُولَارًا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هَذَا كَثِير جِدًّا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64575-3C34-46C7-BE59-1E1865291916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مُمْتَاز شُكْرًا لَك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3813" y="2205177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00F44ACB-C13F-421A-988C-C88821DF2FE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74090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A7D0E03E-1736-4CF3-A42B-DB168DCF8BBE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8E866B6C-F1DA-4377-BB0E-4851C432C1F4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994CC211-041B-4193-B44D-D2BEFDB03B34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73537" y="3835672"/>
        <a:ext cx="44372" cy="44372"/>
      </dsp:txXfrm>
    </dsp:sp>
    <dsp:sp modelId="{3A879523-C818-4A62-8E5E-7CD4FCA7564E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C6877ABC-B4B8-4DD1-915C-5EB094B925EF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31073" y="2707335"/>
        <a:ext cx="44372" cy="44372"/>
      </dsp:txXfrm>
    </dsp:sp>
    <dsp:sp modelId="{E31AE4A4-6574-4B9F-8C1F-E0245AC222D7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398164">
          <a:off x="5810844" y="4651787"/>
          <a:ext cx="571632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1632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2369" y="4651536"/>
        <a:ext cx="28581" cy="28581"/>
      </dsp:txXfrm>
    </dsp:sp>
    <dsp:sp modelId="{6DA2094A-F5F8-46FF-8774-1564261B37E1}">
      <dsp:nvSpPr>
        <dsp:cNvPr id="0" name=""/>
        <dsp:cNvSpPr/>
      </dsp:nvSpPr>
      <dsp:spPr>
        <a:xfrm>
          <a:off x="5146309" y="4951643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4854" y="5230188"/>
        <a:ext cx="1344933" cy="1344933"/>
      </dsp:txXfrm>
    </dsp:sp>
    <dsp:sp modelId="{8EAAB0D8-9E78-464E-B677-2EEBEBC0F77E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28E2A788-7341-48A0-BCDE-9417FB9E9A7A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3ADA3F54-5701-47C7-883C-FDDC890007BC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73813" y="2205177"/>
        <a:ext cx="44372" cy="44372"/>
      </dsp:txXfrm>
    </dsp:sp>
    <dsp:sp modelId="{EB90C62E-548B-47C8-98B3-8DFABA536FC2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C882D247-907D-4654-A7B8-5C0C9F80DB9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74090" y="3835672"/>
        <a:ext cx="44372" cy="44372"/>
      </dsp:txXfrm>
    </dsp:sp>
    <dsp:sp modelId="{3A3D5C49-C43E-477A-A3D4-0855BCFD1CC9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C6010F1E-D22B-4DA2-B668-971A5953CBD7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30A3C9FE-3E87-405C-8D5A-E9F73AD555E1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00F44ACB-C13F-421A-988C-C88821DF2FE0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3537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31073" y="2707335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2623C78E-3327-4CF7-9B66-1D164C855536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A7AD76EF-613F-44AA-94A3-158828BD4A6B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44169" y="3256802"/>
        <a:ext cx="30761" cy="30761"/>
      </dsp:txXfrm>
    </dsp:sp>
    <dsp:sp modelId="{7BA85381-B190-4203-9729-4EE631A153AA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/ يَعْرِف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444B824A-A5B7-4017-AD63-CA64ABFE1E0F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99702" y="4742194"/>
        <a:ext cx="30761" cy="30761"/>
      </dsp:txXfrm>
    </dsp:sp>
    <dsp:sp modelId="{10AD21E1-F1EA-43BA-B972-2E106675F0AB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6D6F7B8E-4E72-4151-A991-453CA3BC707C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CADC8B38-24BE-4F42-8124-DD84EC3E3EA4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ذهبتَ إلى مدينة دمشق يا حسام؟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نعم، إنها مدينة جميلة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لماذا؟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لأنها مدينة قديمة، وفيها أماكن تاريخية كثيرة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زرت كل الأماكن التاريخية فيها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زرت الجامع الأموي الكبير، والحمامات الدمشقية، إضافة إلى الأسواق القديمة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أتمنى أن أزور دمشق لأنني سمعت كثيرا عنها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0"/>
        <a:ext cx="3512343" cy="5795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53753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17613"/>
          <a:ext cx="5689600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978137"/>
        <a:ext cx="5568552" cy="1118792"/>
      </dsp:txXfrm>
    </dsp:sp>
    <dsp:sp modelId="{DA6EC800-4A5E-4433-B1BD-149B73673078}">
      <dsp:nvSpPr>
        <dsp:cNvPr id="0" name=""/>
        <dsp:cNvSpPr/>
      </dsp:nvSpPr>
      <dsp:spPr>
        <a:xfrm>
          <a:off x="0" y="344265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822733"/>
          <a:ext cx="5689600" cy="12398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2883257"/>
        <a:ext cx="5568552" cy="1118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09077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618453"/>
          <a:ext cx="5689600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664567"/>
        <a:ext cx="5597372" cy="852412"/>
      </dsp:txXfrm>
    </dsp:sp>
    <dsp:sp modelId="{DA6EC800-4A5E-4433-B1BD-149B73673078}">
      <dsp:nvSpPr>
        <dsp:cNvPr id="0" name=""/>
        <dsp:cNvSpPr/>
      </dsp:nvSpPr>
      <dsp:spPr>
        <a:xfrm>
          <a:off x="0" y="254229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069973"/>
          <a:ext cx="5689600" cy="9446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2116087"/>
        <a:ext cx="5597372" cy="852412"/>
      </dsp:txXfrm>
    </dsp:sp>
    <dsp:sp modelId="{342FEC3C-0F30-4065-BD27-3AF9C6FE50CB}">
      <dsp:nvSpPr>
        <dsp:cNvPr id="0" name=""/>
        <dsp:cNvSpPr/>
      </dsp:nvSpPr>
      <dsp:spPr>
        <a:xfrm>
          <a:off x="0" y="399381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521493"/>
          <a:ext cx="5689600" cy="9446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3567607"/>
        <a:ext cx="5597372" cy="852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41441AB5-5E44-4F4B-B233-90B9E056288F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1F1CB849-42CC-4AC4-866E-5682CA30D988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</a:t>
            </a:r>
            <a:r>
              <a:rPr lang="tr-TR" sz="1800" b="1" dirty="0"/>
              <a:t>2</a:t>
            </a:r>
            <a:r>
              <a:rPr lang="en-CA" sz="1800" b="1" dirty="0"/>
              <a:t>E – Arabic Curriculum – Lecture No. 29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BIwDLEVK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RxjifxDGc&amp;t=3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/>
              <a:t>Final review (1)</a:t>
            </a:r>
            <a:br>
              <a:rPr lang="ar-EG"/>
            </a:br>
            <a:r>
              <a:rPr lang="ar-EG"/>
              <a:t>مُرَاجَعَة نِهَائِيَّة (1)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مُمْطِر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175F2-6299-4502-B03A-250CBFCC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33" y="2776446"/>
            <a:ext cx="3896134" cy="35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 حَارٌّ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1B8D5-AE31-4E0B-A07D-17195988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31" y="2781209"/>
            <a:ext cx="3809139" cy="3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مُشْمِسٌ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015CA-5247-4AEB-B2AF-87161625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67" y="2790736"/>
            <a:ext cx="3917667" cy="34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هُنَاكَ ضَبَاب فِي الشَّارِع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9F57-C278-41BB-B742-A1671053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63" y="2790736"/>
            <a:ext cx="3711675" cy="32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D2D34-3D35-8578-DE2F-AA14AA72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1" y="1256269"/>
            <a:ext cx="8295858" cy="53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الحَيَوَانَات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04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1728174" cy="63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9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9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الحَيَوَانَات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EFD5F-25F9-478A-AD02-DC6CF3F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47" y="2764962"/>
            <a:ext cx="7022706" cy="36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8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4CDED-0796-4544-BEDC-849B8EF00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58" y="563630"/>
            <a:ext cx="7405084" cy="5730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B30113-1527-0E4A-978A-931452A7BE10}"/>
              </a:ext>
            </a:extLst>
          </p:cNvPr>
          <p:cNvSpPr/>
          <p:nvPr/>
        </p:nvSpPr>
        <p:spPr>
          <a:xfrm>
            <a:off x="2393458" y="563629"/>
            <a:ext cx="7283942" cy="3332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3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0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557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الببَّغَاء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293D1-930A-48DA-B76B-FF10AA61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448" y="2773017"/>
            <a:ext cx="4247104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6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1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0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7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أَحْوَال الجَوّ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966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1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1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1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81156-9459-42A0-C5EA-EF20F7F0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52" y="1129644"/>
            <a:ext cx="8355496" cy="52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الفُنْدُق 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641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الحَجْز فِي الفُنْدُق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7D85-3121-829E-4FB5-07298E9E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2828046"/>
            <a:ext cx="7259063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399159-9733-45B6-88D0-104DAB98F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299" y="4747776"/>
            <a:ext cx="3027452" cy="1962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61DC8-9AF1-4E98-95FD-90A01A4A3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0241"/>
            <a:ext cx="3027452" cy="191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C73A5-3498-4043-934F-6B5706B463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874" y="143481"/>
            <a:ext cx="3027452" cy="2013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BCEC7-F152-449A-A603-3591635D38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4274" y="3963705"/>
            <a:ext cx="2907586" cy="19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3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7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7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1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2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1DD47-ED60-793A-0B45-69A1D2C33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747"/>
            <a:ext cx="12192000" cy="52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81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90EED-88EA-4E9E-B992-520A64A5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1247470"/>
            <a:ext cx="8811855" cy="436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7229C-D8A5-40EC-BA1F-833717561D4D}"/>
              </a:ext>
            </a:extLst>
          </p:cNvPr>
          <p:cNvSpPr txBox="1"/>
          <p:nvPr/>
        </p:nvSpPr>
        <p:spPr>
          <a:xfrm>
            <a:off x="4264819" y="5699835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https://youtu.be/OjBIwDLEVKA</a:t>
            </a:r>
            <a:endParaRPr lang="ar-E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7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مُثْلِج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DCDAA-E853-4380-9D5E-F7DE2E19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08" y="2776446"/>
            <a:ext cx="3682385" cy="3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6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9F0E1-9EC3-42F6-9378-74BC9DEA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23" y="2176287"/>
            <a:ext cx="4324954" cy="2505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8EB94-6E1F-286D-BAE4-F9A59F5BAA59}"/>
              </a:ext>
            </a:extLst>
          </p:cNvPr>
          <p:cNvSpPr txBox="1"/>
          <p:nvPr/>
        </p:nvSpPr>
        <p:spPr>
          <a:xfrm>
            <a:off x="3039718" y="5374327"/>
            <a:ext cx="6112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https://www.youtube.com/watch?v=OJRxjifxDGc&amp;t=3s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1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5FCD-1D65-4250-BD7E-B2F4EBFA01D2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 سِيَاحِيَّة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9953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3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1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تَدْمُر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5D703-A8D0-2B4E-F66C-B1BADC35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2762600"/>
            <a:ext cx="646837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97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3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7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2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عَاصِف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FF272-2458-4E58-8070-F44CC9E7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36" y="2785972"/>
            <a:ext cx="3787529" cy="34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9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دِمَشْق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78694-CC0D-70AF-F425-EA6E2483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56" y="2631674"/>
            <a:ext cx="6016488" cy="41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9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2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6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0FA9A-E430-0EB2-B0AC-DBF0C3DE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22" y="1151593"/>
            <a:ext cx="8574156" cy="53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29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ظَهَرَ البَرْق في السَّمَاء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98B6-9A13-4A2B-9A8E-9B7042AF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04" y="2766919"/>
            <a:ext cx="3731592" cy="3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غَائِم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84DD7-8893-45C4-BA3C-4C478C28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65" y="2776446"/>
            <a:ext cx="3977071" cy="35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2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بَارِد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322F9-BC6A-4148-A426-C70A7063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89" y="2795498"/>
            <a:ext cx="3942823" cy="34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4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507</Words>
  <Application>Microsoft Office PowerPoint</Application>
  <PresentationFormat>Widescreen</PresentationFormat>
  <Paragraphs>198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Sakkal Majalla</vt:lpstr>
      <vt:lpstr>Office Theme</vt:lpstr>
      <vt:lpstr>Final review (1) مُرَاجَعَة نِهَائِيَّة (1)</vt:lpstr>
      <vt:lpstr>PowerPoint Presentation</vt:lpstr>
      <vt:lpstr>PowerPoint Presentation</vt:lpstr>
      <vt:lpstr>PowerPoint Presentation</vt:lpstr>
      <vt:lpstr>الجَوُّ مُثْلِج</vt:lpstr>
      <vt:lpstr>الجَوُّ عَاصِف</vt:lpstr>
      <vt:lpstr>ظَهَرَ البَرْق في السَّمَاء</vt:lpstr>
      <vt:lpstr>الجَوُّ غَائِم</vt:lpstr>
      <vt:lpstr>الجَوُّ بَارِد</vt:lpstr>
      <vt:lpstr>الجَوُّ مُمْطِر</vt:lpstr>
      <vt:lpstr>الجَوُّ  حَارٌّ</vt:lpstr>
      <vt:lpstr>الجَوُّ مُشْمِسٌ</vt:lpstr>
      <vt:lpstr>هُنَاكَ ضَبَاب فِي الشَّارِع</vt:lpstr>
      <vt:lpstr>PowerPoint Presentation</vt:lpstr>
      <vt:lpstr>PowerPoint Presentation</vt:lpstr>
      <vt:lpstr>PowerPoint Presentation</vt:lpstr>
      <vt:lpstr>PowerPoint Presentation</vt:lpstr>
      <vt:lpstr>النَّصُّ الأَوَّل الحَيَوَانَات فِي الرِّيف</vt:lpstr>
      <vt:lpstr>PowerPoint Presentation</vt:lpstr>
      <vt:lpstr>PowerPoint Presentation</vt:lpstr>
      <vt:lpstr>PowerPoint Presentation</vt:lpstr>
      <vt:lpstr>PowerPoint Presentation</vt:lpstr>
      <vt:lpstr>النَّصُّ الثَّانِي الببَّغَاء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 الحَجْز فِي الفُنْدُق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مَدِينَة تَدْمُر</vt:lpstr>
      <vt:lpstr>PowerPoint Presentation</vt:lpstr>
      <vt:lpstr>PowerPoint Presentation</vt:lpstr>
      <vt:lpstr>PowerPoint Presentation</vt:lpstr>
      <vt:lpstr>PowerPoint Presentation</vt:lpstr>
      <vt:lpstr>النَّصُّ الثَّانِي مَدِينَة دِمَشْق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51</cp:revision>
  <dcterms:created xsi:type="dcterms:W3CDTF">2020-09-13T16:40:33Z</dcterms:created>
  <dcterms:modified xsi:type="dcterms:W3CDTF">2024-07-07T17:41:04Z</dcterms:modified>
  <cp:category/>
</cp:coreProperties>
</file>