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73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سَيِّد الشُّهَدَاء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خُطْبَةُ الوَدَاعِ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أَخْلَاقٌ حَمِيدَة 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شُبُهَاتٌ حَوْلَ السُّنَّة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كَلِمَاتٌ عَن العُدْوَان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6- آيات من سورة الحاقة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6"/>
      <dgm:spPr/>
    </dgm:pt>
    <dgm:pt modelId="{0EA2069B-3659-4929-8E8C-525B8015012F}" type="pres">
      <dgm:prSet presAssocID="{38274475-A7C9-4C34-8FC2-507B3F19589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6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6"/>
      <dgm:spPr/>
    </dgm:pt>
    <dgm:pt modelId="{170DE394-6C4F-4C09-B119-0910362E0669}" type="pres">
      <dgm:prSet presAssocID="{2C77B128-EA26-49E6-88F9-E9FBCAA3A61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6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6"/>
      <dgm:spPr/>
    </dgm:pt>
    <dgm:pt modelId="{F041AEE6-7F0C-429F-A5D3-905F776C7E70}" type="pres">
      <dgm:prSet presAssocID="{BA552BBE-015D-4071-A1EC-8B9882E94C6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6">
        <dgm:presLayoutVars>
          <dgm:bulletEnabled val="1"/>
        </dgm:presLayoutVars>
      </dgm:prSet>
      <dgm:spPr/>
    </dgm:pt>
    <dgm:pt modelId="{2B4878E8-2C3F-4897-B8F4-BB3CB7835E4D}" type="pres">
      <dgm:prSet presAssocID="{2CE3A710-89EC-4FF7-941D-D9EA1BA840B8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6"/>
      <dgm:spPr/>
    </dgm:pt>
    <dgm:pt modelId="{66971B83-694A-4C8F-8487-A227736A470C}" type="pres">
      <dgm:prSet presAssocID="{195B0002-34CF-4A06-ACBE-E5024E7832E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6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6"/>
      <dgm:spPr/>
    </dgm:pt>
    <dgm:pt modelId="{30258404-A336-4B35-901C-933310C9ADEC}" type="pres">
      <dgm:prSet presAssocID="{66040F37-5056-4F29-9A7D-4B6F3FEED25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6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6"/>
      <dgm:spPr/>
    </dgm:pt>
    <dgm:pt modelId="{1630DAF3-417B-4F94-821E-F3299DFB757D}" type="pres">
      <dgm:prSet presAssocID="{1AD4049B-97F5-4F12-AB67-B77469951836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  <dgm:cxn modelId="{6A7ADC5E-78DD-4BF6-92B7-D9D5AA4542D5}" type="presParOf" srcId="{A562B768-F65B-4711-87A3-AF602F51F512}" destId="{2B4878E8-2C3F-4897-B8F4-BB3CB7835E4D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41702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62783"/>
          <a:ext cx="6978263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أَخْلَاقٌ حَمِيدَة 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97368"/>
        <a:ext cx="6909093" cy="639310"/>
      </dsp:txXfrm>
    </dsp:sp>
    <dsp:sp modelId="{DA6EC800-4A5E-4433-B1BD-149B73673078}">
      <dsp:nvSpPr>
        <dsp:cNvPr id="0" name=""/>
        <dsp:cNvSpPr/>
      </dsp:nvSpPr>
      <dsp:spPr>
        <a:xfrm>
          <a:off x="0" y="150566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42120"/>
              <a:satOff val="20000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151423"/>
          <a:ext cx="6978263" cy="708480"/>
        </a:xfrm>
        <a:prstGeom prst="round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سَيِّد الشُّهَدَاء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1186008"/>
        <a:ext cx="6909093" cy="639310"/>
      </dsp:txXfrm>
    </dsp:sp>
    <dsp:sp modelId="{342FEC3C-0F30-4065-BD27-3AF9C6FE50CB}">
      <dsp:nvSpPr>
        <dsp:cNvPr id="0" name=""/>
        <dsp:cNvSpPr/>
      </dsp:nvSpPr>
      <dsp:spPr>
        <a:xfrm>
          <a:off x="0" y="259430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84240"/>
              <a:satOff val="40000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492236" y="2240063"/>
          <a:ext cx="6978263" cy="708480"/>
        </a:xfrm>
        <a:prstGeom prst="round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خُطْبَةُ الوَدَاعِ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2274648"/>
        <a:ext cx="6909093" cy="639310"/>
      </dsp:txXfrm>
    </dsp:sp>
    <dsp:sp modelId="{D0307758-A1B1-4A12-8178-8AA66652901B}">
      <dsp:nvSpPr>
        <dsp:cNvPr id="0" name=""/>
        <dsp:cNvSpPr/>
      </dsp:nvSpPr>
      <dsp:spPr>
        <a:xfrm>
          <a:off x="0" y="3682943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26359"/>
              <a:satOff val="60000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3328703"/>
          <a:ext cx="6978263" cy="708480"/>
        </a:xfrm>
        <a:prstGeom prst="round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شُبُهَاتٌ حَوْلَ السُّنَّة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3363288"/>
        <a:ext cx="6909093" cy="639310"/>
      </dsp:txXfrm>
    </dsp:sp>
    <dsp:sp modelId="{FF6676B6-1F3E-4AC9-AF00-28CE267E0285}">
      <dsp:nvSpPr>
        <dsp:cNvPr id="0" name=""/>
        <dsp:cNvSpPr/>
      </dsp:nvSpPr>
      <dsp:spPr>
        <a:xfrm>
          <a:off x="0" y="4771582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168479"/>
              <a:satOff val="80000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4417342"/>
          <a:ext cx="6978263" cy="708480"/>
        </a:xfrm>
        <a:prstGeom prst="round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كَلِمَاتٌ عَن العُدْوَان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4451927"/>
        <a:ext cx="6909093" cy="639310"/>
      </dsp:txXfrm>
    </dsp:sp>
    <dsp:sp modelId="{FBD9EBE1-61C9-4F0D-9BF6-0BF8C45C1748}">
      <dsp:nvSpPr>
        <dsp:cNvPr id="0" name=""/>
        <dsp:cNvSpPr/>
      </dsp:nvSpPr>
      <dsp:spPr>
        <a:xfrm>
          <a:off x="0" y="5860222"/>
          <a:ext cx="996894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5505983"/>
          <a:ext cx="6978263" cy="70848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4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6- آيات من سورة الحاقة</a:t>
          </a:r>
          <a:endParaRPr lang="en-US" sz="24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6821" y="5540568"/>
        <a:ext cx="6909093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461E – Arabic Curriculum – Lecture No. </a:t>
            </a:r>
            <a:r>
              <a:rPr lang="en-US" sz="1800" b="1" dirty="0"/>
              <a:t>22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خُطْبَةُ الوَدَاعِ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C594894-1524-D2C7-CB3D-AA1A8E3C48D2}"/>
              </a:ext>
            </a:extLst>
          </p:cNvPr>
          <p:cNvGraphicFramePr/>
          <p:nvPr/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638D1E0-C25F-415D-A2BE-C63955B691C2}"/>
              </a:ext>
            </a:extLst>
          </p:cNvPr>
          <p:cNvSpPr/>
          <p:nvPr/>
        </p:nvSpPr>
        <p:spPr>
          <a:xfrm>
            <a:off x="2223052" y="2148290"/>
            <a:ext cx="7394673" cy="8593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4AD7914-B8CC-400E-98F3-5F9D860E5FAB}"/>
              </a:ext>
            </a:extLst>
          </p:cNvPr>
          <p:cNvGrpSpPr/>
          <p:nvPr/>
        </p:nvGrpSpPr>
        <p:grpSpPr>
          <a:xfrm>
            <a:off x="99175" y="1958009"/>
            <a:ext cx="11993649" cy="2671308"/>
            <a:chOff x="99175" y="1958009"/>
            <a:chExt cx="11993649" cy="267130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CD78343-CE72-4D34-8E79-3E9C5A50A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175" y="2228682"/>
              <a:ext cx="11993649" cy="2400635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AE0D1A6-E8DC-4055-A79A-25A2779C66BD}"/>
                </a:ext>
              </a:extLst>
            </p:cNvPr>
            <p:cNvSpPr/>
            <p:nvPr/>
          </p:nvSpPr>
          <p:spPr>
            <a:xfrm>
              <a:off x="99175" y="1958009"/>
              <a:ext cx="5417042" cy="1113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598DB01-8AC8-4260-8B4A-BE9EF593E54B}"/>
              </a:ext>
            </a:extLst>
          </p:cNvPr>
          <p:cNvSpPr/>
          <p:nvPr/>
        </p:nvSpPr>
        <p:spPr>
          <a:xfrm>
            <a:off x="5714999" y="3252554"/>
            <a:ext cx="62641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9051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D55A52-1CA4-40E8-B5F3-5919AF089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5075"/>
            <a:ext cx="12192000" cy="18478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60D44F-FABB-411E-87F6-6E162DAD3209}"/>
              </a:ext>
            </a:extLst>
          </p:cNvPr>
          <p:cNvSpPr/>
          <p:nvPr/>
        </p:nvSpPr>
        <p:spPr>
          <a:xfrm>
            <a:off x="6420677" y="2505075"/>
            <a:ext cx="81525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501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498702-5EC1-4353-A866-D70D3C03C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23" y="2471604"/>
            <a:ext cx="11850754" cy="19147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88230FB-4450-400E-9674-AAA67337BAF6}"/>
              </a:ext>
            </a:extLst>
          </p:cNvPr>
          <p:cNvSpPr/>
          <p:nvPr/>
        </p:nvSpPr>
        <p:spPr>
          <a:xfrm>
            <a:off x="8905460" y="2688481"/>
            <a:ext cx="107367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9744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6258DD-E25D-4273-AA66-FC8E25FB7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6" y="2800262"/>
            <a:ext cx="12022228" cy="12574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8EF9AC9-24B5-4571-A48C-6DD29117F18C}"/>
              </a:ext>
            </a:extLst>
          </p:cNvPr>
          <p:cNvSpPr/>
          <p:nvPr/>
        </p:nvSpPr>
        <p:spPr>
          <a:xfrm>
            <a:off x="6987209" y="2800262"/>
            <a:ext cx="63635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7CC67D-613D-4810-91D8-9F732121538D}"/>
              </a:ext>
            </a:extLst>
          </p:cNvPr>
          <p:cNvSpPr/>
          <p:nvPr/>
        </p:nvSpPr>
        <p:spPr>
          <a:xfrm>
            <a:off x="1600200" y="2800262"/>
            <a:ext cx="63635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3D2982-A8D1-4DAF-A3D2-F3611FBA5A68}"/>
              </a:ext>
            </a:extLst>
          </p:cNvPr>
          <p:cNvSpPr/>
          <p:nvPr/>
        </p:nvSpPr>
        <p:spPr>
          <a:xfrm>
            <a:off x="9551503" y="3519682"/>
            <a:ext cx="108361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8536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F28E6C-C221-4EB2-8681-D38DBE23A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9" y="2452551"/>
            <a:ext cx="12012701" cy="19528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CC9D7B8-C2A2-42F4-A46F-98D12BF0EF2C}"/>
              </a:ext>
            </a:extLst>
          </p:cNvPr>
          <p:cNvSpPr/>
          <p:nvPr/>
        </p:nvSpPr>
        <p:spPr>
          <a:xfrm>
            <a:off x="1725845" y="2452551"/>
            <a:ext cx="134559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4620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554315-B57A-4221-BF11-52A347849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33" y="2790736"/>
            <a:ext cx="11698333" cy="12765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61CA08-28A5-4B36-AE8F-40BD5ECDEE2F}"/>
              </a:ext>
            </a:extLst>
          </p:cNvPr>
          <p:cNvSpPr/>
          <p:nvPr/>
        </p:nvSpPr>
        <p:spPr>
          <a:xfrm>
            <a:off x="7275443" y="3533008"/>
            <a:ext cx="93452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4750D5-F14E-4F5F-8E23-51AD3CC75885}"/>
              </a:ext>
            </a:extLst>
          </p:cNvPr>
          <p:cNvSpPr/>
          <p:nvPr/>
        </p:nvSpPr>
        <p:spPr>
          <a:xfrm>
            <a:off x="5834269" y="3533008"/>
            <a:ext cx="93452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492C45-DB1B-4F81-B767-B4F54CA331E1}"/>
              </a:ext>
            </a:extLst>
          </p:cNvPr>
          <p:cNvSpPr/>
          <p:nvPr/>
        </p:nvSpPr>
        <p:spPr>
          <a:xfrm>
            <a:off x="4035287" y="3533008"/>
            <a:ext cx="74568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7890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019C7E-5CE7-4ABC-B61C-34CA44022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33" y="2209630"/>
            <a:ext cx="11879333" cy="24387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A5405B-4FD1-4E90-A9AC-2552A32CF78F}"/>
              </a:ext>
            </a:extLst>
          </p:cNvPr>
          <p:cNvSpPr/>
          <p:nvPr/>
        </p:nvSpPr>
        <p:spPr>
          <a:xfrm>
            <a:off x="2633869" y="2209630"/>
            <a:ext cx="77550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5145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32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Sakkal Majalla</vt:lpstr>
      <vt:lpstr>Office Theme</vt:lpstr>
      <vt:lpstr>خُطْبَةُ الوَدَاعِ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53</cp:revision>
  <dcterms:created xsi:type="dcterms:W3CDTF">2020-09-13T16:40:33Z</dcterms:created>
  <dcterms:modified xsi:type="dcterms:W3CDTF">2024-12-08T14:02:39Z</dcterms:modified>
</cp:coreProperties>
</file>