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67" d="100"/>
          <a:sy n="67" d="100"/>
        </p:scale>
        <p:origin x="8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179F5-FA01-461C-8080-D59430E4C9D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C5E823-7C3B-4131-81BF-7E5F40D37398}">
      <dgm:prSet phldrT="[Text]"/>
      <dgm:spPr/>
      <dgm:t>
        <a:bodyPr/>
        <a:lstStyle/>
        <a:p>
          <a:r>
            <a:rPr lang="en-US" dirty="0"/>
            <a:t>The main reasons behind the emergence of sects in Islam</a:t>
          </a:r>
        </a:p>
      </dgm:t>
    </dgm:pt>
    <dgm:pt modelId="{81FAD5A8-4905-44A4-88B9-679FCF8C701C}" type="parTrans" cxnId="{BE271696-0F96-4013-91A8-5E3DEDEAE8F0}">
      <dgm:prSet/>
      <dgm:spPr/>
      <dgm:t>
        <a:bodyPr/>
        <a:lstStyle/>
        <a:p>
          <a:endParaRPr lang="en-US"/>
        </a:p>
      </dgm:t>
    </dgm:pt>
    <dgm:pt modelId="{A85148AA-C8A8-4AC5-82AE-F1E0E5637A03}" type="sibTrans" cxnId="{BE271696-0F96-4013-91A8-5E3DEDEAE8F0}">
      <dgm:prSet/>
      <dgm:spPr/>
      <dgm:t>
        <a:bodyPr/>
        <a:lstStyle/>
        <a:p>
          <a:endParaRPr lang="en-US"/>
        </a:p>
      </dgm:t>
    </dgm:pt>
    <dgm:pt modelId="{41EB3C8B-CFD1-4CE9-AE4A-0908BFC9E673}">
      <dgm:prSet phldrT="[Text]"/>
      <dgm:spPr/>
      <dgm:t>
        <a:bodyPr/>
        <a:lstStyle/>
        <a:p>
          <a:r>
            <a:rPr lang="en-US" b="0" i="0" u="none" dirty="0"/>
            <a:t>The assassination of the third guided Khalifa Uthman ibn </a:t>
          </a:r>
          <a:r>
            <a:rPr lang="en-US" b="0" i="0" u="none" dirty="0" err="1"/>
            <a:t>Affan</a:t>
          </a:r>
          <a:endParaRPr lang="en-US" b="0" dirty="0"/>
        </a:p>
      </dgm:t>
    </dgm:pt>
    <dgm:pt modelId="{F087FCCF-613C-40F2-A758-F74E61B3BD7E}" type="parTrans" cxnId="{1F4771D7-6C6C-49DC-887B-016B54EAAB46}">
      <dgm:prSet/>
      <dgm:spPr/>
      <dgm:t>
        <a:bodyPr/>
        <a:lstStyle/>
        <a:p>
          <a:endParaRPr lang="en-US"/>
        </a:p>
      </dgm:t>
    </dgm:pt>
    <dgm:pt modelId="{C0D2FD4A-DD65-4923-8351-E18ED1E6ED82}" type="sibTrans" cxnId="{1F4771D7-6C6C-49DC-887B-016B54EAAB46}">
      <dgm:prSet/>
      <dgm:spPr/>
      <dgm:t>
        <a:bodyPr/>
        <a:lstStyle/>
        <a:p>
          <a:endParaRPr lang="en-US"/>
        </a:p>
      </dgm:t>
    </dgm:pt>
    <dgm:pt modelId="{36612BC6-07B1-422D-B73E-61B9F0B134F2}">
      <dgm:prSet phldrT="[Text]"/>
      <dgm:spPr/>
      <dgm:t>
        <a:bodyPr/>
        <a:lstStyle/>
        <a:p>
          <a:r>
            <a:rPr lang="en-US" dirty="0"/>
            <a:t>The role of Abdallah ibn Saba’</a:t>
          </a:r>
        </a:p>
      </dgm:t>
    </dgm:pt>
    <dgm:pt modelId="{E5006FA5-5640-490E-9FE8-E019796B94C6}" type="parTrans" cxnId="{1B3E18E7-442B-4E5C-A485-189F1D79E49C}">
      <dgm:prSet/>
      <dgm:spPr/>
      <dgm:t>
        <a:bodyPr/>
        <a:lstStyle/>
        <a:p>
          <a:endParaRPr lang="en-US"/>
        </a:p>
      </dgm:t>
    </dgm:pt>
    <dgm:pt modelId="{F3504029-9E13-4F50-A917-961FBBB1C6CB}" type="sibTrans" cxnId="{1B3E18E7-442B-4E5C-A485-189F1D79E49C}">
      <dgm:prSet/>
      <dgm:spPr/>
      <dgm:t>
        <a:bodyPr/>
        <a:lstStyle/>
        <a:p>
          <a:endParaRPr lang="en-US"/>
        </a:p>
      </dgm:t>
    </dgm:pt>
    <dgm:pt modelId="{1A608E0D-055C-42E7-9B38-7D81EF68104C}">
      <dgm:prSet phldrT="[Text]"/>
      <dgm:spPr/>
      <dgm:t>
        <a:bodyPr/>
        <a:lstStyle/>
        <a:p>
          <a:r>
            <a:rPr lang="en-US" dirty="0"/>
            <a:t>The translation of Greek Philosophy books</a:t>
          </a:r>
        </a:p>
      </dgm:t>
    </dgm:pt>
    <dgm:pt modelId="{05BD70EF-8598-4F4F-9EF5-EA3BAF2EB410}" type="parTrans" cxnId="{C9CBB5FF-B795-47A8-8423-6EF8CB05CB46}">
      <dgm:prSet/>
      <dgm:spPr/>
      <dgm:t>
        <a:bodyPr/>
        <a:lstStyle/>
        <a:p>
          <a:endParaRPr lang="en-US"/>
        </a:p>
      </dgm:t>
    </dgm:pt>
    <dgm:pt modelId="{7E196448-8908-4151-9F88-22AF51A3757A}" type="sibTrans" cxnId="{C9CBB5FF-B795-47A8-8423-6EF8CB05CB46}">
      <dgm:prSet/>
      <dgm:spPr/>
      <dgm:t>
        <a:bodyPr/>
        <a:lstStyle/>
        <a:p>
          <a:endParaRPr lang="en-US"/>
        </a:p>
      </dgm:t>
    </dgm:pt>
    <dgm:pt modelId="{C3979747-6FF5-4F79-AC55-86F319B2FEF1}">
      <dgm:prSet/>
      <dgm:spPr/>
      <dgm:t>
        <a:bodyPr/>
        <a:lstStyle/>
        <a:p>
          <a:r>
            <a:rPr lang="en-US" dirty="0"/>
            <a:t>People with different religious backgrounds becoming Muslims</a:t>
          </a:r>
        </a:p>
      </dgm:t>
    </dgm:pt>
    <dgm:pt modelId="{CEBDF320-A652-4B88-931A-15AEE4EAAE3A}" type="parTrans" cxnId="{CE6522C8-846E-4EC9-842E-1F95DC8BACEC}">
      <dgm:prSet/>
      <dgm:spPr/>
      <dgm:t>
        <a:bodyPr/>
        <a:lstStyle/>
        <a:p>
          <a:endParaRPr lang="en-US"/>
        </a:p>
      </dgm:t>
    </dgm:pt>
    <dgm:pt modelId="{9EAEBD44-2788-4977-B121-3A93B0895BFF}" type="sibTrans" cxnId="{CE6522C8-846E-4EC9-842E-1F95DC8BACEC}">
      <dgm:prSet/>
      <dgm:spPr/>
      <dgm:t>
        <a:bodyPr/>
        <a:lstStyle/>
        <a:p>
          <a:endParaRPr lang="en-US"/>
        </a:p>
      </dgm:t>
    </dgm:pt>
    <dgm:pt modelId="{53A96322-FD96-47CA-A488-015A4263A727}" type="pres">
      <dgm:prSet presAssocID="{E20179F5-FA01-461C-8080-D59430E4C9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C1B854-EC03-44C3-8552-3156C5C1E214}" type="pres">
      <dgm:prSet presAssocID="{9CC5E823-7C3B-4131-81BF-7E5F40D37398}" presName="hierRoot1" presStyleCnt="0">
        <dgm:presLayoutVars>
          <dgm:hierBranch val="init"/>
        </dgm:presLayoutVars>
      </dgm:prSet>
      <dgm:spPr/>
    </dgm:pt>
    <dgm:pt modelId="{4E86D784-3D3A-4627-954A-89E03F50C920}" type="pres">
      <dgm:prSet presAssocID="{9CC5E823-7C3B-4131-81BF-7E5F40D37398}" presName="rootComposite1" presStyleCnt="0"/>
      <dgm:spPr/>
    </dgm:pt>
    <dgm:pt modelId="{2AD963A0-A7B5-4ED4-A24A-F0188F9129BE}" type="pres">
      <dgm:prSet presAssocID="{9CC5E823-7C3B-4131-81BF-7E5F40D37398}" presName="rootText1" presStyleLbl="node0" presStyleIdx="0" presStyleCnt="1" custScaleX="242283">
        <dgm:presLayoutVars>
          <dgm:chPref val="3"/>
        </dgm:presLayoutVars>
      </dgm:prSet>
      <dgm:spPr/>
    </dgm:pt>
    <dgm:pt modelId="{0E1F1985-7C4C-4F49-9AA7-C0B1151D57DD}" type="pres">
      <dgm:prSet presAssocID="{9CC5E823-7C3B-4131-81BF-7E5F40D37398}" presName="rootConnector1" presStyleLbl="node1" presStyleIdx="0" presStyleCnt="0"/>
      <dgm:spPr/>
    </dgm:pt>
    <dgm:pt modelId="{E840E9DD-7B02-41A9-A317-5224F87E08F9}" type="pres">
      <dgm:prSet presAssocID="{9CC5E823-7C3B-4131-81BF-7E5F40D37398}" presName="hierChild2" presStyleCnt="0"/>
      <dgm:spPr/>
    </dgm:pt>
    <dgm:pt modelId="{500B8CB3-9847-4650-91D1-9AC59568C58C}" type="pres">
      <dgm:prSet presAssocID="{F087FCCF-613C-40F2-A758-F74E61B3BD7E}" presName="Name37" presStyleLbl="parChTrans1D2" presStyleIdx="0" presStyleCnt="4"/>
      <dgm:spPr/>
    </dgm:pt>
    <dgm:pt modelId="{4D56B6DA-9092-4E65-BD45-EB38A54E0F1C}" type="pres">
      <dgm:prSet presAssocID="{41EB3C8B-CFD1-4CE9-AE4A-0908BFC9E673}" presName="hierRoot2" presStyleCnt="0">
        <dgm:presLayoutVars>
          <dgm:hierBranch val="init"/>
        </dgm:presLayoutVars>
      </dgm:prSet>
      <dgm:spPr/>
    </dgm:pt>
    <dgm:pt modelId="{E2E8521D-3340-4423-A692-4B2DA723541B}" type="pres">
      <dgm:prSet presAssocID="{41EB3C8B-CFD1-4CE9-AE4A-0908BFC9E673}" presName="rootComposite" presStyleCnt="0"/>
      <dgm:spPr/>
    </dgm:pt>
    <dgm:pt modelId="{C9AFA29B-5D26-44C1-9552-9035281F6760}" type="pres">
      <dgm:prSet presAssocID="{41EB3C8B-CFD1-4CE9-AE4A-0908BFC9E673}" presName="rootText" presStyleLbl="node2" presStyleIdx="0" presStyleCnt="4" custLinFactNeighborX="-23" custLinFactNeighborY="-3215">
        <dgm:presLayoutVars>
          <dgm:chPref val="3"/>
        </dgm:presLayoutVars>
      </dgm:prSet>
      <dgm:spPr/>
    </dgm:pt>
    <dgm:pt modelId="{A94E6B6D-D191-4A1C-B10B-22F7F839FD79}" type="pres">
      <dgm:prSet presAssocID="{41EB3C8B-CFD1-4CE9-AE4A-0908BFC9E673}" presName="rootConnector" presStyleLbl="node2" presStyleIdx="0" presStyleCnt="4"/>
      <dgm:spPr/>
    </dgm:pt>
    <dgm:pt modelId="{63A2F711-D1AF-42FB-90E1-C2545244B99D}" type="pres">
      <dgm:prSet presAssocID="{41EB3C8B-CFD1-4CE9-AE4A-0908BFC9E673}" presName="hierChild4" presStyleCnt="0"/>
      <dgm:spPr/>
    </dgm:pt>
    <dgm:pt modelId="{A1215798-1905-49EA-BDE1-7EAF8BFA6391}" type="pres">
      <dgm:prSet presAssocID="{41EB3C8B-CFD1-4CE9-AE4A-0908BFC9E673}" presName="hierChild5" presStyleCnt="0"/>
      <dgm:spPr/>
    </dgm:pt>
    <dgm:pt modelId="{CD45C273-B07D-43B4-8FAE-541F52535E7A}" type="pres">
      <dgm:prSet presAssocID="{E5006FA5-5640-490E-9FE8-E019796B94C6}" presName="Name37" presStyleLbl="parChTrans1D2" presStyleIdx="1" presStyleCnt="4"/>
      <dgm:spPr/>
    </dgm:pt>
    <dgm:pt modelId="{57942396-06F5-4D9A-A88B-9B57C38C0D5F}" type="pres">
      <dgm:prSet presAssocID="{36612BC6-07B1-422D-B73E-61B9F0B134F2}" presName="hierRoot2" presStyleCnt="0">
        <dgm:presLayoutVars>
          <dgm:hierBranch val="init"/>
        </dgm:presLayoutVars>
      </dgm:prSet>
      <dgm:spPr/>
    </dgm:pt>
    <dgm:pt modelId="{9BD93A61-1F27-452C-9724-6BC934889DAA}" type="pres">
      <dgm:prSet presAssocID="{36612BC6-07B1-422D-B73E-61B9F0B134F2}" presName="rootComposite" presStyleCnt="0"/>
      <dgm:spPr/>
    </dgm:pt>
    <dgm:pt modelId="{61F47D62-76C7-4132-80A4-B575496F9F8E}" type="pres">
      <dgm:prSet presAssocID="{36612BC6-07B1-422D-B73E-61B9F0B134F2}" presName="rootText" presStyleLbl="node2" presStyleIdx="1" presStyleCnt="4">
        <dgm:presLayoutVars>
          <dgm:chPref val="3"/>
        </dgm:presLayoutVars>
      </dgm:prSet>
      <dgm:spPr/>
    </dgm:pt>
    <dgm:pt modelId="{FF4E2E82-CBAF-448F-B83A-53A18EF05163}" type="pres">
      <dgm:prSet presAssocID="{36612BC6-07B1-422D-B73E-61B9F0B134F2}" presName="rootConnector" presStyleLbl="node2" presStyleIdx="1" presStyleCnt="4"/>
      <dgm:spPr/>
    </dgm:pt>
    <dgm:pt modelId="{95CC0A95-84CA-41DF-81F9-9777DCDE436A}" type="pres">
      <dgm:prSet presAssocID="{36612BC6-07B1-422D-B73E-61B9F0B134F2}" presName="hierChild4" presStyleCnt="0"/>
      <dgm:spPr/>
    </dgm:pt>
    <dgm:pt modelId="{6D088F8A-6DBD-44A2-A95F-C22492DB44CF}" type="pres">
      <dgm:prSet presAssocID="{36612BC6-07B1-422D-B73E-61B9F0B134F2}" presName="hierChild5" presStyleCnt="0"/>
      <dgm:spPr/>
    </dgm:pt>
    <dgm:pt modelId="{DBC2FF78-D289-423D-A4F1-6E8F7514606F}" type="pres">
      <dgm:prSet presAssocID="{05BD70EF-8598-4F4F-9EF5-EA3BAF2EB410}" presName="Name37" presStyleLbl="parChTrans1D2" presStyleIdx="2" presStyleCnt="4"/>
      <dgm:spPr/>
    </dgm:pt>
    <dgm:pt modelId="{E9BDCCEE-0C36-45F6-BE3C-F800EAED5924}" type="pres">
      <dgm:prSet presAssocID="{1A608E0D-055C-42E7-9B38-7D81EF68104C}" presName="hierRoot2" presStyleCnt="0">
        <dgm:presLayoutVars>
          <dgm:hierBranch val="init"/>
        </dgm:presLayoutVars>
      </dgm:prSet>
      <dgm:spPr/>
    </dgm:pt>
    <dgm:pt modelId="{DF7A862E-1715-4F70-8E68-3DE131779535}" type="pres">
      <dgm:prSet presAssocID="{1A608E0D-055C-42E7-9B38-7D81EF68104C}" presName="rootComposite" presStyleCnt="0"/>
      <dgm:spPr/>
    </dgm:pt>
    <dgm:pt modelId="{6810766B-F82C-4972-9D28-737DF2682E18}" type="pres">
      <dgm:prSet presAssocID="{1A608E0D-055C-42E7-9B38-7D81EF68104C}" presName="rootText" presStyleLbl="node2" presStyleIdx="2" presStyleCnt="4">
        <dgm:presLayoutVars>
          <dgm:chPref val="3"/>
        </dgm:presLayoutVars>
      </dgm:prSet>
      <dgm:spPr/>
    </dgm:pt>
    <dgm:pt modelId="{DD29EB54-FE45-415E-8BC4-7AF9EC1C93A5}" type="pres">
      <dgm:prSet presAssocID="{1A608E0D-055C-42E7-9B38-7D81EF68104C}" presName="rootConnector" presStyleLbl="node2" presStyleIdx="2" presStyleCnt="4"/>
      <dgm:spPr/>
    </dgm:pt>
    <dgm:pt modelId="{31057A0A-B77E-4BEF-BDB8-B6399468EA2E}" type="pres">
      <dgm:prSet presAssocID="{1A608E0D-055C-42E7-9B38-7D81EF68104C}" presName="hierChild4" presStyleCnt="0"/>
      <dgm:spPr/>
    </dgm:pt>
    <dgm:pt modelId="{F49674A6-2967-4C77-853F-98D4F06B99EC}" type="pres">
      <dgm:prSet presAssocID="{1A608E0D-055C-42E7-9B38-7D81EF68104C}" presName="hierChild5" presStyleCnt="0"/>
      <dgm:spPr/>
    </dgm:pt>
    <dgm:pt modelId="{D86E6CE1-E927-4CF1-B63F-877294DC6EBB}" type="pres">
      <dgm:prSet presAssocID="{CEBDF320-A652-4B88-931A-15AEE4EAAE3A}" presName="Name37" presStyleLbl="parChTrans1D2" presStyleIdx="3" presStyleCnt="4"/>
      <dgm:spPr/>
    </dgm:pt>
    <dgm:pt modelId="{B87F7B13-5EBB-4271-9BDB-BF2885A7C5B9}" type="pres">
      <dgm:prSet presAssocID="{C3979747-6FF5-4F79-AC55-86F319B2FEF1}" presName="hierRoot2" presStyleCnt="0">
        <dgm:presLayoutVars>
          <dgm:hierBranch val="init"/>
        </dgm:presLayoutVars>
      </dgm:prSet>
      <dgm:spPr/>
    </dgm:pt>
    <dgm:pt modelId="{962518A3-3A89-43B6-9863-301C0B2DA79F}" type="pres">
      <dgm:prSet presAssocID="{C3979747-6FF5-4F79-AC55-86F319B2FEF1}" presName="rootComposite" presStyleCnt="0"/>
      <dgm:spPr/>
    </dgm:pt>
    <dgm:pt modelId="{1E31F8CB-49C9-486E-B799-EAC48E630655}" type="pres">
      <dgm:prSet presAssocID="{C3979747-6FF5-4F79-AC55-86F319B2FEF1}" presName="rootText" presStyleLbl="node2" presStyleIdx="3" presStyleCnt="4" custLinFactNeighborX="240">
        <dgm:presLayoutVars>
          <dgm:chPref val="3"/>
        </dgm:presLayoutVars>
      </dgm:prSet>
      <dgm:spPr/>
    </dgm:pt>
    <dgm:pt modelId="{B6F07F46-B86F-4F3E-BB47-90216074ACC4}" type="pres">
      <dgm:prSet presAssocID="{C3979747-6FF5-4F79-AC55-86F319B2FEF1}" presName="rootConnector" presStyleLbl="node2" presStyleIdx="3" presStyleCnt="4"/>
      <dgm:spPr/>
    </dgm:pt>
    <dgm:pt modelId="{E8E6A084-3EEC-4BD9-B551-68EDEA6B2008}" type="pres">
      <dgm:prSet presAssocID="{C3979747-6FF5-4F79-AC55-86F319B2FEF1}" presName="hierChild4" presStyleCnt="0"/>
      <dgm:spPr/>
    </dgm:pt>
    <dgm:pt modelId="{B1EC453F-4CE7-4B33-99EC-30813ADB8D77}" type="pres">
      <dgm:prSet presAssocID="{C3979747-6FF5-4F79-AC55-86F319B2FEF1}" presName="hierChild5" presStyleCnt="0"/>
      <dgm:spPr/>
    </dgm:pt>
    <dgm:pt modelId="{32A57CC9-C32D-4296-8EF1-AA49A20CCE4E}" type="pres">
      <dgm:prSet presAssocID="{9CC5E823-7C3B-4131-81BF-7E5F40D37398}" presName="hierChild3" presStyleCnt="0"/>
      <dgm:spPr/>
    </dgm:pt>
  </dgm:ptLst>
  <dgm:cxnLst>
    <dgm:cxn modelId="{27CC122C-C79E-4CC5-895F-82321C88621A}" type="presOf" srcId="{05BD70EF-8598-4F4F-9EF5-EA3BAF2EB410}" destId="{DBC2FF78-D289-423D-A4F1-6E8F7514606F}" srcOrd="0" destOrd="0" presId="urn:microsoft.com/office/officeart/2005/8/layout/orgChart1"/>
    <dgm:cxn modelId="{12014430-9B2C-47AD-93AF-369DE71024A1}" type="presOf" srcId="{1A608E0D-055C-42E7-9B38-7D81EF68104C}" destId="{6810766B-F82C-4972-9D28-737DF2682E18}" srcOrd="0" destOrd="0" presId="urn:microsoft.com/office/officeart/2005/8/layout/orgChart1"/>
    <dgm:cxn modelId="{24EE1337-CDCA-4C93-A329-20F18D6965F4}" type="presOf" srcId="{C3979747-6FF5-4F79-AC55-86F319B2FEF1}" destId="{1E31F8CB-49C9-486E-B799-EAC48E630655}" srcOrd="0" destOrd="0" presId="urn:microsoft.com/office/officeart/2005/8/layout/orgChart1"/>
    <dgm:cxn modelId="{FBD5455E-3158-4806-A07A-E8B3070A02E0}" type="presOf" srcId="{41EB3C8B-CFD1-4CE9-AE4A-0908BFC9E673}" destId="{A94E6B6D-D191-4A1C-B10B-22F7F839FD79}" srcOrd="1" destOrd="0" presId="urn:microsoft.com/office/officeart/2005/8/layout/orgChart1"/>
    <dgm:cxn modelId="{81325552-45AE-429F-B0C7-6ADB4DA69048}" type="presOf" srcId="{9CC5E823-7C3B-4131-81BF-7E5F40D37398}" destId="{2AD963A0-A7B5-4ED4-A24A-F0188F9129BE}" srcOrd="0" destOrd="0" presId="urn:microsoft.com/office/officeart/2005/8/layout/orgChart1"/>
    <dgm:cxn modelId="{DEA4897D-0F44-4124-9C88-042C7297433C}" type="presOf" srcId="{9CC5E823-7C3B-4131-81BF-7E5F40D37398}" destId="{0E1F1985-7C4C-4F49-9AA7-C0B1151D57DD}" srcOrd="1" destOrd="0" presId="urn:microsoft.com/office/officeart/2005/8/layout/orgChart1"/>
    <dgm:cxn modelId="{FD0FC58E-8342-4453-AFF0-63A3A854DDFE}" type="presOf" srcId="{36612BC6-07B1-422D-B73E-61B9F0B134F2}" destId="{FF4E2E82-CBAF-448F-B83A-53A18EF05163}" srcOrd="1" destOrd="0" presId="urn:microsoft.com/office/officeart/2005/8/layout/orgChart1"/>
    <dgm:cxn modelId="{BE271696-0F96-4013-91A8-5E3DEDEAE8F0}" srcId="{E20179F5-FA01-461C-8080-D59430E4C9DC}" destId="{9CC5E823-7C3B-4131-81BF-7E5F40D37398}" srcOrd="0" destOrd="0" parTransId="{81FAD5A8-4905-44A4-88B9-679FCF8C701C}" sibTransId="{A85148AA-C8A8-4AC5-82AE-F1E0E5637A03}"/>
    <dgm:cxn modelId="{AF5D5BA7-566A-44AC-AACC-F956261F1D23}" type="presOf" srcId="{C3979747-6FF5-4F79-AC55-86F319B2FEF1}" destId="{B6F07F46-B86F-4F3E-BB47-90216074ACC4}" srcOrd="1" destOrd="0" presId="urn:microsoft.com/office/officeart/2005/8/layout/orgChart1"/>
    <dgm:cxn modelId="{1AE0ACA9-07C5-4DBD-913D-83E232957EC7}" type="presOf" srcId="{E20179F5-FA01-461C-8080-D59430E4C9DC}" destId="{53A96322-FD96-47CA-A488-015A4263A727}" srcOrd="0" destOrd="0" presId="urn:microsoft.com/office/officeart/2005/8/layout/orgChart1"/>
    <dgm:cxn modelId="{FA017CB8-C1EB-4DF2-B6F4-36724594EB72}" type="presOf" srcId="{F087FCCF-613C-40F2-A758-F74E61B3BD7E}" destId="{500B8CB3-9847-4650-91D1-9AC59568C58C}" srcOrd="0" destOrd="0" presId="urn:microsoft.com/office/officeart/2005/8/layout/orgChart1"/>
    <dgm:cxn modelId="{3A9616BA-4415-4753-8DC3-51744C01F8DD}" type="presOf" srcId="{CEBDF320-A652-4B88-931A-15AEE4EAAE3A}" destId="{D86E6CE1-E927-4CF1-B63F-877294DC6EBB}" srcOrd="0" destOrd="0" presId="urn:microsoft.com/office/officeart/2005/8/layout/orgChart1"/>
    <dgm:cxn modelId="{D3CC12C7-30FA-4FE7-95C4-79231DFC0F80}" type="presOf" srcId="{1A608E0D-055C-42E7-9B38-7D81EF68104C}" destId="{DD29EB54-FE45-415E-8BC4-7AF9EC1C93A5}" srcOrd="1" destOrd="0" presId="urn:microsoft.com/office/officeart/2005/8/layout/orgChart1"/>
    <dgm:cxn modelId="{CE6522C8-846E-4EC9-842E-1F95DC8BACEC}" srcId="{9CC5E823-7C3B-4131-81BF-7E5F40D37398}" destId="{C3979747-6FF5-4F79-AC55-86F319B2FEF1}" srcOrd="3" destOrd="0" parTransId="{CEBDF320-A652-4B88-931A-15AEE4EAAE3A}" sibTransId="{9EAEBD44-2788-4977-B121-3A93B0895BFF}"/>
    <dgm:cxn modelId="{F4C7B1CB-2169-4557-982F-EFA5140EEC2D}" type="presOf" srcId="{41EB3C8B-CFD1-4CE9-AE4A-0908BFC9E673}" destId="{C9AFA29B-5D26-44C1-9552-9035281F6760}" srcOrd="0" destOrd="0" presId="urn:microsoft.com/office/officeart/2005/8/layout/orgChart1"/>
    <dgm:cxn modelId="{1F4771D7-6C6C-49DC-887B-016B54EAAB46}" srcId="{9CC5E823-7C3B-4131-81BF-7E5F40D37398}" destId="{41EB3C8B-CFD1-4CE9-AE4A-0908BFC9E673}" srcOrd="0" destOrd="0" parTransId="{F087FCCF-613C-40F2-A758-F74E61B3BD7E}" sibTransId="{C0D2FD4A-DD65-4923-8351-E18ED1E6ED82}"/>
    <dgm:cxn modelId="{367631E3-6C64-405E-B341-02F58D9F0977}" type="presOf" srcId="{36612BC6-07B1-422D-B73E-61B9F0B134F2}" destId="{61F47D62-76C7-4132-80A4-B575496F9F8E}" srcOrd="0" destOrd="0" presId="urn:microsoft.com/office/officeart/2005/8/layout/orgChart1"/>
    <dgm:cxn modelId="{1B3E18E7-442B-4E5C-A485-189F1D79E49C}" srcId="{9CC5E823-7C3B-4131-81BF-7E5F40D37398}" destId="{36612BC6-07B1-422D-B73E-61B9F0B134F2}" srcOrd="1" destOrd="0" parTransId="{E5006FA5-5640-490E-9FE8-E019796B94C6}" sibTransId="{F3504029-9E13-4F50-A917-961FBBB1C6CB}"/>
    <dgm:cxn modelId="{C86C06F2-6668-4064-B514-091CC67D5AC0}" type="presOf" srcId="{E5006FA5-5640-490E-9FE8-E019796B94C6}" destId="{CD45C273-B07D-43B4-8FAE-541F52535E7A}" srcOrd="0" destOrd="0" presId="urn:microsoft.com/office/officeart/2005/8/layout/orgChart1"/>
    <dgm:cxn modelId="{C9CBB5FF-B795-47A8-8423-6EF8CB05CB46}" srcId="{9CC5E823-7C3B-4131-81BF-7E5F40D37398}" destId="{1A608E0D-055C-42E7-9B38-7D81EF68104C}" srcOrd="2" destOrd="0" parTransId="{05BD70EF-8598-4F4F-9EF5-EA3BAF2EB410}" sibTransId="{7E196448-8908-4151-9F88-22AF51A3757A}"/>
    <dgm:cxn modelId="{FC670AEA-368E-447E-8931-48ABAD6B4B48}" type="presParOf" srcId="{53A96322-FD96-47CA-A488-015A4263A727}" destId="{F6C1B854-EC03-44C3-8552-3156C5C1E214}" srcOrd="0" destOrd="0" presId="urn:microsoft.com/office/officeart/2005/8/layout/orgChart1"/>
    <dgm:cxn modelId="{34BF6038-043C-4B83-8A7D-71040CBD3BBE}" type="presParOf" srcId="{F6C1B854-EC03-44C3-8552-3156C5C1E214}" destId="{4E86D784-3D3A-4627-954A-89E03F50C920}" srcOrd="0" destOrd="0" presId="urn:microsoft.com/office/officeart/2005/8/layout/orgChart1"/>
    <dgm:cxn modelId="{7B206BCB-663E-42B5-8187-EA9B9AC4962C}" type="presParOf" srcId="{4E86D784-3D3A-4627-954A-89E03F50C920}" destId="{2AD963A0-A7B5-4ED4-A24A-F0188F9129BE}" srcOrd="0" destOrd="0" presId="urn:microsoft.com/office/officeart/2005/8/layout/orgChart1"/>
    <dgm:cxn modelId="{5AF5B178-2CB9-43E0-8A96-D6499D96626D}" type="presParOf" srcId="{4E86D784-3D3A-4627-954A-89E03F50C920}" destId="{0E1F1985-7C4C-4F49-9AA7-C0B1151D57DD}" srcOrd="1" destOrd="0" presId="urn:microsoft.com/office/officeart/2005/8/layout/orgChart1"/>
    <dgm:cxn modelId="{F70FCA8D-22B1-421E-BE3A-3C8117BA71F3}" type="presParOf" srcId="{F6C1B854-EC03-44C3-8552-3156C5C1E214}" destId="{E840E9DD-7B02-41A9-A317-5224F87E08F9}" srcOrd="1" destOrd="0" presId="urn:microsoft.com/office/officeart/2005/8/layout/orgChart1"/>
    <dgm:cxn modelId="{2E0F70DD-F7AD-4088-8C52-1941D009B98C}" type="presParOf" srcId="{E840E9DD-7B02-41A9-A317-5224F87E08F9}" destId="{500B8CB3-9847-4650-91D1-9AC59568C58C}" srcOrd="0" destOrd="0" presId="urn:microsoft.com/office/officeart/2005/8/layout/orgChart1"/>
    <dgm:cxn modelId="{81178FED-914C-4162-A6D8-9D2A62E5F5BE}" type="presParOf" srcId="{E840E9DD-7B02-41A9-A317-5224F87E08F9}" destId="{4D56B6DA-9092-4E65-BD45-EB38A54E0F1C}" srcOrd="1" destOrd="0" presId="urn:microsoft.com/office/officeart/2005/8/layout/orgChart1"/>
    <dgm:cxn modelId="{4DE6FE9F-C5AE-43EF-9506-6A142DE1911B}" type="presParOf" srcId="{4D56B6DA-9092-4E65-BD45-EB38A54E0F1C}" destId="{E2E8521D-3340-4423-A692-4B2DA723541B}" srcOrd="0" destOrd="0" presId="urn:microsoft.com/office/officeart/2005/8/layout/orgChart1"/>
    <dgm:cxn modelId="{EB204B30-2352-461A-9F96-DFAB1F819107}" type="presParOf" srcId="{E2E8521D-3340-4423-A692-4B2DA723541B}" destId="{C9AFA29B-5D26-44C1-9552-9035281F6760}" srcOrd="0" destOrd="0" presId="urn:microsoft.com/office/officeart/2005/8/layout/orgChart1"/>
    <dgm:cxn modelId="{091A83C6-017C-4589-BE55-2880DE7023C3}" type="presParOf" srcId="{E2E8521D-3340-4423-A692-4B2DA723541B}" destId="{A94E6B6D-D191-4A1C-B10B-22F7F839FD79}" srcOrd="1" destOrd="0" presId="urn:microsoft.com/office/officeart/2005/8/layout/orgChart1"/>
    <dgm:cxn modelId="{B40323D0-173B-4D66-902A-E37ADD68401F}" type="presParOf" srcId="{4D56B6DA-9092-4E65-BD45-EB38A54E0F1C}" destId="{63A2F711-D1AF-42FB-90E1-C2545244B99D}" srcOrd="1" destOrd="0" presId="urn:microsoft.com/office/officeart/2005/8/layout/orgChart1"/>
    <dgm:cxn modelId="{DB362916-A929-4317-A6C3-F360FC683BE9}" type="presParOf" srcId="{4D56B6DA-9092-4E65-BD45-EB38A54E0F1C}" destId="{A1215798-1905-49EA-BDE1-7EAF8BFA6391}" srcOrd="2" destOrd="0" presId="urn:microsoft.com/office/officeart/2005/8/layout/orgChart1"/>
    <dgm:cxn modelId="{07FEE71C-CA1E-44EC-A836-94074815AA4D}" type="presParOf" srcId="{E840E9DD-7B02-41A9-A317-5224F87E08F9}" destId="{CD45C273-B07D-43B4-8FAE-541F52535E7A}" srcOrd="2" destOrd="0" presId="urn:microsoft.com/office/officeart/2005/8/layout/orgChart1"/>
    <dgm:cxn modelId="{A7DEFA87-F358-43BC-AA7E-780147072A4D}" type="presParOf" srcId="{E840E9DD-7B02-41A9-A317-5224F87E08F9}" destId="{57942396-06F5-4D9A-A88B-9B57C38C0D5F}" srcOrd="3" destOrd="0" presId="urn:microsoft.com/office/officeart/2005/8/layout/orgChart1"/>
    <dgm:cxn modelId="{2F31376B-4DF7-4139-B846-045C9E83CD41}" type="presParOf" srcId="{57942396-06F5-4D9A-A88B-9B57C38C0D5F}" destId="{9BD93A61-1F27-452C-9724-6BC934889DAA}" srcOrd="0" destOrd="0" presId="urn:microsoft.com/office/officeart/2005/8/layout/orgChart1"/>
    <dgm:cxn modelId="{AB76093C-8E3C-4BCE-BB72-D876FBDF3BFA}" type="presParOf" srcId="{9BD93A61-1F27-452C-9724-6BC934889DAA}" destId="{61F47D62-76C7-4132-80A4-B575496F9F8E}" srcOrd="0" destOrd="0" presId="urn:microsoft.com/office/officeart/2005/8/layout/orgChart1"/>
    <dgm:cxn modelId="{2E35EFD1-6F6A-492A-88D0-7648EE3DB481}" type="presParOf" srcId="{9BD93A61-1F27-452C-9724-6BC934889DAA}" destId="{FF4E2E82-CBAF-448F-B83A-53A18EF05163}" srcOrd="1" destOrd="0" presId="urn:microsoft.com/office/officeart/2005/8/layout/orgChart1"/>
    <dgm:cxn modelId="{C1471794-B821-4190-B96A-6831B74F05C6}" type="presParOf" srcId="{57942396-06F5-4D9A-A88B-9B57C38C0D5F}" destId="{95CC0A95-84CA-41DF-81F9-9777DCDE436A}" srcOrd="1" destOrd="0" presId="urn:microsoft.com/office/officeart/2005/8/layout/orgChart1"/>
    <dgm:cxn modelId="{F6A77DDB-92C9-4018-AA27-79890C24CCB3}" type="presParOf" srcId="{57942396-06F5-4D9A-A88B-9B57C38C0D5F}" destId="{6D088F8A-6DBD-44A2-A95F-C22492DB44CF}" srcOrd="2" destOrd="0" presId="urn:microsoft.com/office/officeart/2005/8/layout/orgChart1"/>
    <dgm:cxn modelId="{51265084-C1AE-4662-8F64-BF4D26D8205B}" type="presParOf" srcId="{E840E9DD-7B02-41A9-A317-5224F87E08F9}" destId="{DBC2FF78-D289-423D-A4F1-6E8F7514606F}" srcOrd="4" destOrd="0" presId="urn:microsoft.com/office/officeart/2005/8/layout/orgChart1"/>
    <dgm:cxn modelId="{94435093-2813-4257-B045-4BC042EEE3D6}" type="presParOf" srcId="{E840E9DD-7B02-41A9-A317-5224F87E08F9}" destId="{E9BDCCEE-0C36-45F6-BE3C-F800EAED5924}" srcOrd="5" destOrd="0" presId="urn:microsoft.com/office/officeart/2005/8/layout/orgChart1"/>
    <dgm:cxn modelId="{71DC3740-4ECB-471A-9FC6-480136BDA6D1}" type="presParOf" srcId="{E9BDCCEE-0C36-45F6-BE3C-F800EAED5924}" destId="{DF7A862E-1715-4F70-8E68-3DE131779535}" srcOrd="0" destOrd="0" presId="urn:microsoft.com/office/officeart/2005/8/layout/orgChart1"/>
    <dgm:cxn modelId="{688D39A5-05CA-4C99-AC56-F26D9DA0C6FB}" type="presParOf" srcId="{DF7A862E-1715-4F70-8E68-3DE131779535}" destId="{6810766B-F82C-4972-9D28-737DF2682E18}" srcOrd="0" destOrd="0" presId="urn:microsoft.com/office/officeart/2005/8/layout/orgChart1"/>
    <dgm:cxn modelId="{6194E614-3737-4067-9E9B-E685E3A69DB3}" type="presParOf" srcId="{DF7A862E-1715-4F70-8E68-3DE131779535}" destId="{DD29EB54-FE45-415E-8BC4-7AF9EC1C93A5}" srcOrd="1" destOrd="0" presId="urn:microsoft.com/office/officeart/2005/8/layout/orgChart1"/>
    <dgm:cxn modelId="{D1FE343A-20EC-4D12-A15A-1423CECB08A3}" type="presParOf" srcId="{E9BDCCEE-0C36-45F6-BE3C-F800EAED5924}" destId="{31057A0A-B77E-4BEF-BDB8-B6399468EA2E}" srcOrd="1" destOrd="0" presId="urn:microsoft.com/office/officeart/2005/8/layout/orgChart1"/>
    <dgm:cxn modelId="{30CC4CB1-1580-472D-A228-38771D772689}" type="presParOf" srcId="{E9BDCCEE-0C36-45F6-BE3C-F800EAED5924}" destId="{F49674A6-2967-4C77-853F-98D4F06B99EC}" srcOrd="2" destOrd="0" presId="urn:microsoft.com/office/officeart/2005/8/layout/orgChart1"/>
    <dgm:cxn modelId="{23094EF3-0B67-4108-9532-2A30CB24818B}" type="presParOf" srcId="{E840E9DD-7B02-41A9-A317-5224F87E08F9}" destId="{D86E6CE1-E927-4CF1-B63F-877294DC6EBB}" srcOrd="6" destOrd="0" presId="urn:microsoft.com/office/officeart/2005/8/layout/orgChart1"/>
    <dgm:cxn modelId="{65220C35-9A9B-48C4-8414-70F77357C8FF}" type="presParOf" srcId="{E840E9DD-7B02-41A9-A317-5224F87E08F9}" destId="{B87F7B13-5EBB-4271-9BDB-BF2885A7C5B9}" srcOrd="7" destOrd="0" presId="urn:microsoft.com/office/officeart/2005/8/layout/orgChart1"/>
    <dgm:cxn modelId="{220ADBD4-8AF9-4150-8E26-630F0CFEAC84}" type="presParOf" srcId="{B87F7B13-5EBB-4271-9BDB-BF2885A7C5B9}" destId="{962518A3-3A89-43B6-9863-301C0B2DA79F}" srcOrd="0" destOrd="0" presId="urn:microsoft.com/office/officeart/2005/8/layout/orgChart1"/>
    <dgm:cxn modelId="{5E735824-8CE6-488B-9FBE-C6B899EBF83A}" type="presParOf" srcId="{962518A3-3A89-43B6-9863-301C0B2DA79F}" destId="{1E31F8CB-49C9-486E-B799-EAC48E630655}" srcOrd="0" destOrd="0" presId="urn:microsoft.com/office/officeart/2005/8/layout/orgChart1"/>
    <dgm:cxn modelId="{01D5FF62-AA30-4D13-AF49-032774AE7258}" type="presParOf" srcId="{962518A3-3A89-43B6-9863-301C0B2DA79F}" destId="{B6F07F46-B86F-4F3E-BB47-90216074ACC4}" srcOrd="1" destOrd="0" presId="urn:microsoft.com/office/officeart/2005/8/layout/orgChart1"/>
    <dgm:cxn modelId="{CAD28E81-A2CC-4E29-8D83-C445DC2AF44F}" type="presParOf" srcId="{B87F7B13-5EBB-4271-9BDB-BF2885A7C5B9}" destId="{E8E6A084-3EEC-4BD9-B551-68EDEA6B2008}" srcOrd="1" destOrd="0" presId="urn:microsoft.com/office/officeart/2005/8/layout/orgChart1"/>
    <dgm:cxn modelId="{C5E8DD7D-3851-4D3F-8AEF-049CF4A9872C}" type="presParOf" srcId="{B87F7B13-5EBB-4271-9BDB-BF2885A7C5B9}" destId="{B1EC453F-4CE7-4B33-99EC-30813ADB8D77}" srcOrd="2" destOrd="0" presId="urn:microsoft.com/office/officeart/2005/8/layout/orgChart1"/>
    <dgm:cxn modelId="{EA19C0EC-5380-42E1-B467-AF6258C1569C}" type="presParOf" srcId="{F6C1B854-EC03-44C3-8552-3156C5C1E214}" destId="{32A57CC9-C32D-4296-8EF1-AA49A20CCE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E6CE1-E927-4CF1-B63F-877294DC6EBB}">
      <dsp:nvSpPr>
        <dsp:cNvPr id="0" name=""/>
        <dsp:cNvSpPr/>
      </dsp:nvSpPr>
      <dsp:spPr>
        <a:xfrm>
          <a:off x="5257800" y="1937440"/>
          <a:ext cx="4123380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4123380" y="238228"/>
              </a:lnTo>
              <a:lnTo>
                <a:pt x="412338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2FF78-D289-423D-A4F1-6E8F7514606F}">
      <dsp:nvSpPr>
        <dsp:cNvPr id="0" name=""/>
        <dsp:cNvSpPr/>
      </dsp:nvSpPr>
      <dsp:spPr>
        <a:xfrm>
          <a:off x="5257800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1372647" y="238228"/>
              </a:lnTo>
              <a:lnTo>
                <a:pt x="1372647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5C273-B07D-43B4-8FAE-541F52535E7A}">
      <dsp:nvSpPr>
        <dsp:cNvPr id="0" name=""/>
        <dsp:cNvSpPr/>
      </dsp:nvSpPr>
      <dsp:spPr>
        <a:xfrm>
          <a:off x="3885152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1372647" y="0"/>
              </a:moveTo>
              <a:lnTo>
                <a:pt x="1372647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B8CB3-9847-4650-91D1-9AC59568C58C}">
      <dsp:nvSpPr>
        <dsp:cNvPr id="0" name=""/>
        <dsp:cNvSpPr/>
      </dsp:nvSpPr>
      <dsp:spPr>
        <a:xfrm>
          <a:off x="1139336" y="1937440"/>
          <a:ext cx="4118463" cy="439984"/>
        </a:xfrm>
        <a:custGeom>
          <a:avLst/>
          <a:gdLst/>
          <a:ahLst/>
          <a:cxnLst/>
          <a:rect l="0" t="0" r="0" b="0"/>
          <a:pathLst>
            <a:path>
              <a:moveTo>
                <a:pt x="4118463" y="0"/>
              </a:moveTo>
              <a:lnTo>
                <a:pt x="4118463" y="201756"/>
              </a:lnTo>
              <a:lnTo>
                <a:pt x="0" y="201756"/>
              </a:lnTo>
              <a:lnTo>
                <a:pt x="0" y="4399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963A0-A7B5-4ED4-A24A-F0188F9129BE}">
      <dsp:nvSpPr>
        <dsp:cNvPr id="0" name=""/>
        <dsp:cNvSpPr/>
      </dsp:nvSpPr>
      <dsp:spPr>
        <a:xfrm>
          <a:off x="2509295" y="803021"/>
          <a:ext cx="5497009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main reasons behind the emergence of sects in Islam</a:t>
          </a:r>
        </a:p>
      </dsp:txBody>
      <dsp:txXfrm>
        <a:off x="2509295" y="803021"/>
        <a:ext cx="5497009" cy="1134419"/>
      </dsp:txXfrm>
    </dsp:sp>
    <dsp:sp modelId="{C9AFA29B-5D26-44C1-9552-9035281F6760}">
      <dsp:nvSpPr>
        <dsp:cNvPr id="0" name=""/>
        <dsp:cNvSpPr/>
      </dsp:nvSpPr>
      <dsp:spPr>
        <a:xfrm>
          <a:off x="4917" y="2377425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u="none" kern="1200" dirty="0"/>
            <a:t>The assassination of the third guided Khalifa Uthman ibn </a:t>
          </a:r>
          <a:r>
            <a:rPr lang="en-US" sz="1900" b="0" i="0" u="none" kern="1200" dirty="0" err="1"/>
            <a:t>Affan</a:t>
          </a:r>
          <a:endParaRPr lang="en-US" sz="1900" b="0" kern="1200" dirty="0"/>
        </a:p>
      </dsp:txBody>
      <dsp:txXfrm>
        <a:off x="4917" y="2377425"/>
        <a:ext cx="2268838" cy="1134419"/>
      </dsp:txXfrm>
    </dsp:sp>
    <dsp:sp modelId="{61F47D62-76C7-4132-80A4-B575496F9F8E}">
      <dsp:nvSpPr>
        <dsp:cNvPr id="0" name=""/>
        <dsp:cNvSpPr/>
      </dsp:nvSpPr>
      <dsp:spPr>
        <a:xfrm>
          <a:off x="2750733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role of Abdallah ibn Saba’</a:t>
          </a:r>
        </a:p>
      </dsp:txBody>
      <dsp:txXfrm>
        <a:off x="2750733" y="2413897"/>
        <a:ext cx="2268838" cy="1134419"/>
      </dsp:txXfrm>
    </dsp:sp>
    <dsp:sp modelId="{6810766B-F82C-4972-9D28-737DF2682E18}">
      <dsp:nvSpPr>
        <dsp:cNvPr id="0" name=""/>
        <dsp:cNvSpPr/>
      </dsp:nvSpPr>
      <dsp:spPr>
        <a:xfrm>
          <a:off x="5496028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translation of Greek Philosophy books</a:t>
          </a:r>
        </a:p>
      </dsp:txBody>
      <dsp:txXfrm>
        <a:off x="5496028" y="2413897"/>
        <a:ext cx="2268838" cy="1134419"/>
      </dsp:txXfrm>
    </dsp:sp>
    <dsp:sp modelId="{1E31F8CB-49C9-486E-B799-EAC48E630655}">
      <dsp:nvSpPr>
        <dsp:cNvPr id="0" name=""/>
        <dsp:cNvSpPr/>
      </dsp:nvSpPr>
      <dsp:spPr>
        <a:xfrm>
          <a:off x="8246761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People with different religious backgrounds becoming Muslims</a:t>
          </a:r>
        </a:p>
      </dsp:txBody>
      <dsp:txXfrm>
        <a:off x="8246761" y="2413897"/>
        <a:ext cx="2268838" cy="1134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</a:t>
            </a:r>
            <a:r>
              <a:rPr lang="en-US" sz="1800" b="1" dirty="0"/>
              <a:t>231</a:t>
            </a:r>
            <a:r>
              <a:rPr lang="en-CA" sz="1800" b="1" dirty="0"/>
              <a:t>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1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31257080-5C0E-9945-9DFE-64B3BB9DCD9F}" type="datetime1">
              <a:rPr lang="en-CA" smtClean="0"/>
              <a:t>2021-09-12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B5E93FEC-E01D-6145-B83C-1F1DBBA82E62}" type="datetime1">
              <a:rPr lang="en-CA" smtClean="0"/>
              <a:t>2021-09-12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EE30B33-5645-6243-A1BF-764EAD99171C}" type="datetime1">
              <a:rPr lang="en-CA" smtClean="0"/>
              <a:t>2021-09-12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71FF58C-3BFE-5844-BE6A-B3C235B0E679}" type="datetime1">
              <a:rPr lang="en-CA" smtClean="0"/>
              <a:t>2021-09-12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746508-7F59-134E-AAE3-D16872DD9145}" type="datetime1">
              <a:rPr lang="en-CA" smtClean="0"/>
              <a:t>2021-09-12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85AD8C52-795A-AC45-9E13-A1AF72C1B6E8}" type="datetime1">
              <a:rPr lang="en-CA" smtClean="0"/>
              <a:t>2021-09-12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446120-296C-384C-AC58-EC87636FD61B}" type="datetime1">
              <a:rPr lang="en-CA" smtClean="0"/>
              <a:t>2021-09-12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1EF64C69-3445-F947-B1D3-6831C557BABD}" type="datetime1">
              <a:rPr lang="en-CA" smtClean="0"/>
              <a:t>2021-09-12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AEE5E639-D598-E143-91BC-79FD22069BA6}" type="datetime1">
              <a:rPr lang="en-CA" smtClean="0"/>
              <a:t>2021-09-12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5000" dirty="0"/>
              <a:t>Introduction to Islamic Sects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meaning of a sect.</a:t>
            </a:r>
          </a:p>
          <a:p>
            <a:r>
              <a:rPr lang="en-US" dirty="0"/>
              <a:t>The meaning of a </a:t>
            </a:r>
            <a:r>
              <a:rPr lang="en-US" dirty="0" err="1"/>
              <a:t>Math’hab</a:t>
            </a:r>
            <a:r>
              <a:rPr lang="en-US" dirty="0"/>
              <a:t>.</a:t>
            </a:r>
          </a:p>
          <a:p>
            <a:r>
              <a:rPr lang="en-US" dirty="0"/>
              <a:t>The difference between a sect and a </a:t>
            </a:r>
            <a:r>
              <a:rPr lang="en-US" dirty="0" err="1"/>
              <a:t>math’hab</a:t>
            </a:r>
            <a:r>
              <a:rPr lang="en-US" dirty="0"/>
              <a:t>.</a:t>
            </a:r>
          </a:p>
          <a:p>
            <a:r>
              <a:rPr lang="en-US" dirty="0"/>
              <a:t>The reasons behind the emergence of sects in Islam.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F9A5D-70BF-46A6-9F06-9BD683C0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Sects and </a:t>
            </a:r>
            <a:r>
              <a:rPr lang="en-US" dirty="0" err="1"/>
              <a:t>Math’habs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D4343-E530-42E4-A04A-D5492B08D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meaning of a sect.</a:t>
            </a:r>
          </a:p>
          <a:p>
            <a:r>
              <a:rPr lang="en-US" dirty="0"/>
              <a:t>The meaning of a </a:t>
            </a:r>
            <a:r>
              <a:rPr lang="en-US" dirty="0" err="1"/>
              <a:t>math’hab</a:t>
            </a:r>
            <a:r>
              <a:rPr lang="en-US" dirty="0"/>
              <a:t>.</a:t>
            </a:r>
          </a:p>
          <a:p>
            <a:r>
              <a:rPr lang="en-US" dirty="0"/>
              <a:t>The difference between a sect and a </a:t>
            </a:r>
            <a:r>
              <a:rPr lang="en-US" dirty="0" err="1"/>
              <a:t>math’hab</a:t>
            </a:r>
            <a:r>
              <a:rPr lang="en-US" dirty="0"/>
              <a:t>.</a:t>
            </a:r>
          </a:p>
          <a:p>
            <a:r>
              <a:rPr lang="en-US" dirty="0"/>
              <a:t>The mention of sects in Hadeeth.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5532B-395F-42D5-AF4B-14BBD215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3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25EE-3764-4C9D-ACD6-93B9BF4A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reasons behind the emergence of sects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C25C4-B846-4BD4-9E02-A8A9CE7FB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Islam calls for unity.</a:t>
            </a:r>
          </a:p>
          <a:p>
            <a:r>
              <a:rPr lang="en-US" dirty="0"/>
              <a:t>Where there disputes amongst the Muslims at the time of Prophet Muhammad (</a:t>
            </a:r>
            <a:r>
              <a:rPr lang="en-US" dirty="0" err="1"/>
              <a:t>pbuh</a:t>
            </a:r>
            <a:r>
              <a:rPr lang="en-US" dirty="0"/>
              <a:t>)?</a:t>
            </a:r>
          </a:p>
          <a:p>
            <a:r>
              <a:rPr lang="en-US" dirty="0"/>
              <a:t>When did the dispute between the Muslims begin?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CF4D7-BE81-4B1D-A670-B3967FD3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4E2BC85-639B-45F3-8623-C488062D62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1956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540BA-D9DD-45DE-A75E-77BC5946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9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150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Introduction to Islamic Sects</vt:lpstr>
      <vt:lpstr>Agenda</vt:lpstr>
      <vt:lpstr>Sects and Math’habs</vt:lpstr>
      <vt:lpstr>The reasons behind the emergence of sects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41</cp:revision>
  <dcterms:created xsi:type="dcterms:W3CDTF">2020-09-13T16:40:33Z</dcterms:created>
  <dcterms:modified xsi:type="dcterms:W3CDTF">2021-09-12T18:43:43Z</dcterms:modified>
</cp:coreProperties>
</file>